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2.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7" r:id="rId2"/>
  </p:sldMasterIdLst>
  <p:notesMasterIdLst>
    <p:notesMasterId r:id="rId30"/>
  </p:notesMasterIdLst>
  <p:sldIdLst>
    <p:sldId id="288" r:id="rId3"/>
    <p:sldId id="289" r:id="rId4"/>
    <p:sldId id="290" r:id="rId5"/>
    <p:sldId id="298" r:id="rId6"/>
    <p:sldId id="296" r:id="rId7"/>
    <p:sldId id="300" r:id="rId8"/>
    <p:sldId id="301" r:id="rId9"/>
    <p:sldId id="307" r:id="rId10"/>
    <p:sldId id="291" r:id="rId11"/>
    <p:sldId id="297" r:id="rId12"/>
    <p:sldId id="302" r:id="rId13"/>
    <p:sldId id="295" r:id="rId14"/>
    <p:sldId id="311" r:id="rId15"/>
    <p:sldId id="303" r:id="rId16"/>
    <p:sldId id="292" r:id="rId17"/>
    <p:sldId id="308" r:id="rId18"/>
    <p:sldId id="305" r:id="rId19"/>
    <p:sldId id="294" r:id="rId20"/>
    <p:sldId id="306" r:id="rId21"/>
    <p:sldId id="312" r:id="rId22"/>
    <p:sldId id="293" r:id="rId23"/>
    <p:sldId id="299" r:id="rId24"/>
    <p:sldId id="304" r:id="rId25"/>
    <p:sldId id="310" r:id="rId26"/>
    <p:sldId id="313" r:id="rId27"/>
    <p:sldId id="314" r:id="rId28"/>
    <p:sldId id="309" r:id="rId29"/>
  </p:sldIdLst>
  <p:sldSz cx="9144000" cy="5143500" type="screen16x9"/>
  <p:notesSz cx="6858000" cy="9144000"/>
  <p:custDataLst>
    <p:tags r:id="rId31"/>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D5419"/>
    <a:srgbClr val="592A1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726" y="72"/>
      </p:cViewPr>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gs" Target="tags/tag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2017/7/6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10</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9417023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11</a:t>
            </a:fld>
            <a:endParaRPr lang="zh-CN" altLang="en-US"/>
          </a:p>
        </p:txBody>
      </p:sp>
    </p:spTree>
    <p:extLst>
      <p:ext uri="{BB962C8B-B14F-4D97-AF65-F5344CB8AC3E}">
        <p14:creationId xmlns:p14="http://schemas.microsoft.com/office/powerpoint/2010/main" val="21785819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12</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41937634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13</a:t>
            </a:fld>
            <a:endParaRPr lang="zh-CN" altLang="en-US"/>
          </a:p>
        </p:txBody>
      </p:sp>
    </p:spTree>
    <p:extLst>
      <p:ext uri="{BB962C8B-B14F-4D97-AF65-F5344CB8AC3E}">
        <p14:creationId xmlns:p14="http://schemas.microsoft.com/office/powerpoint/2010/main" val="29804714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14</a:t>
            </a:fld>
            <a:endParaRPr lang="zh-CN" altLang="en-US"/>
          </a:p>
        </p:txBody>
      </p:sp>
    </p:spTree>
    <p:extLst>
      <p:ext uri="{BB962C8B-B14F-4D97-AF65-F5344CB8AC3E}">
        <p14:creationId xmlns:p14="http://schemas.microsoft.com/office/powerpoint/2010/main" val="42148050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010794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16</a:t>
            </a:fld>
            <a:endParaRPr lang="zh-CN" altLang="en-US"/>
          </a:p>
        </p:txBody>
      </p:sp>
    </p:spTree>
    <p:extLst>
      <p:ext uri="{BB962C8B-B14F-4D97-AF65-F5344CB8AC3E}">
        <p14:creationId xmlns:p14="http://schemas.microsoft.com/office/powerpoint/2010/main" val="35187748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17</a:t>
            </a:fld>
            <a:endParaRPr lang="zh-CN" altLang="en-US"/>
          </a:p>
        </p:txBody>
      </p:sp>
    </p:spTree>
    <p:extLst>
      <p:ext uri="{BB962C8B-B14F-4D97-AF65-F5344CB8AC3E}">
        <p14:creationId xmlns:p14="http://schemas.microsoft.com/office/powerpoint/2010/main" val="7943155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18</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151780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19</a:t>
            </a:fld>
            <a:endParaRPr lang="zh-CN" altLang="en-US"/>
          </a:p>
        </p:txBody>
      </p:sp>
    </p:spTree>
    <p:extLst>
      <p:ext uri="{BB962C8B-B14F-4D97-AF65-F5344CB8AC3E}">
        <p14:creationId xmlns:p14="http://schemas.microsoft.com/office/powerpoint/2010/main" val="8848609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8604224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20</a:t>
            </a:fld>
            <a:endParaRPr lang="zh-CN" altLang="en-US"/>
          </a:p>
        </p:txBody>
      </p:sp>
    </p:spTree>
    <p:extLst>
      <p:ext uri="{BB962C8B-B14F-4D97-AF65-F5344CB8AC3E}">
        <p14:creationId xmlns:p14="http://schemas.microsoft.com/office/powerpoint/2010/main" val="1735675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5896594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22</a:t>
            </a:fld>
            <a:endParaRPr lang="zh-CN" altLang="en-US"/>
          </a:p>
        </p:txBody>
      </p:sp>
    </p:spTree>
    <p:extLst>
      <p:ext uri="{BB962C8B-B14F-4D97-AF65-F5344CB8AC3E}">
        <p14:creationId xmlns:p14="http://schemas.microsoft.com/office/powerpoint/2010/main" val="1056271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23</a:t>
            </a:fld>
            <a:endParaRPr lang="zh-CN" altLang="en-US"/>
          </a:p>
        </p:txBody>
      </p:sp>
    </p:spTree>
    <p:extLst>
      <p:ext uri="{BB962C8B-B14F-4D97-AF65-F5344CB8AC3E}">
        <p14:creationId xmlns:p14="http://schemas.microsoft.com/office/powerpoint/2010/main" val="24828999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24</a:t>
            </a:fld>
            <a:endParaRPr lang="zh-CN" altLang="en-US"/>
          </a:p>
        </p:txBody>
      </p:sp>
    </p:spTree>
    <p:extLst>
      <p:ext uri="{BB962C8B-B14F-4D97-AF65-F5344CB8AC3E}">
        <p14:creationId xmlns:p14="http://schemas.microsoft.com/office/powerpoint/2010/main" val="37866213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25</a:t>
            </a:fld>
            <a:endParaRPr lang="zh-CN" altLang="en-US"/>
          </a:p>
        </p:txBody>
      </p:sp>
    </p:spTree>
    <p:extLst>
      <p:ext uri="{BB962C8B-B14F-4D97-AF65-F5344CB8AC3E}">
        <p14:creationId xmlns:p14="http://schemas.microsoft.com/office/powerpoint/2010/main" val="2800004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26</a:t>
            </a:fld>
            <a:endParaRPr lang="zh-CN" altLang="en-US"/>
          </a:p>
        </p:txBody>
      </p:sp>
    </p:spTree>
    <p:extLst>
      <p:ext uri="{BB962C8B-B14F-4D97-AF65-F5344CB8AC3E}">
        <p14:creationId xmlns:p14="http://schemas.microsoft.com/office/powerpoint/2010/main" val="1411156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solidFill>
                  <a:prstClr val="black"/>
                </a:solidFill>
                <a:latin typeface="Calibri" panose="020F0502020204030204" pitchFamily="34" charset="0"/>
                <a:ea typeface="宋体" panose="02010600030101010101" pitchFamily="2" charset="-122"/>
              </a:rPr>
              <a:pPr/>
              <a:t>27</a:t>
            </a:fld>
            <a:endParaRPr lang="zh-CN" altLang="en-US" sz="120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641556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1600623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4</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024397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5</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7242580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6</a:t>
            </a:fld>
            <a:endParaRPr lang="zh-CN" altLang="en-US"/>
          </a:p>
        </p:txBody>
      </p:sp>
    </p:spTree>
    <p:extLst>
      <p:ext uri="{BB962C8B-B14F-4D97-AF65-F5344CB8AC3E}">
        <p14:creationId xmlns:p14="http://schemas.microsoft.com/office/powerpoint/2010/main" val="21548636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7</a:t>
            </a:fld>
            <a:endParaRPr lang="zh-CN" altLang="en-US"/>
          </a:p>
        </p:txBody>
      </p:sp>
    </p:spTree>
    <p:extLst>
      <p:ext uri="{BB962C8B-B14F-4D97-AF65-F5344CB8AC3E}">
        <p14:creationId xmlns:p14="http://schemas.microsoft.com/office/powerpoint/2010/main" val="19382062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8</a:t>
            </a:fld>
            <a:endParaRPr lang="zh-CN" altLang="en-US"/>
          </a:p>
        </p:txBody>
      </p:sp>
    </p:spTree>
    <p:extLst>
      <p:ext uri="{BB962C8B-B14F-4D97-AF65-F5344CB8AC3E}">
        <p14:creationId xmlns:p14="http://schemas.microsoft.com/office/powerpoint/2010/main" val="809352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1475282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92374672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59827731"/>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46884665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375"/>
            <a:ext cx="6858000" cy="17907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0" y="2701925"/>
            <a:ext cx="6858000" cy="12414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单击以编辑母版副标题样式</a:t>
            </a:r>
            <a:endParaRPr lang="zh-CN" altLang="en-US"/>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39336674"/>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0538520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700"/>
            <a:ext cx="7886700" cy="2139950"/>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1700"/>
            <a:ext cx="7886700" cy="1125538"/>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编辑母版文本样式</a:t>
            </a:r>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3043892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70013"/>
            <a:ext cx="3867150" cy="3262312"/>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370013"/>
            <a:ext cx="3867150" cy="3262312"/>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662168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30238" y="274638"/>
            <a:ext cx="7886700" cy="993775"/>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30238" y="1260475"/>
            <a:ext cx="3868737"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编辑母版文本样式</a:t>
            </a:r>
          </a:p>
        </p:txBody>
      </p:sp>
      <p:sp>
        <p:nvSpPr>
          <p:cNvPr id="4" name="内容占位符 3"/>
          <p:cNvSpPr>
            <a:spLocks noGrp="1"/>
          </p:cNvSpPr>
          <p:nvPr>
            <p:ph sz="half" idx="2"/>
          </p:nvPr>
        </p:nvSpPr>
        <p:spPr>
          <a:xfrm>
            <a:off x="630238" y="1879600"/>
            <a:ext cx="3868737" cy="2762250"/>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475"/>
            <a:ext cx="3887788"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编辑母版文本样式</a:t>
            </a:r>
          </a:p>
        </p:txBody>
      </p:sp>
      <p:sp>
        <p:nvSpPr>
          <p:cNvPr id="6" name="内容占位符 5"/>
          <p:cNvSpPr>
            <a:spLocks noGrp="1"/>
          </p:cNvSpPr>
          <p:nvPr>
            <p:ph sz="quarter" idx="4"/>
          </p:nvPr>
        </p:nvSpPr>
        <p:spPr>
          <a:xfrm>
            <a:off x="4629150" y="1879600"/>
            <a:ext cx="3887788" cy="2762250"/>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92468462"/>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9363022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5" name="图片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cxnSp>
        <p:nvCxnSpPr>
          <p:cNvPr id="7" name="直接连接符 6"/>
          <p:cNvCxnSpPr/>
          <p:nvPr userDrawn="1"/>
        </p:nvCxnSpPr>
        <p:spPr>
          <a:xfrm>
            <a:off x="1981200" y="666750"/>
            <a:ext cx="7162800" cy="0"/>
          </a:xfrm>
          <a:prstGeom prst="line">
            <a:avLst/>
          </a:prstGeom>
        </p:spPr>
        <p:style>
          <a:lnRef idx="1">
            <a:schemeClr val="accent1"/>
          </a:lnRef>
          <a:fillRef idx="0">
            <a:schemeClr val="accent1"/>
          </a:fillRef>
          <a:effectRef idx="0">
            <a:schemeClr val="accent1"/>
          </a:effectRef>
          <a:fontRef idx="minor">
            <a:schemeClr val="tx1"/>
          </a:fontRef>
        </p:style>
      </p:cxnSp>
      <p:sp>
        <p:nvSpPr>
          <p:cNvPr id="8" name="文本框 7"/>
          <p:cNvSpPr txBox="1"/>
          <p:nvPr userDrawn="1"/>
        </p:nvSpPr>
        <p:spPr>
          <a:xfrm>
            <a:off x="6651010" y="297418"/>
            <a:ext cx="2492990" cy="369332"/>
          </a:xfrm>
          <a:prstGeom prst="rect">
            <a:avLst/>
          </a:prstGeom>
          <a:noFill/>
        </p:spPr>
        <p:txBody>
          <a:bodyPr wrap="none" rtlCol="0">
            <a:spAutoFit/>
          </a:bodyPr>
          <a:lstStyle/>
          <a:p>
            <a:r>
              <a:rPr lang="zh-CN" altLang="en-US" sz="1800" dirty="0" smtClean="0"/>
              <a:t>单击此处添加文字标题</a:t>
            </a:r>
            <a:endParaRPr lang="zh-CN" altLang="en-US" sz="1800" dirty="0"/>
          </a:p>
        </p:txBody>
      </p:sp>
    </p:spTree>
    <p:extLst>
      <p:ext uri="{BB962C8B-B14F-4D97-AF65-F5344CB8AC3E}">
        <p14:creationId xmlns:p14="http://schemas.microsoft.com/office/powerpoint/2010/main" val="396866123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44610353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857908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63515921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49227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38905792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040428924"/>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26863871"/>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2017/7/6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2720138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2017/7/6</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70013"/>
            <a:ext cx="7886700" cy="3262312"/>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a:defRPr sz="1200">
                <a:solidFill>
                  <a:schemeClr val="tx1">
                    <a:tint val="75000"/>
                  </a:schemeClr>
                </a:solidFill>
              </a:defRPr>
            </a:lvl1pPr>
          </a:lstStyle>
          <a:p>
            <a:fld id="{2AA1AC16-948C-4AE2-A8F0-AD93837A264C}" type="datetimeFigureOut">
              <a:rPr lang="zh-CN" altLang="en-US" smtClean="0">
                <a:solidFill>
                  <a:prstClr val="black">
                    <a:tint val="75000"/>
                  </a:prstClr>
                </a:solidFill>
              </a:rPr>
              <a:pPr/>
              <a:t>2017/7/6</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4637"/>
          </a:xfrm>
          <a:prstGeom prst="rect">
            <a:avLst/>
          </a:prstGeom>
        </p:spPr>
        <p:txBody>
          <a:bodyPr vert="horz" lIns="91440" tIns="45720" rIns="91440" bIns="45720" rtlCol="0" anchor="ctr"/>
          <a:lstStyle>
            <a:lvl1pPr algn="r">
              <a:defRPr sz="1200">
                <a:solidFill>
                  <a:schemeClr val="tx1">
                    <a:tint val="75000"/>
                  </a:schemeClr>
                </a:solidFill>
              </a:defRPr>
            </a:lvl1p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67929522"/>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Lst>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1.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10.xml"/><Relationship Id="rId1" Type="http://schemas.openxmlformats.org/officeDocument/2006/relationships/slideLayout" Target="../slideLayouts/slideLayout19.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9.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1.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19.xml"/><Relationship Id="rId6" Type="http://schemas.microsoft.com/office/2007/relationships/hdphoto" Target="../media/hdphoto2.wdp"/><Relationship Id="rId5" Type="http://schemas.openxmlformats.org/officeDocument/2006/relationships/image" Target="../media/image23.png"/><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25.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image" Target="../media/image4.pn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image" Target="../media/image2.png"/><Relationship Id="rId2" Type="http://schemas.openxmlformats.org/officeDocument/2006/relationships/tags" Target="../tags/tag3.xml"/><Relationship Id="rId16" Type="http://schemas.openxmlformats.org/officeDocument/2006/relationships/notesSlide" Target="../notesSlides/notesSlide2.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slideLayout" Target="../slideLayouts/slideLayout7.xml"/><Relationship Id="rId10" Type="http://schemas.openxmlformats.org/officeDocument/2006/relationships/tags" Target="../tags/tag11.xml"/><Relationship Id="rId19" Type="http://schemas.openxmlformats.org/officeDocument/2006/relationships/image" Target="../media/image1.pn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1.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7.xml"/><Relationship Id="rId5" Type="http://schemas.openxmlformats.org/officeDocument/2006/relationships/image" Target="../media/image1.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1.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19.xml"/><Relationship Id="rId6" Type="http://schemas.openxmlformats.org/officeDocument/2006/relationships/image" Target="../media/image7.jpg"/><Relationship Id="rId5" Type="http://schemas.openxmlformats.org/officeDocument/2006/relationships/image" Target="../media/image6.jpg"/><Relationship Id="rId4" Type="http://schemas.openxmlformats.org/officeDocument/2006/relationships/image" Target="../media/image5.jpg"/></Relationships>
</file>

<file path=ppt/slides/_rels/slide5.xml.rels><?xml version="1.0" encoding="UTF-8" standalone="yes"?>
<Relationships xmlns="http://schemas.openxmlformats.org/package/2006/relationships"><Relationship Id="rId8" Type="http://schemas.openxmlformats.org/officeDocument/2006/relationships/audio" Target="../media/audio2.wav"/><Relationship Id="rId3" Type="http://schemas.openxmlformats.org/officeDocument/2006/relationships/audio" Target="../media/audio2.wav"/><Relationship Id="rId7"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19.xml"/><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8.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1.png"/><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81171" y="747361"/>
            <a:ext cx="4544030" cy="4396139"/>
          </a:xfrm>
          <a:prstGeom prst="rect">
            <a:avLst/>
          </a:prstGeom>
        </p:spPr>
      </p:pic>
      <p:pic>
        <p:nvPicPr>
          <p:cNvPr id="4" name="图片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grpSp>
        <p:nvGrpSpPr>
          <p:cNvPr id="17" name="组合 16"/>
          <p:cNvGrpSpPr/>
          <p:nvPr/>
        </p:nvGrpSpPr>
        <p:grpSpPr>
          <a:xfrm>
            <a:off x="7477124" y="1068435"/>
            <a:ext cx="1000220" cy="1016891"/>
            <a:chOff x="7149128" y="484619"/>
            <a:chExt cx="1000220" cy="1016891"/>
          </a:xfrm>
        </p:grpSpPr>
        <p:sp>
          <p:nvSpPr>
            <p:cNvPr id="8" name="椭圆 7"/>
            <p:cNvSpPr/>
            <p:nvPr/>
          </p:nvSpPr>
          <p:spPr>
            <a:xfrm>
              <a:off x="7149128"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0" name="文本框 9"/>
            <p:cNvSpPr txBox="1"/>
            <p:nvPr/>
          </p:nvSpPr>
          <p:spPr>
            <a:xfrm>
              <a:off x="7214521" y="531399"/>
              <a:ext cx="869434" cy="923330"/>
            </a:xfrm>
            <a:prstGeom prst="rect">
              <a:avLst/>
            </a:prstGeom>
            <a:noFill/>
          </p:spPr>
          <p:txBody>
            <a:bodyPr wrap="square" rtlCol="0">
              <a:spAutoFit/>
            </a:bodyPr>
            <a:lstStyle/>
            <a:p>
              <a:r>
                <a:rPr lang="zh-CN" altLang="en-US" sz="5400" b="1" dirty="0" smtClean="0">
                  <a:solidFill>
                    <a:schemeClr val="bg1"/>
                  </a:solidFill>
                  <a:latin typeface="微软雅黑" panose="020B0503020204020204" pitchFamily="34" charset="-122"/>
                  <a:ea typeface="微软雅黑" panose="020B0503020204020204" pitchFamily="34" charset="-122"/>
                </a:rPr>
                <a:t>训</a:t>
              </a:r>
              <a:endParaRPr lang="zh-CN" altLang="en-US" sz="5400" b="1" dirty="0">
                <a:solidFill>
                  <a:schemeClr val="bg1"/>
                </a:solidFill>
                <a:latin typeface="微软雅黑" panose="020B0503020204020204" pitchFamily="34" charset="-122"/>
                <a:ea typeface="微软雅黑" panose="020B0503020204020204" pitchFamily="34" charset="-122"/>
              </a:endParaRPr>
            </a:p>
          </p:txBody>
        </p:sp>
      </p:grpSp>
      <p:grpSp>
        <p:nvGrpSpPr>
          <p:cNvPr id="14" name="组合 13"/>
          <p:cNvGrpSpPr/>
          <p:nvPr/>
        </p:nvGrpSpPr>
        <p:grpSpPr>
          <a:xfrm>
            <a:off x="4188738" y="1068435"/>
            <a:ext cx="1000220" cy="1016891"/>
            <a:chOff x="3860742" y="484619"/>
            <a:chExt cx="1000220" cy="1016891"/>
          </a:xfrm>
        </p:grpSpPr>
        <p:sp>
          <p:nvSpPr>
            <p:cNvPr id="5" name="椭圆 4"/>
            <p:cNvSpPr/>
            <p:nvPr/>
          </p:nvSpPr>
          <p:spPr>
            <a:xfrm>
              <a:off x="3860742"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1" name="文本框 10"/>
            <p:cNvSpPr txBox="1"/>
            <p:nvPr/>
          </p:nvSpPr>
          <p:spPr>
            <a:xfrm>
              <a:off x="3922270" y="531399"/>
              <a:ext cx="877163" cy="923330"/>
            </a:xfrm>
            <a:prstGeom prst="rect">
              <a:avLst/>
            </a:prstGeom>
            <a:noFill/>
          </p:spPr>
          <p:txBody>
            <a:bodyPr wrap="none" rtlCol="0">
              <a:spAutoFit/>
            </a:bodyPr>
            <a:lstStyle/>
            <a:p>
              <a:r>
                <a:rPr lang="zh-CN" altLang="en-US" sz="5400" b="1" dirty="0">
                  <a:solidFill>
                    <a:schemeClr val="bg1"/>
                  </a:solidFill>
                  <a:latin typeface="微软雅黑" panose="020B0503020204020204" pitchFamily="34" charset="-122"/>
                  <a:ea typeface="微软雅黑" panose="020B0503020204020204" pitchFamily="34" charset="-122"/>
                </a:rPr>
                <a:t>教</a:t>
              </a:r>
              <a:endParaRPr lang="zh-CN" altLang="en-US" dirty="0">
                <a:solidFill>
                  <a:schemeClr val="bg1"/>
                </a:solidFill>
              </a:endParaRPr>
            </a:p>
          </p:txBody>
        </p:sp>
      </p:grpSp>
      <p:grpSp>
        <p:nvGrpSpPr>
          <p:cNvPr id="15" name="组合 14"/>
          <p:cNvGrpSpPr/>
          <p:nvPr/>
        </p:nvGrpSpPr>
        <p:grpSpPr>
          <a:xfrm>
            <a:off x="5284867" y="1068435"/>
            <a:ext cx="1000220" cy="1016891"/>
            <a:chOff x="4956871" y="484619"/>
            <a:chExt cx="1000220" cy="1016891"/>
          </a:xfrm>
        </p:grpSpPr>
        <p:sp>
          <p:nvSpPr>
            <p:cNvPr id="6" name="椭圆 5"/>
            <p:cNvSpPr/>
            <p:nvPr/>
          </p:nvSpPr>
          <p:spPr>
            <a:xfrm>
              <a:off x="4956871"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2" name="文本框 11"/>
            <p:cNvSpPr txBox="1"/>
            <p:nvPr/>
          </p:nvSpPr>
          <p:spPr>
            <a:xfrm>
              <a:off x="5018399" y="531399"/>
              <a:ext cx="877163" cy="923330"/>
            </a:xfrm>
            <a:prstGeom prst="rect">
              <a:avLst/>
            </a:prstGeom>
            <a:noFill/>
          </p:spPr>
          <p:txBody>
            <a:bodyPr wrap="none" rtlCol="0">
              <a:spAutoFit/>
            </a:bodyPr>
            <a:lstStyle/>
            <a:p>
              <a:r>
                <a:rPr lang="zh-CN" altLang="en-US" sz="5400" b="1" dirty="0">
                  <a:solidFill>
                    <a:schemeClr val="bg1"/>
                  </a:solidFill>
                  <a:latin typeface="微软雅黑" panose="020B0503020204020204" pitchFamily="34" charset="-122"/>
                  <a:ea typeface="微软雅黑" panose="020B0503020204020204" pitchFamily="34" charset="-122"/>
                </a:rPr>
                <a:t>育</a:t>
              </a:r>
              <a:endParaRPr lang="zh-CN" altLang="en-US" dirty="0">
                <a:solidFill>
                  <a:schemeClr val="bg1"/>
                </a:solidFill>
              </a:endParaRPr>
            </a:p>
          </p:txBody>
        </p:sp>
      </p:grpSp>
      <p:grpSp>
        <p:nvGrpSpPr>
          <p:cNvPr id="16" name="组合 15"/>
          <p:cNvGrpSpPr/>
          <p:nvPr/>
        </p:nvGrpSpPr>
        <p:grpSpPr>
          <a:xfrm>
            <a:off x="6380996" y="1068435"/>
            <a:ext cx="1000220" cy="1016891"/>
            <a:chOff x="6053000" y="484619"/>
            <a:chExt cx="1000220" cy="1016891"/>
          </a:xfrm>
        </p:grpSpPr>
        <p:sp>
          <p:nvSpPr>
            <p:cNvPr id="7" name="椭圆 6"/>
            <p:cNvSpPr/>
            <p:nvPr/>
          </p:nvSpPr>
          <p:spPr>
            <a:xfrm>
              <a:off x="6053000"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3" name="文本框 12"/>
            <p:cNvSpPr txBox="1"/>
            <p:nvPr/>
          </p:nvSpPr>
          <p:spPr>
            <a:xfrm>
              <a:off x="6114528" y="531399"/>
              <a:ext cx="877163" cy="923330"/>
            </a:xfrm>
            <a:prstGeom prst="rect">
              <a:avLst/>
            </a:prstGeom>
            <a:noFill/>
          </p:spPr>
          <p:txBody>
            <a:bodyPr wrap="none" rtlCol="0">
              <a:spAutoFit/>
            </a:bodyPr>
            <a:lstStyle/>
            <a:p>
              <a:r>
                <a:rPr lang="zh-CN" altLang="en-US" sz="5400" b="1" dirty="0">
                  <a:solidFill>
                    <a:schemeClr val="bg1"/>
                  </a:solidFill>
                  <a:latin typeface="微软雅黑" panose="020B0503020204020204" pitchFamily="34" charset="-122"/>
                  <a:ea typeface="微软雅黑" panose="020B0503020204020204" pitchFamily="34" charset="-122"/>
                </a:rPr>
                <a:t>培</a:t>
              </a:r>
              <a:endParaRPr lang="zh-CN" altLang="en-US" dirty="0">
                <a:solidFill>
                  <a:schemeClr val="bg1"/>
                </a:solidFill>
              </a:endParaRPr>
            </a:p>
          </p:txBody>
        </p:sp>
      </p:grpSp>
      <p:sp>
        <p:nvSpPr>
          <p:cNvPr id="18" name="文本框 17"/>
          <p:cNvSpPr txBox="1"/>
          <p:nvPr/>
        </p:nvSpPr>
        <p:spPr>
          <a:xfrm>
            <a:off x="4250266" y="2197161"/>
            <a:ext cx="5312031" cy="400110"/>
          </a:xfrm>
          <a:prstGeom prst="rect">
            <a:avLst/>
          </a:prstGeom>
          <a:noFill/>
        </p:spPr>
        <p:txBody>
          <a:bodyPr wrap="square" rtlCol="0">
            <a:spAutoFit/>
          </a:bodyPr>
          <a:lstStyle/>
          <a:p>
            <a:r>
              <a:rPr lang="zh-CN" altLang="en-US" sz="2000" dirty="0" smtClean="0">
                <a:solidFill>
                  <a:srgbClr val="2D5419"/>
                </a:solidFill>
                <a:latin typeface="微软雅黑" panose="020B0503020204020204" pitchFamily="34" charset="-122"/>
                <a:ea typeface="微软雅黑" panose="020B0503020204020204" pitchFamily="34" charset="-122"/>
              </a:rPr>
              <a:t>汇报</a:t>
            </a:r>
            <a:r>
              <a:rPr lang="zh-CN" altLang="en-US" sz="2000" dirty="0" smtClean="0">
                <a:solidFill>
                  <a:srgbClr val="2D5419"/>
                </a:solidFill>
                <a:latin typeface="微软雅黑" panose="020B0503020204020204" pitchFamily="34" charset="-122"/>
                <a:ea typeface="微软雅黑" panose="020B0503020204020204" pitchFamily="34" charset="-122"/>
              </a:rPr>
              <a:t>人：千库网   汇报时间：</a:t>
            </a:r>
            <a:r>
              <a:rPr lang="en-US" altLang="zh-CN" sz="2000" dirty="0" smtClean="0">
                <a:solidFill>
                  <a:srgbClr val="2D5419"/>
                </a:solidFill>
                <a:latin typeface="微软雅黑" panose="020B0503020204020204" pitchFamily="34" charset="-122"/>
                <a:ea typeface="微软雅黑" panose="020B0503020204020204" pitchFamily="34" charset="-122"/>
              </a:rPr>
              <a:t>201X</a:t>
            </a:r>
            <a:r>
              <a:rPr lang="zh-CN" altLang="en-US" sz="2000" dirty="0" smtClean="0">
                <a:solidFill>
                  <a:srgbClr val="2D5419"/>
                </a:solidFill>
                <a:latin typeface="微软雅黑" panose="020B0503020204020204" pitchFamily="34" charset="-122"/>
                <a:ea typeface="微软雅黑" panose="020B0503020204020204" pitchFamily="34" charset="-122"/>
              </a:rPr>
              <a:t>年</a:t>
            </a:r>
            <a:r>
              <a:rPr lang="en-US" altLang="zh-CN" sz="2000" dirty="0" smtClean="0">
                <a:solidFill>
                  <a:srgbClr val="2D5419"/>
                </a:solidFill>
                <a:latin typeface="微软雅黑" panose="020B0503020204020204" pitchFamily="34" charset="-122"/>
                <a:ea typeface="微软雅黑" panose="020B0503020204020204" pitchFamily="34" charset="-122"/>
              </a:rPr>
              <a:t>XX</a:t>
            </a:r>
            <a:r>
              <a:rPr lang="zh-CN" altLang="en-US" sz="2000" dirty="0" smtClean="0">
                <a:solidFill>
                  <a:srgbClr val="2D5419"/>
                </a:solidFill>
                <a:latin typeface="微软雅黑" panose="020B0503020204020204" pitchFamily="34" charset="-122"/>
                <a:ea typeface="微软雅黑" panose="020B0503020204020204" pitchFamily="34" charset="-122"/>
              </a:rPr>
              <a:t>月</a:t>
            </a:r>
            <a:endParaRPr lang="en-US" altLang="zh-CN" sz="2000" dirty="0">
              <a:solidFill>
                <a:srgbClr val="2D5419"/>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4964239" y="509021"/>
            <a:ext cx="2518638" cy="400110"/>
          </a:xfrm>
          <a:prstGeom prst="rect">
            <a:avLst/>
          </a:prstGeom>
          <a:noFill/>
        </p:spPr>
        <p:txBody>
          <a:bodyPr wrap="none" rtlCol="0">
            <a:spAutoFit/>
          </a:bodyPr>
          <a:lstStyle/>
          <a:p>
            <a:r>
              <a:rPr lang="en-US" altLang="zh-CN" sz="2000" dirty="0">
                <a:solidFill>
                  <a:srgbClr val="2D5419"/>
                </a:solidFill>
                <a:latin typeface="微软雅黑" panose="020B0503020204020204" pitchFamily="34" charset="-122"/>
                <a:ea typeface="微软雅黑" panose="020B0503020204020204" pitchFamily="34" charset="-122"/>
              </a:rPr>
              <a:t>2017POWERPOINT</a:t>
            </a:r>
          </a:p>
        </p:txBody>
      </p:sp>
    </p:spTree>
    <p:extLst>
      <p:ext uri="{BB962C8B-B14F-4D97-AF65-F5344CB8AC3E}">
        <p14:creationId xmlns:p14="http://schemas.microsoft.com/office/powerpoint/2010/main" val="241263866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1000"/>
                                        <p:tgtEl>
                                          <p:spTgt spid="4"/>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childTnLst>
                          </p:cTn>
                        </p:par>
                        <p:par>
                          <p:cTn id="22" fill="hold">
                            <p:stCondLst>
                              <p:cond delay="3500"/>
                            </p:stCondLst>
                            <p:childTnLst>
                              <p:par>
                                <p:cTn id="23" presetID="17" presetClass="entr" presetSubtype="1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500" fill="hold"/>
                                        <p:tgtEl>
                                          <p:spTgt spid="14"/>
                                        </p:tgtEl>
                                        <p:attrNameLst>
                                          <p:attrName>ppt_w</p:attrName>
                                        </p:attrNameLst>
                                      </p:cBhvr>
                                      <p:tavLst>
                                        <p:tav tm="0">
                                          <p:val>
                                            <p:fltVal val="0"/>
                                          </p:val>
                                        </p:tav>
                                        <p:tav tm="100000">
                                          <p:val>
                                            <p:strVal val="#ppt_w"/>
                                          </p:val>
                                        </p:tav>
                                      </p:tavLst>
                                    </p:anim>
                                    <p:anim calcmode="lin" valueType="num">
                                      <p:cBhvr>
                                        <p:cTn id="26" dur="500" fill="hold"/>
                                        <p:tgtEl>
                                          <p:spTgt spid="14"/>
                                        </p:tgtEl>
                                        <p:attrNameLst>
                                          <p:attrName>ppt_h</p:attrName>
                                        </p:attrNameLst>
                                      </p:cBhvr>
                                      <p:tavLst>
                                        <p:tav tm="0">
                                          <p:val>
                                            <p:strVal val="#ppt_h"/>
                                          </p:val>
                                        </p:tav>
                                        <p:tav tm="100000">
                                          <p:val>
                                            <p:strVal val="#ppt_h"/>
                                          </p:val>
                                        </p:tav>
                                      </p:tavLst>
                                    </p:anim>
                                  </p:childTnLst>
                                </p:cTn>
                              </p:par>
                            </p:childTnLst>
                          </p:cTn>
                        </p:par>
                        <p:par>
                          <p:cTn id="27" fill="hold">
                            <p:stCondLst>
                              <p:cond delay="4000"/>
                            </p:stCondLst>
                            <p:childTnLst>
                              <p:par>
                                <p:cTn id="28" presetID="17" presetClass="entr" presetSubtype="1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strVal val="#ppt_h"/>
                                          </p:val>
                                        </p:tav>
                                        <p:tav tm="100000">
                                          <p:val>
                                            <p:strVal val="#ppt_h"/>
                                          </p:val>
                                        </p:tav>
                                      </p:tavLst>
                                    </p:anim>
                                  </p:childTnLst>
                                </p:cTn>
                              </p:par>
                            </p:childTnLst>
                          </p:cTn>
                        </p:par>
                        <p:par>
                          <p:cTn id="32" fill="hold">
                            <p:stCondLst>
                              <p:cond delay="4500"/>
                            </p:stCondLst>
                            <p:childTnLst>
                              <p:par>
                                <p:cTn id="33" presetID="17" presetClass="entr" presetSubtype="10"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500" fill="hold"/>
                                        <p:tgtEl>
                                          <p:spTgt spid="16"/>
                                        </p:tgtEl>
                                        <p:attrNameLst>
                                          <p:attrName>ppt_w</p:attrName>
                                        </p:attrNameLst>
                                      </p:cBhvr>
                                      <p:tavLst>
                                        <p:tav tm="0">
                                          <p:val>
                                            <p:fltVal val="0"/>
                                          </p:val>
                                        </p:tav>
                                        <p:tav tm="100000">
                                          <p:val>
                                            <p:strVal val="#ppt_w"/>
                                          </p:val>
                                        </p:tav>
                                      </p:tavLst>
                                    </p:anim>
                                    <p:anim calcmode="lin" valueType="num">
                                      <p:cBhvr>
                                        <p:cTn id="36" dur="500" fill="hold"/>
                                        <p:tgtEl>
                                          <p:spTgt spid="16"/>
                                        </p:tgtEl>
                                        <p:attrNameLst>
                                          <p:attrName>ppt_h</p:attrName>
                                        </p:attrNameLst>
                                      </p:cBhvr>
                                      <p:tavLst>
                                        <p:tav tm="0">
                                          <p:val>
                                            <p:strVal val="#ppt_h"/>
                                          </p:val>
                                        </p:tav>
                                        <p:tav tm="100000">
                                          <p:val>
                                            <p:strVal val="#ppt_h"/>
                                          </p:val>
                                        </p:tav>
                                      </p:tavLst>
                                    </p:anim>
                                  </p:childTnLst>
                                </p:cTn>
                              </p:par>
                            </p:childTnLst>
                          </p:cTn>
                        </p:par>
                        <p:par>
                          <p:cTn id="37" fill="hold">
                            <p:stCondLst>
                              <p:cond delay="5000"/>
                            </p:stCondLst>
                            <p:childTnLst>
                              <p:par>
                                <p:cTn id="38" presetID="17" presetClass="entr" presetSubtype="10" fill="hold" nodeType="after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strVal val="#ppt_h"/>
                                          </p:val>
                                        </p:tav>
                                        <p:tav tm="100000">
                                          <p:val>
                                            <p:strVal val="#ppt_h"/>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 name="组合 9"/>
          <p:cNvGrpSpPr/>
          <p:nvPr/>
        </p:nvGrpSpPr>
        <p:grpSpPr>
          <a:xfrm>
            <a:off x="1128192" y="1587128"/>
            <a:ext cx="1296144" cy="2304256"/>
            <a:chOff x="899592" y="1923678"/>
            <a:chExt cx="1296144" cy="2304256"/>
          </a:xfrm>
        </p:grpSpPr>
        <p:pic>
          <p:nvPicPr>
            <p:cNvPr id="10242" name="Picture 2" descr="C:\Users\Administrator\Desktop\5792369_105657091390_2.jpg"/>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9592" y="1923678"/>
              <a:ext cx="1296144" cy="1728192"/>
            </a:xfrm>
            <a:prstGeom prst="rect">
              <a:avLst/>
            </a:prstGeom>
            <a:noFill/>
            <a:extLst>
              <a:ext uri="{909E8E84-426E-40DD-AFC4-6F175D3DCCD1}">
                <a14:hiddenFill xmlns:a14="http://schemas.microsoft.com/office/drawing/2010/main">
                  <a:solidFill>
                    <a:srgbClr val="FFFFFF"/>
                  </a:solidFill>
                </a14:hiddenFill>
              </a:ext>
            </a:extLst>
          </p:spPr>
        </p:pic>
        <p:sp>
          <p:nvSpPr>
            <p:cNvPr id="9" name="矩形 8"/>
            <p:cNvSpPr/>
            <p:nvPr/>
          </p:nvSpPr>
          <p:spPr>
            <a:xfrm>
              <a:off x="899592" y="3685778"/>
              <a:ext cx="1296144" cy="542156"/>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29" name="TextBox 28"/>
            <p:cNvSpPr txBox="1"/>
            <p:nvPr/>
          </p:nvSpPr>
          <p:spPr>
            <a:xfrm>
              <a:off x="993664" y="3749107"/>
              <a:ext cx="1107996" cy="415498"/>
            </a:xfrm>
            <a:prstGeom prst="rect">
              <a:avLst/>
            </a:prstGeom>
            <a:noFill/>
          </p:spPr>
          <p:txBody>
            <a:bodyPr wrap="none" rtlCol="0">
              <a:spAutoFit/>
            </a:bodyPr>
            <a:lstStyle/>
            <a:p>
              <a:pPr algn="ctr" defTabSz="914400"/>
              <a:r>
                <a:rPr lang="zh-CN" altLang="en-US" sz="1200" dirty="0" smtClean="0">
                  <a:solidFill>
                    <a:prstClr val="white"/>
                  </a:solidFill>
                  <a:latin typeface="微软雅黑" pitchFamily="34" charset="-122"/>
                  <a:ea typeface="微软雅黑" pitchFamily="34" charset="-122"/>
                </a:rPr>
                <a:t>企业荣誉</a:t>
              </a:r>
              <a:r>
                <a:rPr lang="en-US" altLang="zh-CN" sz="1200" dirty="0" smtClean="0">
                  <a:solidFill>
                    <a:prstClr val="white"/>
                  </a:solidFill>
                  <a:latin typeface="微软雅黑" pitchFamily="34" charset="-122"/>
                  <a:ea typeface="微软雅黑" pitchFamily="34" charset="-122"/>
                </a:rPr>
                <a:t>1</a:t>
              </a:r>
            </a:p>
            <a:p>
              <a:pPr algn="ctr" defTabSz="914400"/>
              <a:r>
                <a:rPr lang="zh-CN" altLang="en-US" sz="900" dirty="0" smtClean="0">
                  <a:solidFill>
                    <a:prstClr val="white"/>
                  </a:solidFill>
                  <a:latin typeface="微软雅黑" pitchFamily="34" charset="-122"/>
                  <a:ea typeface="微软雅黑" pitchFamily="34" charset="-122"/>
                </a:rPr>
                <a:t>输入企业荣誉介绍</a:t>
              </a:r>
              <a:endParaRPr lang="en-US" altLang="zh-CN" sz="900" dirty="0">
                <a:solidFill>
                  <a:prstClr val="white"/>
                </a:solidFill>
                <a:latin typeface="微软雅黑" pitchFamily="34" charset="-122"/>
                <a:ea typeface="微软雅黑" pitchFamily="34" charset="-122"/>
              </a:endParaRPr>
            </a:p>
          </p:txBody>
        </p:sp>
      </p:grpSp>
      <p:grpSp>
        <p:nvGrpSpPr>
          <p:cNvPr id="11" name="组合 10"/>
          <p:cNvGrpSpPr/>
          <p:nvPr/>
        </p:nvGrpSpPr>
        <p:grpSpPr>
          <a:xfrm>
            <a:off x="2689211" y="1587128"/>
            <a:ext cx="1296144" cy="2304256"/>
            <a:chOff x="2460611" y="1923678"/>
            <a:chExt cx="1296144" cy="2304256"/>
          </a:xfrm>
        </p:grpSpPr>
        <p:pic>
          <p:nvPicPr>
            <p:cNvPr id="10246" name="Picture 6" descr="C:\Users\Administrator\Desktop\g3_7668732.jpg"/>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60611" y="1923678"/>
              <a:ext cx="1296144" cy="1728192"/>
            </a:xfrm>
            <a:prstGeom prst="rect">
              <a:avLst/>
            </a:prstGeom>
            <a:noFill/>
            <a:extLst>
              <a:ext uri="{909E8E84-426E-40DD-AFC4-6F175D3DCCD1}">
                <a14:hiddenFill xmlns:a14="http://schemas.microsoft.com/office/drawing/2010/main">
                  <a:solidFill>
                    <a:srgbClr val="FFFFFF"/>
                  </a:solidFill>
                </a14:hiddenFill>
              </a:ext>
            </a:extLst>
          </p:spPr>
        </p:pic>
        <p:sp>
          <p:nvSpPr>
            <p:cNvPr id="40" name="矩形 39"/>
            <p:cNvSpPr/>
            <p:nvPr/>
          </p:nvSpPr>
          <p:spPr>
            <a:xfrm>
              <a:off x="2460611" y="3685778"/>
              <a:ext cx="1296144" cy="542156"/>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5" name="TextBox 54"/>
            <p:cNvSpPr txBox="1"/>
            <p:nvPr/>
          </p:nvSpPr>
          <p:spPr>
            <a:xfrm>
              <a:off x="2541371" y="3749107"/>
              <a:ext cx="1107996" cy="415498"/>
            </a:xfrm>
            <a:prstGeom prst="rect">
              <a:avLst/>
            </a:prstGeom>
            <a:noFill/>
          </p:spPr>
          <p:txBody>
            <a:bodyPr wrap="none" rtlCol="0">
              <a:spAutoFit/>
            </a:bodyPr>
            <a:lstStyle/>
            <a:p>
              <a:pPr algn="ctr" defTabSz="914400"/>
              <a:r>
                <a:rPr lang="zh-CN" altLang="en-US" sz="1200" dirty="0" smtClean="0">
                  <a:solidFill>
                    <a:prstClr val="white"/>
                  </a:solidFill>
                  <a:latin typeface="微软雅黑" pitchFamily="34" charset="-122"/>
                  <a:ea typeface="微软雅黑" pitchFamily="34" charset="-122"/>
                </a:rPr>
                <a:t>企业荣誉</a:t>
              </a:r>
              <a:r>
                <a:rPr lang="en-US" altLang="zh-CN" sz="1200" dirty="0" smtClean="0">
                  <a:solidFill>
                    <a:prstClr val="white"/>
                  </a:solidFill>
                  <a:latin typeface="微软雅黑" pitchFamily="34" charset="-122"/>
                  <a:ea typeface="微软雅黑" pitchFamily="34" charset="-122"/>
                </a:rPr>
                <a:t>1</a:t>
              </a:r>
            </a:p>
            <a:p>
              <a:pPr algn="ctr" defTabSz="914400"/>
              <a:r>
                <a:rPr lang="zh-CN" altLang="en-US" sz="900" dirty="0" smtClean="0">
                  <a:solidFill>
                    <a:prstClr val="white"/>
                  </a:solidFill>
                  <a:latin typeface="微软雅黑" pitchFamily="34" charset="-122"/>
                  <a:ea typeface="微软雅黑" pitchFamily="34" charset="-122"/>
                </a:rPr>
                <a:t>输入企业荣誉介绍</a:t>
              </a:r>
              <a:endParaRPr lang="en-US" altLang="zh-CN" sz="900" dirty="0">
                <a:solidFill>
                  <a:prstClr val="white"/>
                </a:solidFill>
                <a:latin typeface="微软雅黑" pitchFamily="34" charset="-122"/>
                <a:ea typeface="微软雅黑" pitchFamily="34" charset="-122"/>
              </a:endParaRPr>
            </a:p>
          </p:txBody>
        </p:sp>
      </p:grpSp>
      <p:grpSp>
        <p:nvGrpSpPr>
          <p:cNvPr id="12" name="组合 11"/>
          <p:cNvGrpSpPr/>
          <p:nvPr/>
        </p:nvGrpSpPr>
        <p:grpSpPr>
          <a:xfrm>
            <a:off x="4250231" y="1587128"/>
            <a:ext cx="1296144" cy="2304256"/>
            <a:chOff x="4021631" y="1923678"/>
            <a:chExt cx="1296144" cy="2304256"/>
          </a:xfrm>
        </p:grpSpPr>
        <p:pic>
          <p:nvPicPr>
            <p:cNvPr id="10245" name="Picture 5" descr="C:\Users\Administrator\Desktop\200712717126166_2.jpg"/>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21631" y="1923678"/>
              <a:ext cx="1296144" cy="1728192"/>
            </a:xfrm>
            <a:prstGeom prst="rect">
              <a:avLst/>
            </a:prstGeom>
            <a:noFill/>
            <a:extLst>
              <a:ext uri="{909E8E84-426E-40DD-AFC4-6F175D3DCCD1}">
                <a14:hiddenFill xmlns:a14="http://schemas.microsoft.com/office/drawing/2010/main">
                  <a:solidFill>
                    <a:srgbClr val="FFFFFF"/>
                  </a:solidFill>
                </a14:hiddenFill>
              </a:ext>
            </a:extLst>
          </p:spPr>
        </p:pic>
        <p:sp>
          <p:nvSpPr>
            <p:cNvPr id="41" name="矩形 40"/>
            <p:cNvSpPr/>
            <p:nvPr/>
          </p:nvSpPr>
          <p:spPr>
            <a:xfrm>
              <a:off x="4021631" y="3685778"/>
              <a:ext cx="1296144" cy="542156"/>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6" name="TextBox 55"/>
            <p:cNvSpPr txBox="1"/>
            <p:nvPr/>
          </p:nvSpPr>
          <p:spPr>
            <a:xfrm>
              <a:off x="4115704" y="3749107"/>
              <a:ext cx="1107996" cy="415498"/>
            </a:xfrm>
            <a:prstGeom prst="rect">
              <a:avLst/>
            </a:prstGeom>
            <a:noFill/>
          </p:spPr>
          <p:txBody>
            <a:bodyPr wrap="none" rtlCol="0">
              <a:spAutoFit/>
            </a:bodyPr>
            <a:lstStyle/>
            <a:p>
              <a:pPr algn="ctr" defTabSz="914400"/>
              <a:r>
                <a:rPr lang="zh-CN" altLang="en-US" sz="1200" dirty="0" smtClean="0">
                  <a:solidFill>
                    <a:prstClr val="white"/>
                  </a:solidFill>
                  <a:latin typeface="微软雅黑" pitchFamily="34" charset="-122"/>
                  <a:ea typeface="微软雅黑" pitchFamily="34" charset="-122"/>
                </a:rPr>
                <a:t>企业荣誉</a:t>
              </a:r>
              <a:r>
                <a:rPr lang="en-US" altLang="zh-CN" sz="1200" dirty="0" smtClean="0">
                  <a:solidFill>
                    <a:prstClr val="white"/>
                  </a:solidFill>
                  <a:latin typeface="微软雅黑" pitchFamily="34" charset="-122"/>
                  <a:ea typeface="微软雅黑" pitchFamily="34" charset="-122"/>
                </a:rPr>
                <a:t>1</a:t>
              </a:r>
            </a:p>
            <a:p>
              <a:pPr algn="ctr" defTabSz="914400"/>
              <a:r>
                <a:rPr lang="zh-CN" altLang="en-US" sz="900" dirty="0" smtClean="0">
                  <a:solidFill>
                    <a:prstClr val="white"/>
                  </a:solidFill>
                  <a:latin typeface="微软雅黑" pitchFamily="34" charset="-122"/>
                  <a:ea typeface="微软雅黑" pitchFamily="34" charset="-122"/>
                </a:rPr>
                <a:t>输入企业荣誉介绍</a:t>
              </a:r>
              <a:endParaRPr lang="en-US" altLang="zh-CN" sz="900" dirty="0">
                <a:solidFill>
                  <a:prstClr val="white"/>
                </a:solidFill>
                <a:latin typeface="微软雅黑" pitchFamily="34" charset="-122"/>
                <a:ea typeface="微软雅黑" pitchFamily="34" charset="-122"/>
              </a:endParaRPr>
            </a:p>
          </p:txBody>
        </p:sp>
      </p:grpSp>
      <p:grpSp>
        <p:nvGrpSpPr>
          <p:cNvPr id="13" name="组合 12"/>
          <p:cNvGrpSpPr/>
          <p:nvPr/>
        </p:nvGrpSpPr>
        <p:grpSpPr>
          <a:xfrm>
            <a:off x="5811250" y="1587128"/>
            <a:ext cx="1296144" cy="2304256"/>
            <a:chOff x="5582650" y="1923678"/>
            <a:chExt cx="1296144" cy="2304256"/>
          </a:xfrm>
        </p:grpSpPr>
        <p:pic>
          <p:nvPicPr>
            <p:cNvPr id="10244" name="Picture 4" descr="C:\Users\Administrator\Desktop\10972570_204303449188_2.jpg"/>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582650" y="1923678"/>
              <a:ext cx="1296144" cy="1728192"/>
            </a:xfrm>
            <a:prstGeom prst="rect">
              <a:avLst/>
            </a:prstGeom>
            <a:noFill/>
            <a:extLst>
              <a:ext uri="{909E8E84-426E-40DD-AFC4-6F175D3DCCD1}">
                <a14:hiddenFill xmlns:a14="http://schemas.microsoft.com/office/drawing/2010/main">
                  <a:solidFill>
                    <a:srgbClr val="FFFFFF"/>
                  </a:solidFill>
                </a14:hiddenFill>
              </a:ext>
            </a:extLst>
          </p:spPr>
        </p:pic>
        <p:sp>
          <p:nvSpPr>
            <p:cNvPr id="42" name="矩形 41"/>
            <p:cNvSpPr/>
            <p:nvPr/>
          </p:nvSpPr>
          <p:spPr>
            <a:xfrm>
              <a:off x="5582650" y="3685778"/>
              <a:ext cx="1296144" cy="542156"/>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7" name="TextBox 56"/>
            <p:cNvSpPr txBox="1"/>
            <p:nvPr/>
          </p:nvSpPr>
          <p:spPr>
            <a:xfrm>
              <a:off x="5676723" y="3749107"/>
              <a:ext cx="1107996" cy="415498"/>
            </a:xfrm>
            <a:prstGeom prst="rect">
              <a:avLst/>
            </a:prstGeom>
            <a:noFill/>
          </p:spPr>
          <p:txBody>
            <a:bodyPr wrap="none" rtlCol="0">
              <a:spAutoFit/>
            </a:bodyPr>
            <a:lstStyle/>
            <a:p>
              <a:pPr algn="ctr" defTabSz="914400"/>
              <a:r>
                <a:rPr lang="zh-CN" altLang="en-US" sz="1200" dirty="0" smtClean="0">
                  <a:solidFill>
                    <a:prstClr val="white"/>
                  </a:solidFill>
                  <a:latin typeface="微软雅黑" pitchFamily="34" charset="-122"/>
                  <a:ea typeface="微软雅黑" pitchFamily="34" charset="-122"/>
                </a:rPr>
                <a:t>企业荣誉</a:t>
              </a:r>
              <a:r>
                <a:rPr lang="en-US" altLang="zh-CN" sz="1200" dirty="0" smtClean="0">
                  <a:solidFill>
                    <a:prstClr val="white"/>
                  </a:solidFill>
                  <a:latin typeface="微软雅黑" pitchFamily="34" charset="-122"/>
                  <a:ea typeface="微软雅黑" pitchFamily="34" charset="-122"/>
                </a:rPr>
                <a:t>1</a:t>
              </a:r>
            </a:p>
            <a:p>
              <a:pPr algn="ctr" defTabSz="914400"/>
              <a:r>
                <a:rPr lang="zh-CN" altLang="en-US" sz="900" dirty="0" smtClean="0">
                  <a:solidFill>
                    <a:prstClr val="white"/>
                  </a:solidFill>
                  <a:latin typeface="微软雅黑" pitchFamily="34" charset="-122"/>
                  <a:ea typeface="微软雅黑" pitchFamily="34" charset="-122"/>
                </a:rPr>
                <a:t>输入企业荣誉介绍</a:t>
              </a:r>
              <a:endParaRPr lang="en-US" altLang="zh-CN" sz="900" dirty="0">
                <a:solidFill>
                  <a:prstClr val="white"/>
                </a:solidFill>
                <a:latin typeface="微软雅黑" pitchFamily="34" charset="-122"/>
                <a:ea typeface="微软雅黑" pitchFamily="34" charset="-122"/>
              </a:endParaRPr>
            </a:p>
          </p:txBody>
        </p:sp>
      </p:grpSp>
      <p:grpSp>
        <p:nvGrpSpPr>
          <p:cNvPr id="14" name="组合 13"/>
          <p:cNvGrpSpPr/>
          <p:nvPr/>
        </p:nvGrpSpPr>
        <p:grpSpPr>
          <a:xfrm>
            <a:off x="7372271" y="1587128"/>
            <a:ext cx="1300316" cy="2304256"/>
            <a:chOff x="7143671" y="1923678"/>
            <a:chExt cx="1300316" cy="2304256"/>
          </a:xfrm>
        </p:grpSpPr>
        <p:pic>
          <p:nvPicPr>
            <p:cNvPr id="10243" name="Picture 3" descr="C:\Users\Administrator\Desktop\884797_114841627193_2.jpg"/>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143671" y="1923678"/>
              <a:ext cx="1296144" cy="1728192"/>
            </a:xfrm>
            <a:prstGeom prst="rect">
              <a:avLst/>
            </a:prstGeom>
            <a:noFill/>
            <a:extLst>
              <a:ext uri="{909E8E84-426E-40DD-AFC4-6F175D3DCCD1}">
                <a14:hiddenFill xmlns:a14="http://schemas.microsoft.com/office/drawing/2010/main">
                  <a:solidFill>
                    <a:srgbClr val="FFFFFF"/>
                  </a:solidFill>
                </a14:hiddenFill>
              </a:ext>
            </a:extLst>
          </p:spPr>
        </p:pic>
        <p:sp>
          <p:nvSpPr>
            <p:cNvPr id="54" name="矩形 53"/>
            <p:cNvSpPr/>
            <p:nvPr/>
          </p:nvSpPr>
          <p:spPr>
            <a:xfrm>
              <a:off x="7147843" y="3685778"/>
              <a:ext cx="1296144" cy="542156"/>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8" name="TextBox 57"/>
            <p:cNvSpPr txBox="1"/>
            <p:nvPr/>
          </p:nvSpPr>
          <p:spPr>
            <a:xfrm>
              <a:off x="7237744" y="3749107"/>
              <a:ext cx="1107996" cy="415498"/>
            </a:xfrm>
            <a:prstGeom prst="rect">
              <a:avLst/>
            </a:prstGeom>
            <a:noFill/>
          </p:spPr>
          <p:txBody>
            <a:bodyPr wrap="none" rtlCol="0">
              <a:spAutoFit/>
            </a:bodyPr>
            <a:lstStyle/>
            <a:p>
              <a:pPr algn="ctr" defTabSz="914400"/>
              <a:r>
                <a:rPr lang="zh-CN" altLang="en-US" sz="1200" dirty="0" smtClean="0">
                  <a:solidFill>
                    <a:prstClr val="white"/>
                  </a:solidFill>
                  <a:latin typeface="微软雅黑" pitchFamily="34" charset="-122"/>
                  <a:ea typeface="微软雅黑" pitchFamily="34" charset="-122"/>
                </a:rPr>
                <a:t>企业荣誉</a:t>
              </a:r>
              <a:r>
                <a:rPr lang="en-US" altLang="zh-CN" sz="1200" dirty="0" smtClean="0">
                  <a:solidFill>
                    <a:prstClr val="white"/>
                  </a:solidFill>
                  <a:latin typeface="微软雅黑" pitchFamily="34" charset="-122"/>
                  <a:ea typeface="微软雅黑" pitchFamily="34" charset="-122"/>
                </a:rPr>
                <a:t>1</a:t>
              </a:r>
            </a:p>
            <a:p>
              <a:pPr algn="ctr" defTabSz="914400"/>
              <a:r>
                <a:rPr lang="zh-CN" altLang="en-US" sz="900" dirty="0" smtClean="0">
                  <a:solidFill>
                    <a:prstClr val="white"/>
                  </a:solidFill>
                  <a:latin typeface="微软雅黑" pitchFamily="34" charset="-122"/>
                  <a:ea typeface="微软雅黑" pitchFamily="34" charset="-122"/>
                </a:rPr>
                <a:t>输入企业荣誉介绍</a:t>
              </a:r>
              <a:endParaRPr lang="en-US" altLang="zh-CN" sz="900" dirty="0">
                <a:solidFill>
                  <a:prstClr val="white"/>
                </a:solidFill>
                <a:latin typeface="微软雅黑" pitchFamily="34" charset="-122"/>
                <a:ea typeface="微软雅黑" pitchFamily="34" charset="-122"/>
              </a:endParaRPr>
            </a:p>
          </p:txBody>
        </p:sp>
      </p:grpSp>
    </p:spTree>
    <p:extLst>
      <p:ext uri="{BB962C8B-B14F-4D97-AF65-F5344CB8AC3E}">
        <p14:creationId xmlns:p14="http://schemas.microsoft.com/office/powerpoint/2010/main" val="1607966342"/>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42000">
                                      <p:stCondLst>
                                        <p:cond delay="500"/>
                                      </p:stCondLst>
                                      <p:childTnLst>
                                        <p:set>
                                          <p:cBhvr>
                                            <p:cTn id="6" dur="1" fill="hold">
                                              <p:stCondLst>
                                                <p:cond delay="0"/>
                                              </p:stCondLst>
                                            </p:cTn>
                                            <p:tgtEl>
                                              <p:spTgt spid="10"/>
                                            </p:tgtEl>
                                            <p:attrNameLst>
                                              <p:attrName>style.visibility</p:attrName>
                                            </p:attrNameLst>
                                          </p:cBhvr>
                                          <p:to>
                                            <p:strVal val="visible"/>
                                          </p:to>
                                        </p:set>
                                        <p:anim calcmode="lin" valueType="num" p14:bounceEnd="42000">
                                          <p:cBhvr additive="base">
                                            <p:cTn id="7" dur="750" fill="hold"/>
                                            <p:tgtEl>
                                              <p:spTgt spid="10"/>
                                            </p:tgtEl>
                                            <p:attrNameLst>
                                              <p:attrName>ppt_x</p:attrName>
                                            </p:attrNameLst>
                                          </p:cBhvr>
                                          <p:tavLst>
                                            <p:tav tm="0">
                                              <p:val>
                                                <p:strVal val="#ppt_x"/>
                                              </p:val>
                                            </p:tav>
                                            <p:tav tm="100000">
                                              <p:val>
                                                <p:strVal val="#ppt_x"/>
                                              </p:val>
                                            </p:tav>
                                          </p:tavLst>
                                        </p:anim>
                                        <p:anim calcmode="lin" valueType="num" p14:bounceEnd="42000">
                                          <p:cBhvr additive="base">
                                            <p:cTn id="8" dur="75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42000">
                                      <p:stCondLst>
                                        <p:cond delay="1000"/>
                                      </p:stCondLst>
                                      <p:childTnLst>
                                        <p:set>
                                          <p:cBhvr>
                                            <p:cTn id="10" dur="1" fill="hold">
                                              <p:stCondLst>
                                                <p:cond delay="0"/>
                                              </p:stCondLst>
                                            </p:cTn>
                                            <p:tgtEl>
                                              <p:spTgt spid="11"/>
                                            </p:tgtEl>
                                            <p:attrNameLst>
                                              <p:attrName>style.visibility</p:attrName>
                                            </p:attrNameLst>
                                          </p:cBhvr>
                                          <p:to>
                                            <p:strVal val="visible"/>
                                          </p:to>
                                        </p:set>
                                        <p:anim calcmode="lin" valueType="num" p14:bounceEnd="42000">
                                          <p:cBhvr additive="base">
                                            <p:cTn id="11" dur="750" fill="hold"/>
                                            <p:tgtEl>
                                              <p:spTgt spid="11"/>
                                            </p:tgtEl>
                                            <p:attrNameLst>
                                              <p:attrName>ppt_x</p:attrName>
                                            </p:attrNameLst>
                                          </p:cBhvr>
                                          <p:tavLst>
                                            <p:tav tm="0">
                                              <p:val>
                                                <p:strVal val="#ppt_x"/>
                                              </p:val>
                                            </p:tav>
                                            <p:tav tm="100000">
                                              <p:val>
                                                <p:strVal val="#ppt_x"/>
                                              </p:val>
                                            </p:tav>
                                          </p:tavLst>
                                        </p:anim>
                                        <p:anim calcmode="lin" valueType="num" p14:bounceEnd="42000">
                                          <p:cBhvr additive="base">
                                            <p:cTn id="12" dur="75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42000">
                                      <p:stCondLst>
                                        <p:cond delay="1500"/>
                                      </p:stCondLst>
                                      <p:childTnLst>
                                        <p:set>
                                          <p:cBhvr>
                                            <p:cTn id="14" dur="1" fill="hold">
                                              <p:stCondLst>
                                                <p:cond delay="0"/>
                                              </p:stCondLst>
                                            </p:cTn>
                                            <p:tgtEl>
                                              <p:spTgt spid="12"/>
                                            </p:tgtEl>
                                            <p:attrNameLst>
                                              <p:attrName>style.visibility</p:attrName>
                                            </p:attrNameLst>
                                          </p:cBhvr>
                                          <p:to>
                                            <p:strVal val="visible"/>
                                          </p:to>
                                        </p:set>
                                        <p:anim calcmode="lin" valueType="num" p14:bounceEnd="42000">
                                          <p:cBhvr additive="base">
                                            <p:cTn id="15" dur="750" fill="hold"/>
                                            <p:tgtEl>
                                              <p:spTgt spid="12"/>
                                            </p:tgtEl>
                                            <p:attrNameLst>
                                              <p:attrName>ppt_x</p:attrName>
                                            </p:attrNameLst>
                                          </p:cBhvr>
                                          <p:tavLst>
                                            <p:tav tm="0">
                                              <p:val>
                                                <p:strVal val="#ppt_x"/>
                                              </p:val>
                                            </p:tav>
                                            <p:tav tm="100000">
                                              <p:val>
                                                <p:strVal val="#ppt_x"/>
                                              </p:val>
                                            </p:tav>
                                          </p:tavLst>
                                        </p:anim>
                                        <p:anim calcmode="lin" valueType="num" p14:bounceEnd="42000">
                                          <p:cBhvr additive="base">
                                            <p:cTn id="16" dur="75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42000">
                                      <p:stCondLst>
                                        <p:cond delay="2000"/>
                                      </p:stCondLst>
                                      <p:childTnLst>
                                        <p:set>
                                          <p:cBhvr>
                                            <p:cTn id="18" dur="1" fill="hold">
                                              <p:stCondLst>
                                                <p:cond delay="0"/>
                                              </p:stCondLst>
                                            </p:cTn>
                                            <p:tgtEl>
                                              <p:spTgt spid="13"/>
                                            </p:tgtEl>
                                            <p:attrNameLst>
                                              <p:attrName>style.visibility</p:attrName>
                                            </p:attrNameLst>
                                          </p:cBhvr>
                                          <p:to>
                                            <p:strVal val="visible"/>
                                          </p:to>
                                        </p:set>
                                        <p:anim calcmode="lin" valueType="num" p14:bounceEnd="42000">
                                          <p:cBhvr additive="base">
                                            <p:cTn id="19" dur="750" fill="hold"/>
                                            <p:tgtEl>
                                              <p:spTgt spid="13"/>
                                            </p:tgtEl>
                                            <p:attrNameLst>
                                              <p:attrName>ppt_x</p:attrName>
                                            </p:attrNameLst>
                                          </p:cBhvr>
                                          <p:tavLst>
                                            <p:tav tm="0">
                                              <p:val>
                                                <p:strVal val="#ppt_x"/>
                                              </p:val>
                                            </p:tav>
                                            <p:tav tm="100000">
                                              <p:val>
                                                <p:strVal val="#ppt_x"/>
                                              </p:val>
                                            </p:tav>
                                          </p:tavLst>
                                        </p:anim>
                                        <p:anim calcmode="lin" valueType="num" p14:bounceEnd="42000">
                                          <p:cBhvr additive="base">
                                            <p:cTn id="20" dur="75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42000">
                                      <p:stCondLst>
                                        <p:cond delay="2500"/>
                                      </p:stCondLst>
                                      <p:childTnLst>
                                        <p:set>
                                          <p:cBhvr>
                                            <p:cTn id="22" dur="1" fill="hold">
                                              <p:stCondLst>
                                                <p:cond delay="0"/>
                                              </p:stCondLst>
                                            </p:cTn>
                                            <p:tgtEl>
                                              <p:spTgt spid="14"/>
                                            </p:tgtEl>
                                            <p:attrNameLst>
                                              <p:attrName>style.visibility</p:attrName>
                                            </p:attrNameLst>
                                          </p:cBhvr>
                                          <p:to>
                                            <p:strVal val="visible"/>
                                          </p:to>
                                        </p:set>
                                        <p:anim calcmode="lin" valueType="num" p14:bounceEnd="42000">
                                          <p:cBhvr additive="base">
                                            <p:cTn id="23" dur="750" fill="hold"/>
                                            <p:tgtEl>
                                              <p:spTgt spid="14"/>
                                            </p:tgtEl>
                                            <p:attrNameLst>
                                              <p:attrName>ppt_x</p:attrName>
                                            </p:attrNameLst>
                                          </p:cBhvr>
                                          <p:tavLst>
                                            <p:tav tm="0">
                                              <p:val>
                                                <p:strVal val="#ppt_x"/>
                                              </p:val>
                                            </p:tav>
                                            <p:tav tm="100000">
                                              <p:val>
                                                <p:strVal val="#ppt_x"/>
                                              </p:val>
                                            </p:tav>
                                          </p:tavLst>
                                        </p:anim>
                                        <p:anim calcmode="lin" valueType="num" p14:bounceEnd="42000">
                                          <p:cBhvr additive="base">
                                            <p:cTn id="24" dur="7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50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750" fill="hold"/>
                                            <p:tgtEl>
                                              <p:spTgt spid="12"/>
                                            </p:tgtEl>
                                            <p:attrNameLst>
                                              <p:attrName>ppt_x</p:attrName>
                                            </p:attrNameLst>
                                          </p:cBhvr>
                                          <p:tavLst>
                                            <p:tav tm="0">
                                              <p:val>
                                                <p:strVal val="#ppt_x"/>
                                              </p:val>
                                            </p:tav>
                                            <p:tav tm="100000">
                                              <p:val>
                                                <p:strVal val="#ppt_x"/>
                                              </p:val>
                                            </p:tav>
                                          </p:tavLst>
                                        </p:anim>
                                        <p:anim calcmode="lin" valueType="num">
                                          <p:cBhvr additive="base">
                                            <p:cTn id="16" dur="75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750" fill="hold"/>
                                            <p:tgtEl>
                                              <p:spTgt spid="13"/>
                                            </p:tgtEl>
                                            <p:attrNameLst>
                                              <p:attrName>ppt_x</p:attrName>
                                            </p:attrNameLst>
                                          </p:cBhvr>
                                          <p:tavLst>
                                            <p:tav tm="0">
                                              <p:val>
                                                <p:strVal val="#ppt_x"/>
                                              </p:val>
                                            </p:tav>
                                            <p:tav tm="100000">
                                              <p:val>
                                                <p:strVal val="#ppt_x"/>
                                              </p:val>
                                            </p:tav>
                                          </p:tavLst>
                                        </p:anim>
                                        <p:anim calcmode="lin" valueType="num">
                                          <p:cBhvr additive="base">
                                            <p:cTn id="20" dur="75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5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750" fill="hold"/>
                                            <p:tgtEl>
                                              <p:spTgt spid="14"/>
                                            </p:tgtEl>
                                            <p:attrNameLst>
                                              <p:attrName>ppt_x</p:attrName>
                                            </p:attrNameLst>
                                          </p:cBhvr>
                                          <p:tavLst>
                                            <p:tav tm="0">
                                              <p:val>
                                                <p:strVal val="#ppt_x"/>
                                              </p:val>
                                            </p:tav>
                                            <p:tav tm="100000">
                                              <p:val>
                                                <p:strVal val="#ppt_x"/>
                                              </p:val>
                                            </p:tav>
                                          </p:tavLst>
                                        </p:anim>
                                        <p:anim calcmode="lin" valueType="num">
                                          <p:cBhvr additive="base">
                                            <p:cTn id="24" dur="7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902777" y="303338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prstClr val="black"/>
                </a:solidFill>
              </a:rPr>
              <a:t>添加标题</a:t>
            </a:r>
          </a:p>
        </p:txBody>
      </p:sp>
      <p:sp>
        <p:nvSpPr>
          <p:cNvPr id="2394" name="矩形 1"/>
          <p:cNvSpPr>
            <a:spLocks noChangeArrowheads="1"/>
          </p:cNvSpPr>
          <p:nvPr/>
        </p:nvSpPr>
        <p:spPr bwMode="auto">
          <a:xfrm>
            <a:off x="1682450" y="346747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4454563" y="303338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prstClr val="black"/>
                </a:solidFill>
              </a:rPr>
              <a:t>添加标题</a:t>
            </a:r>
          </a:p>
        </p:txBody>
      </p:sp>
      <p:sp>
        <p:nvSpPr>
          <p:cNvPr id="2396" name="矩形 1"/>
          <p:cNvSpPr>
            <a:spLocks noChangeArrowheads="1"/>
          </p:cNvSpPr>
          <p:nvPr/>
        </p:nvSpPr>
        <p:spPr bwMode="auto">
          <a:xfrm>
            <a:off x="4234236" y="346747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7009035" y="303338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prstClr val="black"/>
                </a:solidFill>
              </a:rPr>
              <a:t>添加标题</a:t>
            </a:r>
          </a:p>
        </p:txBody>
      </p:sp>
      <p:sp>
        <p:nvSpPr>
          <p:cNvPr id="2398" name="矩形 1"/>
          <p:cNvSpPr>
            <a:spLocks noChangeArrowheads="1"/>
          </p:cNvSpPr>
          <p:nvPr/>
        </p:nvSpPr>
        <p:spPr bwMode="auto">
          <a:xfrm>
            <a:off x="6788708" y="346747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866496" y="156383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8"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732984" y="156383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pic>
          <p:nvPicPr>
            <p:cNvPr id="29" name="Picture 3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4299740" y="156383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itchFamily="34" charset="-122"/>
                  <a:ea typeface="微软雅黑" pitchFamily="34" charset="-122"/>
                </a:rPr>
                <a:t> </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，中国专业</a:t>
              </a:r>
              <a:r>
                <a:rPr lang="en-US" altLang="zh-CN" sz="1000" dirty="0" smtClean="0">
                  <a:solidFill>
                    <a:prstClr val="white"/>
                  </a:solidFill>
                  <a:latin typeface="微软雅黑" pitchFamily="34" charset="-122"/>
                  <a:ea typeface="微软雅黑" pitchFamily="34" charset="-122"/>
                </a:rPr>
                <a:t>PPT</a:t>
              </a:r>
              <a:r>
                <a:rPr lang="zh-CN" altLang="en-US" sz="1000" dirty="0" smtClean="0">
                  <a:solidFill>
                    <a:prstClr val="white"/>
                  </a:solidFill>
                  <a:latin typeface="微软雅黑" pitchFamily="34" charset="-122"/>
                  <a:ea typeface="微软雅黑" pitchFamily="34" charset="-122"/>
                </a:rPr>
                <a:t>演示设计开创者和领跑者</a:t>
              </a:r>
              <a:endParaRPr lang="zh-CN" altLang="en-US" sz="1000" dirty="0">
                <a:solidFill>
                  <a:prstClr val="white"/>
                </a:solidFill>
                <a:latin typeface="微软雅黑" pitchFamily="34" charset="-122"/>
                <a:ea typeface="微软雅黑" pitchFamily="34" charset="-122"/>
              </a:endParaRP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5"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808736022"/>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rotWithShape="1">
          <a:blip r:embed="rId3">
            <a:duotone>
              <a:schemeClr val="accent2">
                <a:shade val="45000"/>
                <a:satMod val="135000"/>
              </a:schemeClr>
              <a:prstClr val="white"/>
            </a:duotone>
            <a:extLst>
              <a:ext uri="{28A0092B-C50C-407E-A947-70E740481C1C}">
                <a14:useLocalDpi xmlns:a14="http://schemas.microsoft.com/office/drawing/2010/main" val="0"/>
              </a:ext>
            </a:extLst>
          </a:blip>
          <a:srcRect b="11044"/>
          <a:stretch/>
        </p:blipFill>
        <p:spPr bwMode="auto">
          <a:xfrm>
            <a:off x="585688" y="1347614"/>
            <a:ext cx="4850407" cy="3124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矩形 4"/>
          <p:cNvSpPr/>
          <p:nvPr/>
        </p:nvSpPr>
        <p:spPr>
          <a:xfrm>
            <a:off x="585687" y="1964299"/>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9" name="矩形 38"/>
          <p:cNvSpPr/>
          <p:nvPr/>
        </p:nvSpPr>
        <p:spPr>
          <a:xfrm>
            <a:off x="1555768" y="1964299"/>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0" name="矩形 39"/>
          <p:cNvSpPr/>
          <p:nvPr/>
        </p:nvSpPr>
        <p:spPr>
          <a:xfrm>
            <a:off x="2525850" y="1964299"/>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2" name="矩形 41"/>
          <p:cNvSpPr/>
          <p:nvPr/>
        </p:nvSpPr>
        <p:spPr>
          <a:xfrm>
            <a:off x="4466013" y="1964299"/>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5" name="矩形 54"/>
          <p:cNvSpPr/>
          <p:nvPr/>
        </p:nvSpPr>
        <p:spPr>
          <a:xfrm>
            <a:off x="585687" y="2591195"/>
            <a:ext cx="970081" cy="626896"/>
          </a:xfrm>
          <a:prstGeom prst="rect">
            <a:avLst/>
          </a:prstGeom>
          <a:solidFill>
            <a:schemeClr val="accent2">
              <a:alpha val="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6" name="矩形 55"/>
          <p:cNvSpPr/>
          <p:nvPr/>
        </p:nvSpPr>
        <p:spPr>
          <a:xfrm>
            <a:off x="1555768" y="2591195"/>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7" name="矩形 56"/>
          <p:cNvSpPr/>
          <p:nvPr/>
        </p:nvSpPr>
        <p:spPr>
          <a:xfrm>
            <a:off x="2525850" y="2591195"/>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8" name="矩形 57"/>
          <p:cNvSpPr/>
          <p:nvPr/>
        </p:nvSpPr>
        <p:spPr>
          <a:xfrm>
            <a:off x="3495931" y="2591195"/>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9" name="矩形 58"/>
          <p:cNvSpPr/>
          <p:nvPr/>
        </p:nvSpPr>
        <p:spPr>
          <a:xfrm>
            <a:off x="4466013" y="2591195"/>
            <a:ext cx="970081" cy="626896"/>
          </a:xfrm>
          <a:prstGeom prst="rect">
            <a:avLst/>
          </a:prstGeom>
          <a:solidFill>
            <a:schemeClr val="accent2">
              <a:alpha val="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1" name="矩形 60"/>
          <p:cNvSpPr/>
          <p:nvPr/>
        </p:nvSpPr>
        <p:spPr>
          <a:xfrm>
            <a:off x="585687" y="3218090"/>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2" name="矩形 61"/>
          <p:cNvSpPr/>
          <p:nvPr/>
        </p:nvSpPr>
        <p:spPr>
          <a:xfrm>
            <a:off x="1555768" y="3218090"/>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9" name="矩形 68"/>
          <p:cNvSpPr/>
          <p:nvPr/>
        </p:nvSpPr>
        <p:spPr>
          <a:xfrm>
            <a:off x="2525850" y="3218090"/>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0" name="矩形 69"/>
          <p:cNvSpPr/>
          <p:nvPr/>
        </p:nvSpPr>
        <p:spPr>
          <a:xfrm>
            <a:off x="3495931" y="3218090"/>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3" name="矩形 72"/>
          <p:cNvSpPr/>
          <p:nvPr/>
        </p:nvSpPr>
        <p:spPr>
          <a:xfrm>
            <a:off x="585687" y="384498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4" name="矩形 73"/>
          <p:cNvSpPr/>
          <p:nvPr/>
        </p:nvSpPr>
        <p:spPr>
          <a:xfrm>
            <a:off x="1555768" y="3844986"/>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7" name="矩形 76"/>
          <p:cNvSpPr/>
          <p:nvPr/>
        </p:nvSpPr>
        <p:spPr>
          <a:xfrm>
            <a:off x="4466013" y="384498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9" name="矩形 78"/>
          <p:cNvSpPr/>
          <p:nvPr/>
        </p:nvSpPr>
        <p:spPr>
          <a:xfrm>
            <a:off x="585687" y="1340396"/>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0" name="矩形 79"/>
          <p:cNvSpPr/>
          <p:nvPr/>
        </p:nvSpPr>
        <p:spPr>
          <a:xfrm>
            <a:off x="1555768" y="134039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1" name="矩形 80"/>
          <p:cNvSpPr/>
          <p:nvPr/>
        </p:nvSpPr>
        <p:spPr>
          <a:xfrm>
            <a:off x="2525850" y="1340396"/>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2" name="矩形 81"/>
          <p:cNvSpPr/>
          <p:nvPr/>
        </p:nvSpPr>
        <p:spPr>
          <a:xfrm>
            <a:off x="3495931" y="134039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3" name="矩形 82"/>
          <p:cNvSpPr/>
          <p:nvPr/>
        </p:nvSpPr>
        <p:spPr>
          <a:xfrm>
            <a:off x="4466013" y="1340396"/>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 name="TextBox 7"/>
          <p:cNvSpPr txBox="1"/>
          <p:nvPr/>
        </p:nvSpPr>
        <p:spPr>
          <a:xfrm>
            <a:off x="5738936" y="1275606"/>
            <a:ext cx="2793504" cy="3093154"/>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pPr defTabSz="914400"/>
            <a:r>
              <a:rPr lang="zh-CN" altLang="en-US" sz="1000" dirty="0" smtClean="0">
                <a:solidFill>
                  <a:prstClr val="black">
                    <a:lumMod val="50000"/>
                    <a:lumOff val="50000"/>
                  </a:prstClr>
                </a:solidFill>
              </a:rPr>
              <a:t>企</a:t>
            </a:r>
            <a:r>
              <a:rPr lang="zh-CN" altLang="en-US" sz="1000" dirty="0">
                <a:solidFill>
                  <a:prstClr val="black">
                    <a:lumMod val="50000"/>
                    <a:lumOff val="50000"/>
                  </a:prstClr>
                </a:solidFill>
              </a:rPr>
              <a:t>业领导高瞻远瞩并具有强大的号召力；信息在企业内可以通畅地传递和分享；员工承担自己应该承担的责任；协作的工作团队和团队互助精神；公开诚实的沟 通；时刻准备应变和敢于创新。基于以上对行业趋势的深刻理解，从创立初期就开始关注企业环境的全面创新，营造一种全新的文化氛围</a:t>
            </a:r>
            <a:r>
              <a:rPr lang="zh-CN" altLang="en-US" sz="1000" dirty="0" smtClean="0">
                <a:solidFill>
                  <a:prstClr val="black">
                    <a:lumMod val="50000"/>
                    <a:lumOff val="50000"/>
                  </a:prstClr>
                </a:solidFill>
              </a:rPr>
              <a:t>。</a:t>
            </a:r>
            <a:endParaRPr lang="en-US" altLang="zh-CN" sz="1000" dirty="0" smtClean="0">
              <a:solidFill>
                <a:prstClr val="black">
                  <a:lumMod val="50000"/>
                  <a:lumOff val="50000"/>
                </a:prstClr>
              </a:solidFill>
            </a:endParaRPr>
          </a:p>
          <a:p>
            <a:pPr defTabSz="914400"/>
            <a:endParaRPr lang="en-US" altLang="zh-CN" sz="1000" dirty="0">
              <a:solidFill>
                <a:prstClr val="black">
                  <a:lumMod val="50000"/>
                  <a:lumOff val="50000"/>
                </a:prstClr>
              </a:solidFill>
            </a:endParaRPr>
          </a:p>
          <a:p>
            <a:pPr defTabSz="914400"/>
            <a:r>
              <a:rPr lang="zh-CN" altLang="en-US" sz="1000" dirty="0" smtClean="0">
                <a:solidFill>
                  <a:prstClr val="black">
                    <a:lumMod val="50000"/>
                    <a:lumOff val="50000"/>
                  </a:prstClr>
                </a:solidFill>
              </a:rPr>
              <a:t>根</a:t>
            </a:r>
            <a:r>
              <a:rPr lang="zh-CN" altLang="en-US" sz="1000" dirty="0">
                <a:solidFill>
                  <a:prstClr val="black">
                    <a:lumMod val="50000"/>
                    <a:lumOff val="50000"/>
                  </a:prstClr>
                </a:solidFill>
              </a:rPr>
              <a:t>据员工文化的需求，投 入资金配置了图书管、阅览室、乒乓球室、台球室等、电视房、定期举办文娱体育活动。同时，围绕公司的生产工作，定期举办安全生产、业务知识专业培训讲座， 培养和陶冶员工高尚的品德和情操。 </a:t>
            </a:r>
          </a:p>
        </p:txBody>
      </p:sp>
    </p:spTree>
    <p:extLst>
      <p:ext uri="{BB962C8B-B14F-4D97-AF65-F5344CB8AC3E}">
        <p14:creationId xmlns:p14="http://schemas.microsoft.com/office/powerpoint/2010/main" val="333515644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80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1000"/>
                                        <p:tgtEl>
                                          <p:spTgt spid="39"/>
                                        </p:tgtEl>
                                      </p:cBhvr>
                                    </p:animEffect>
                                  </p:childTnLst>
                                </p:cTn>
                              </p:par>
                              <p:par>
                                <p:cTn id="14" presetID="10" presetClass="entr" presetSubtype="0" fill="hold" grpId="0" nodeType="withEffect">
                                  <p:stCondLst>
                                    <p:cond delay="70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800"/>
                                        <p:tgtEl>
                                          <p:spTgt spid="42"/>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1200"/>
                                        <p:tgtEl>
                                          <p:spTgt spid="55"/>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900"/>
                                        <p:tgtEl>
                                          <p:spTgt spid="57"/>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1000"/>
                                        <p:tgtEl>
                                          <p:spTgt spid="58"/>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1000"/>
                                        <p:tgtEl>
                                          <p:spTgt spid="59"/>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900"/>
                                        <p:tgtEl>
                                          <p:spTgt spid="61"/>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1100"/>
                                        <p:tgtEl>
                                          <p:spTgt spid="62"/>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69"/>
                                        </p:tgtEl>
                                        <p:attrNameLst>
                                          <p:attrName>style.visibility</p:attrName>
                                        </p:attrNameLst>
                                      </p:cBhvr>
                                      <p:to>
                                        <p:strVal val="visible"/>
                                      </p:to>
                                    </p:set>
                                    <p:animEffect transition="in" filter="fade">
                                      <p:cBhvr>
                                        <p:cTn id="43" dur="500"/>
                                        <p:tgtEl>
                                          <p:spTgt spid="6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500"/>
                                        <p:tgtEl>
                                          <p:spTgt spid="70"/>
                                        </p:tgtEl>
                                      </p:cBhvr>
                                    </p:animEffect>
                                  </p:childTnLst>
                                </p:cTn>
                              </p:par>
                              <p:par>
                                <p:cTn id="47" presetID="10" presetClass="entr" presetSubtype="0" fill="hold" grpId="0" nodeType="withEffect">
                                  <p:stCondLst>
                                    <p:cond delay="1100"/>
                                  </p:stCondLst>
                                  <p:childTnLst>
                                    <p:set>
                                      <p:cBhvr>
                                        <p:cTn id="48" dur="1" fill="hold">
                                          <p:stCondLst>
                                            <p:cond delay="0"/>
                                          </p:stCondLst>
                                        </p:cTn>
                                        <p:tgtEl>
                                          <p:spTgt spid="73"/>
                                        </p:tgtEl>
                                        <p:attrNameLst>
                                          <p:attrName>style.visibility</p:attrName>
                                        </p:attrNameLst>
                                      </p:cBhvr>
                                      <p:to>
                                        <p:strVal val="visible"/>
                                      </p:to>
                                    </p:set>
                                    <p:animEffect transition="in" filter="fade">
                                      <p:cBhvr>
                                        <p:cTn id="49" dur="500"/>
                                        <p:tgtEl>
                                          <p:spTgt spid="73"/>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74"/>
                                        </p:tgtEl>
                                        <p:attrNameLst>
                                          <p:attrName>style.visibility</p:attrName>
                                        </p:attrNameLst>
                                      </p:cBhvr>
                                      <p:to>
                                        <p:strVal val="visible"/>
                                      </p:to>
                                    </p:set>
                                    <p:animEffect transition="in" filter="fade">
                                      <p:cBhvr>
                                        <p:cTn id="52" dur="500"/>
                                        <p:tgtEl>
                                          <p:spTgt spid="74"/>
                                        </p:tgtEl>
                                      </p:cBhvr>
                                    </p:animEffect>
                                  </p:childTnLst>
                                </p:cTn>
                              </p:par>
                              <p:par>
                                <p:cTn id="53" presetID="10" presetClass="entr" presetSubtype="0" fill="hold" grpId="0" nodeType="withEffect">
                                  <p:stCondLst>
                                    <p:cond delay="800"/>
                                  </p:stCondLst>
                                  <p:childTnLst>
                                    <p:set>
                                      <p:cBhvr>
                                        <p:cTn id="54" dur="1" fill="hold">
                                          <p:stCondLst>
                                            <p:cond delay="0"/>
                                          </p:stCondLst>
                                        </p:cTn>
                                        <p:tgtEl>
                                          <p:spTgt spid="77"/>
                                        </p:tgtEl>
                                        <p:attrNameLst>
                                          <p:attrName>style.visibility</p:attrName>
                                        </p:attrNameLst>
                                      </p:cBhvr>
                                      <p:to>
                                        <p:strVal val="visible"/>
                                      </p:to>
                                    </p:set>
                                    <p:animEffect transition="in" filter="fade">
                                      <p:cBhvr>
                                        <p:cTn id="55" dur="500"/>
                                        <p:tgtEl>
                                          <p:spTgt spid="77"/>
                                        </p:tgtEl>
                                      </p:cBhvr>
                                    </p:animEffect>
                                  </p:childTnLst>
                                </p:cTn>
                              </p:par>
                              <p:par>
                                <p:cTn id="56" presetID="10" presetClass="entr" presetSubtype="0" fill="hold" grpId="0" nodeType="withEffect">
                                  <p:stCondLst>
                                    <p:cond delay="1000"/>
                                  </p:stCondLst>
                                  <p:childTnLst>
                                    <p:set>
                                      <p:cBhvr>
                                        <p:cTn id="57" dur="1" fill="hold">
                                          <p:stCondLst>
                                            <p:cond delay="0"/>
                                          </p:stCondLst>
                                        </p:cTn>
                                        <p:tgtEl>
                                          <p:spTgt spid="79"/>
                                        </p:tgtEl>
                                        <p:attrNameLst>
                                          <p:attrName>style.visibility</p:attrName>
                                        </p:attrNameLst>
                                      </p:cBhvr>
                                      <p:to>
                                        <p:strVal val="visible"/>
                                      </p:to>
                                    </p:set>
                                    <p:animEffect transition="in" filter="fade">
                                      <p:cBhvr>
                                        <p:cTn id="58" dur="900"/>
                                        <p:tgtEl>
                                          <p:spTgt spid="79"/>
                                        </p:tgtEl>
                                      </p:cBhvr>
                                    </p:animEffect>
                                  </p:childTnLst>
                                </p:cTn>
                              </p:par>
                              <p:par>
                                <p:cTn id="59" presetID="10" presetClass="entr" presetSubtype="0" fill="hold" grpId="0" nodeType="withEffect">
                                  <p:stCondLst>
                                    <p:cond delay="700"/>
                                  </p:stCondLst>
                                  <p:childTnLst>
                                    <p:set>
                                      <p:cBhvr>
                                        <p:cTn id="60" dur="1" fill="hold">
                                          <p:stCondLst>
                                            <p:cond delay="0"/>
                                          </p:stCondLst>
                                        </p:cTn>
                                        <p:tgtEl>
                                          <p:spTgt spid="80"/>
                                        </p:tgtEl>
                                        <p:attrNameLst>
                                          <p:attrName>style.visibility</p:attrName>
                                        </p:attrNameLst>
                                      </p:cBhvr>
                                      <p:to>
                                        <p:strVal val="visible"/>
                                      </p:to>
                                    </p:set>
                                    <p:animEffect transition="in" filter="fade">
                                      <p:cBhvr>
                                        <p:cTn id="61" dur="800"/>
                                        <p:tgtEl>
                                          <p:spTgt spid="80"/>
                                        </p:tgtEl>
                                      </p:cBhvr>
                                    </p:animEffect>
                                  </p:childTnLst>
                                </p:cTn>
                              </p:par>
                              <p:par>
                                <p:cTn id="62" presetID="10" presetClass="entr" presetSubtype="0" fill="hold" grpId="0" nodeType="withEffect">
                                  <p:stCondLst>
                                    <p:cond delay="500"/>
                                  </p:stCondLst>
                                  <p:childTnLst>
                                    <p:set>
                                      <p:cBhvr>
                                        <p:cTn id="63" dur="1" fill="hold">
                                          <p:stCondLst>
                                            <p:cond delay="0"/>
                                          </p:stCondLst>
                                        </p:cTn>
                                        <p:tgtEl>
                                          <p:spTgt spid="81"/>
                                        </p:tgtEl>
                                        <p:attrNameLst>
                                          <p:attrName>style.visibility</p:attrName>
                                        </p:attrNameLst>
                                      </p:cBhvr>
                                      <p:to>
                                        <p:strVal val="visible"/>
                                      </p:to>
                                    </p:set>
                                    <p:animEffect transition="in" filter="fade">
                                      <p:cBhvr>
                                        <p:cTn id="64" dur="800"/>
                                        <p:tgtEl>
                                          <p:spTgt spid="81"/>
                                        </p:tgtEl>
                                      </p:cBhvr>
                                    </p:animEffect>
                                  </p:childTnLst>
                                </p:cTn>
                              </p:par>
                              <p:par>
                                <p:cTn id="65" presetID="10" presetClass="entr" presetSubtype="0" fill="hold" grpId="0"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500"/>
                                        <p:tgtEl>
                                          <p:spTgt spid="82"/>
                                        </p:tgtEl>
                                      </p:cBhvr>
                                    </p:animEffect>
                                  </p:childTnLst>
                                </p:cTn>
                              </p:par>
                              <p:par>
                                <p:cTn id="68" presetID="10" presetClass="entr" presetSubtype="0" fill="hold" grpId="0" nodeType="withEffect">
                                  <p:stCondLst>
                                    <p:cond delay="700"/>
                                  </p:stCondLst>
                                  <p:childTnLst>
                                    <p:set>
                                      <p:cBhvr>
                                        <p:cTn id="69" dur="1" fill="hold">
                                          <p:stCondLst>
                                            <p:cond delay="0"/>
                                          </p:stCondLst>
                                        </p:cTn>
                                        <p:tgtEl>
                                          <p:spTgt spid="83"/>
                                        </p:tgtEl>
                                        <p:attrNameLst>
                                          <p:attrName>style.visibility</p:attrName>
                                        </p:attrNameLst>
                                      </p:cBhvr>
                                      <p:to>
                                        <p:strVal val="visible"/>
                                      </p:to>
                                    </p:set>
                                    <p:animEffect transition="in" filter="fade">
                                      <p:cBhvr>
                                        <p:cTn id="70" dur="500"/>
                                        <p:tgtEl>
                                          <p:spTgt spid="83"/>
                                        </p:tgtEl>
                                      </p:cBhvr>
                                    </p:animEffect>
                                  </p:childTnLst>
                                </p:cTn>
                              </p:par>
                              <p:par>
                                <p:cTn id="71" presetID="1" presetClass="emph" presetSubtype="2" fill="hold" nodeType="withEffect">
                                  <p:stCondLst>
                                    <p:cond delay="700"/>
                                  </p:stCondLst>
                                  <p:childTnLst>
                                    <p:animClr clrSpc="rgb" dir="cw">
                                      <p:cBhvr>
                                        <p:cTn id="72" dur="500" fill="hold"/>
                                        <p:tgtEl>
                                          <p:spTgt spid="39"/>
                                        </p:tgtEl>
                                        <p:attrNameLst>
                                          <p:attrName>fillcolor</p:attrName>
                                        </p:attrNameLst>
                                      </p:cBhvr>
                                      <p:to>
                                        <a:schemeClr val="accent2"/>
                                      </p:to>
                                    </p:animClr>
                                    <p:set>
                                      <p:cBhvr>
                                        <p:cTn id="73" dur="500" fill="hold"/>
                                        <p:tgtEl>
                                          <p:spTgt spid="39"/>
                                        </p:tgtEl>
                                        <p:attrNameLst>
                                          <p:attrName>fill.type</p:attrName>
                                        </p:attrNameLst>
                                      </p:cBhvr>
                                      <p:to>
                                        <p:strVal val="solid"/>
                                      </p:to>
                                    </p:set>
                                    <p:set>
                                      <p:cBhvr>
                                        <p:cTn id="74" dur="500" fill="hold"/>
                                        <p:tgtEl>
                                          <p:spTgt spid="39"/>
                                        </p:tgtEl>
                                        <p:attrNameLst>
                                          <p:attrName>fill.on</p:attrName>
                                        </p:attrNameLst>
                                      </p:cBhvr>
                                      <p:to>
                                        <p:strVal val="true"/>
                                      </p:to>
                                    </p:set>
                                  </p:childTnLst>
                                </p:cTn>
                              </p:par>
                              <p:par>
                                <p:cTn id="75" presetID="1" presetClass="emph" presetSubtype="2" fill="hold" nodeType="withEffect">
                                  <p:stCondLst>
                                    <p:cond delay="900"/>
                                  </p:stCondLst>
                                  <p:childTnLst>
                                    <p:animClr clrSpc="rgb" dir="cw">
                                      <p:cBhvr>
                                        <p:cTn id="76" dur="500" fill="hold"/>
                                        <p:tgtEl>
                                          <p:spTgt spid="40"/>
                                        </p:tgtEl>
                                        <p:attrNameLst>
                                          <p:attrName>fillcolor</p:attrName>
                                        </p:attrNameLst>
                                      </p:cBhvr>
                                      <p:to>
                                        <a:schemeClr val="accent2"/>
                                      </p:to>
                                    </p:animClr>
                                    <p:set>
                                      <p:cBhvr>
                                        <p:cTn id="77" dur="500" fill="hold"/>
                                        <p:tgtEl>
                                          <p:spTgt spid="40"/>
                                        </p:tgtEl>
                                        <p:attrNameLst>
                                          <p:attrName>fill.type</p:attrName>
                                        </p:attrNameLst>
                                      </p:cBhvr>
                                      <p:to>
                                        <p:strVal val="solid"/>
                                      </p:to>
                                    </p:set>
                                    <p:set>
                                      <p:cBhvr>
                                        <p:cTn id="78" dur="500" fill="hold"/>
                                        <p:tgtEl>
                                          <p:spTgt spid="40"/>
                                        </p:tgtEl>
                                        <p:attrNameLst>
                                          <p:attrName>fill.on</p:attrName>
                                        </p:attrNameLst>
                                      </p:cBhvr>
                                      <p:to>
                                        <p:strVal val="true"/>
                                      </p:to>
                                    </p:set>
                                  </p:childTnLst>
                                </p:cTn>
                              </p:par>
                              <p:par>
                                <p:cTn id="79" presetID="1" presetClass="emph" presetSubtype="2" fill="hold" nodeType="withEffect">
                                  <p:stCondLst>
                                    <p:cond delay="1100"/>
                                  </p:stCondLst>
                                  <p:childTnLst>
                                    <p:animClr clrSpc="rgb" dir="cw">
                                      <p:cBhvr>
                                        <p:cTn id="80" dur="500" fill="hold"/>
                                        <p:tgtEl>
                                          <p:spTgt spid="55"/>
                                        </p:tgtEl>
                                        <p:attrNameLst>
                                          <p:attrName>fillcolor</p:attrName>
                                        </p:attrNameLst>
                                      </p:cBhvr>
                                      <p:to>
                                        <a:schemeClr val="accent2"/>
                                      </p:to>
                                    </p:animClr>
                                    <p:set>
                                      <p:cBhvr>
                                        <p:cTn id="81" dur="500" fill="hold"/>
                                        <p:tgtEl>
                                          <p:spTgt spid="55"/>
                                        </p:tgtEl>
                                        <p:attrNameLst>
                                          <p:attrName>fill.type</p:attrName>
                                        </p:attrNameLst>
                                      </p:cBhvr>
                                      <p:to>
                                        <p:strVal val="solid"/>
                                      </p:to>
                                    </p:set>
                                    <p:set>
                                      <p:cBhvr>
                                        <p:cTn id="82" dur="500" fill="hold"/>
                                        <p:tgtEl>
                                          <p:spTgt spid="55"/>
                                        </p:tgtEl>
                                        <p:attrNameLst>
                                          <p:attrName>fill.on</p:attrName>
                                        </p:attrNameLst>
                                      </p:cBhvr>
                                      <p:to>
                                        <p:strVal val="true"/>
                                      </p:to>
                                    </p:set>
                                  </p:childTnLst>
                                </p:cTn>
                              </p:par>
                              <p:par>
                                <p:cTn id="83" presetID="1" presetClass="emph" presetSubtype="2" fill="hold" nodeType="withEffect">
                                  <p:stCondLst>
                                    <p:cond delay="1300"/>
                                  </p:stCondLst>
                                  <p:childTnLst>
                                    <p:animClr clrSpc="rgb" dir="cw">
                                      <p:cBhvr>
                                        <p:cTn id="84" dur="500" fill="hold"/>
                                        <p:tgtEl>
                                          <p:spTgt spid="58"/>
                                        </p:tgtEl>
                                        <p:attrNameLst>
                                          <p:attrName>fillcolor</p:attrName>
                                        </p:attrNameLst>
                                      </p:cBhvr>
                                      <p:to>
                                        <a:schemeClr val="accent2"/>
                                      </p:to>
                                    </p:animClr>
                                    <p:set>
                                      <p:cBhvr>
                                        <p:cTn id="85" dur="500" fill="hold"/>
                                        <p:tgtEl>
                                          <p:spTgt spid="58"/>
                                        </p:tgtEl>
                                        <p:attrNameLst>
                                          <p:attrName>fill.type</p:attrName>
                                        </p:attrNameLst>
                                      </p:cBhvr>
                                      <p:to>
                                        <p:strVal val="solid"/>
                                      </p:to>
                                    </p:set>
                                    <p:set>
                                      <p:cBhvr>
                                        <p:cTn id="86" dur="500" fill="hold"/>
                                        <p:tgtEl>
                                          <p:spTgt spid="58"/>
                                        </p:tgtEl>
                                        <p:attrNameLst>
                                          <p:attrName>fill.on</p:attrName>
                                        </p:attrNameLst>
                                      </p:cBhvr>
                                      <p:to>
                                        <p:strVal val="true"/>
                                      </p:to>
                                    </p:set>
                                  </p:childTnLst>
                                </p:cTn>
                              </p:par>
                              <p:par>
                                <p:cTn id="87" presetID="1" presetClass="emph" presetSubtype="2" fill="hold" nodeType="withEffect">
                                  <p:stCondLst>
                                    <p:cond delay="1500"/>
                                  </p:stCondLst>
                                  <p:childTnLst>
                                    <p:animClr clrSpc="rgb" dir="cw">
                                      <p:cBhvr>
                                        <p:cTn id="88" dur="500" fill="hold"/>
                                        <p:tgtEl>
                                          <p:spTgt spid="62"/>
                                        </p:tgtEl>
                                        <p:attrNameLst>
                                          <p:attrName>fillcolor</p:attrName>
                                        </p:attrNameLst>
                                      </p:cBhvr>
                                      <p:to>
                                        <a:schemeClr val="accent2"/>
                                      </p:to>
                                    </p:animClr>
                                    <p:set>
                                      <p:cBhvr>
                                        <p:cTn id="89" dur="500" fill="hold"/>
                                        <p:tgtEl>
                                          <p:spTgt spid="62"/>
                                        </p:tgtEl>
                                        <p:attrNameLst>
                                          <p:attrName>fill.type</p:attrName>
                                        </p:attrNameLst>
                                      </p:cBhvr>
                                      <p:to>
                                        <p:strVal val="solid"/>
                                      </p:to>
                                    </p:set>
                                    <p:set>
                                      <p:cBhvr>
                                        <p:cTn id="90" dur="500" fill="hold"/>
                                        <p:tgtEl>
                                          <p:spTgt spid="62"/>
                                        </p:tgtEl>
                                        <p:attrNameLst>
                                          <p:attrName>fill.on</p:attrName>
                                        </p:attrNameLst>
                                      </p:cBhvr>
                                      <p:to>
                                        <p:strVal val="true"/>
                                      </p:to>
                                    </p:set>
                                  </p:childTnLst>
                                </p:cTn>
                              </p:par>
                              <p:par>
                                <p:cTn id="91" presetID="1" presetClass="emph" presetSubtype="2" fill="hold" nodeType="withEffect">
                                  <p:stCondLst>
                                    <p:cond delay="1700"/>
                                  </p:stCondLst>
                                  <p:childTnLst>
                                    <p:animClr clrSpc="rgb" dir="cw">
                                      <p:cBhvr>
                                        <p:cTn id="92" dur="500" fill="hold"/>
                                        <p:tgtEl>
                                          <p:spTgt spid="69"/>
                                        </p:tgtEl>
                                        <p:attrNameLst>
                                          <p:attrName>fillcolor</p:attrName>
                                        </p:attrNameLst>
                                      </p:cBhvr>
                                      <p:to>
                                        <a:schemeClr val="accent2"/>
                                      </p:to>
                                    </p:animClr>
                                    <p:set>
                                      <p:cBhvr>
                                        <p:cTn id="93" dur="500" fill="hold"/>
                                        <p:tgtEl>
                                          <p:spTgt spid="69"/>
                                        </p:tgtEl>
                                        <p:attrNameLst>
                                          <p:attrName>fill.type</p:attrName>
                                        </p:attrNameLst>
                                      </p:cBhvr>
                                      <p:to>
                                        <p:strVal val="solid"/>
                                      </p:to>
                                    </p:set>
                                    <p:set>
                                      <p:cBhvr>
                                        <p:cTn id="94" dur="500" fill="hold"/>
                                        <p:tgtEl>
                                          <p:spTgt spid="69"/>
                                        </p:tgtEl>
                                        <p:attrNameLst>
                                          <p:attrName>fill.on</p:attrName>
                                        </p:attrNameLst>
                                      </p:cBhvr>
                                      <p:to>
                                        <p:strVal val="true"/>
                                      </p:to>
                                    </p:set>
                                  </p:childTnLst>
                                </p:cTn>
                              </p:par>
                              <p:par>
                                <p:cTn id="95" presetID="1" presetClass="emph" presetSubtype="2" fill="hold" nodeType="withEffect">
                                  <p:stCondLst>
                                    <p:cond delay="2100"/>
                                  </p:stCondLst>
                                  <p:childTnLst>
                                    <p:animClr clrSpc="rgb" dir="cw">
                                      <p:cBhvr>
                                        <p:cTn id="96" dur="500" fill="hold"/>
                                        <p:tgtEl>
                                          <p:spTgt spid="73"/>
                                        </p:tgtEl>
                                        <p:attrNameLst>
                                          <p:attrName>fillcolor</p:attrName>
                                        </p:attrNameLst>
                                      </p:cBhvr>
                                      <p:to>
                                        <a:schemeClr val="accent2"/>
                                      </p:to>
                                    </p:animClr>
                                    <p:set>
                                      <p:cBhvr>
                                        <p:cTn id="97" dur="500" fill="hold"/>
                                        <p:tgtEl>
                                          <p:spTgt spid="73"/>
                                        </p:tgtEl>
                                        <p:attrNameLst>
                                          <p:attrName>fill.type</p:attrName>
                                        </p:attrNameLst>
                                      </p:cBhvr>
                                      <p:to>
                                        <p:strVal val="solid"/>
                                      </p:to>
                                    </p:set>
                                    <p:set>
                                      <p:cBhvr>
                                        <p:cTn id="98" dur="500" fill="hold"/>
                                        <p:tgtEl>
                                          <p:spTgt spid="73"/>
                                        </p:tgtEl>
                                        <p:attrNameLst>
                                          <p:attrName>fill.on</p:attrName>
                                        </p:attrNameLst>
                                      </p:cBhvr>
                                      <p:to>
                                        <p:strVal val="true"/>
                                      </p:to>
                                    </p:set>
                                  </p:childTnLst>
                                </p:cTn>
                              </p:par>
                              <p:par>
                                <p:cTn id="99" presetID="1" presetClass="emph" presetSubtype="2" fill="hold" nodeType="withEffect">
                                  <p:stCondLst>
                                    <p:cond delay="2300"/>
                                  </p:stCondLst>
                                  <p:childTnLst>
                                    <p:animClr clrSpc="rgb" dir="cw">
                                      <p:cBhvr>
                                        <p:cTn id="100" dur="500" fill="hold"/>
                                        <p:tgtEl>
                                          <p:spTgt spid="74"/>
                                        </p:tgtEl>
                                        <p:attrNameLst>
                                          <p:attrName>fillcolor</p:attrName>
                                        </p:attrNameLst>
                                      </p:cBhvr>
                                      <p:to>
                                        <a:schemeClr val="accent2"/>
                                      </p:to>
                                    </p:animClr>
                                    <p:set>
                                      <p:cBhvr>
                                        <p:cTn id="101" dur="500" fill="hold"/>
                                        <p:tgtEl>
                                          <p:spTgt spid="74"/>
                                        </p:tgtEl>
                                        <p:attrNameLst>
                                          <p:attrName>fill.type</p:attrName>
                                        </p:attrNameLst>
                                      </p:cBhvr>
                                      <p:to>
                                        <p:strVal val="solid"/>
                                      </p:to>
                                    </p:set>
                                    <p:set>
                                      <p:cBhvr>
                                        <p:cTn id="102" dur="500" fill="hold"/>
                                        <p:tgtEl>
                                          <p:spTgt spid="74"/>
                                        </p:tgtEl>
                                        <p:attrNameLst>
                                          <p:attrName>fill.on</p:attrName>
                                        </p:attrNameLst>
                                      </p:cBhvr>
                                      <p:to>
                                        <p:strVal val="true"/>
                                      </p:to>
                                    </p:set>
                                  </p:childTnLst>
                                </p:cTn>
                              </p:par>
                              <p:par>
                                <p:cTn id="103" presetID="1" presetClass="emph" presetSubtype="2" fill="hold" nodeType="withEffect">
                                  <p:stCondLst>
                                    <p:cond delay="2700"/>
                                  </p:stCondLst>
                                  <p:childTnLst>
                                    <p:animClr clrSpc="rgb" dir="cw">
                                      <p:cBhvr>
                                        <p:cTn id="104" dur="500" fill="hold"/>
                                        <p:tgtEl>
                                          <p:spTgt spid="77"/>
                                        </p:tgtEl>
                                        <p:attrNameLst>
                                          <p:attrName>fillcolor</p:attrName>
                                        </p:attrNameLst>
                                      </p:cBhvr>
                                      <p:to>
                                        <a:schemeClr val="accent2"/>
                                      </p:to>
                                    </p:animClr>
                                    <p:set>
                                      <p:cBhvr>
                                        <p:cTn id="105" dur="500" fill="hold"/>
                                        <p:tgtEl>
                                          <p:spTgt spid="77"/>
                                        </p:tgtEl>
                                        <p:attrNameLst>
                                          <p:attrName>fill.type</p:attrName>
                                        </p:attrNameLst>
                                      </p:cBhvr>
                                      <p:to>
                                        <p:strVal val="solid"/>
                                      </p:to>
                                    </p:set>
                                    <p:set>
                                      <p:cBhvr>
                                        <p:cTn id="106" dur="500" fill="hold"/>
                                        <p:tgtEl>
                                          <p:spTgt spid="77"/>
                                        </p:tgtEl>
                                        <p:attrNameLst>
                                          <p:attrName>fill.on</p:attrName>
                                        </p:attrNameLst>
                                      </p:cBhvr>
                                      <p:to>
                                        <p:strVal val="true"/>
                                      </p:to>
                                    </p:set>
                                  </p:childTnLst>
                                </p:cTn>
                              </p:par>
                              <p:par>
                                <p:cTn id="107" presetID="1" presetClass="emph" presetSubtype="2" fill="hold" nodeType="withEffect">
                                  <p:stCondLst>
                                    <p:cond delay="2900"/>
                                  </p:stCondLst>
                                  <p:childTnLst>
                                    <p:animClr clrSpc="rgb" dir="cw">
                                      <p:cBhvr>
                                        <p:cTn id="108" dur="500" fill="hold"/>
                                        <p:tgtEl>
                                          <p:spTgt spid="79"/>
                                        </p:tgtEl>
                                        <p:attrNameLst>
                                          <p:attrName>fillcolor</p:attrName>
                                        </p:attrNameLst>
                                      </p:cBhvr>
                                      <p:to>
                                        <a:schemeClr val="accent2"/>
                                      </p:to>
                                    </p:animClr>
                                    <p:set>
                                      <p:cBhvr>
                                        <p:cTn id="109" dur="500" fill="hold"/>
                                        <p:tgtEl>
                                          <p:spTgt spid="79"/>
                                        </p:tgtEl>
                                        <p:attrNameLst>
                                          <p:attrName>fill.type</p:attrName>
                                        </p:attrNameLst>
                                      </p:cBhvr>
                                      <p:to>
                                        <p:strVal val="solid"/>
                                      </p:to>
                                    </p:set>
                                    <p:set>
                                      <p:cBhvr>
                                        <p:cTn id="110" dur="500" fill="hold"/>
                                        <p:tgtEl>
                                          <p:spTgt spid="79"/>
                                        </p:tgtEl>
                                        <p:attrNameLst>
                                          <p:attrName>fill.on</p:attrName>
                                        </p:attrNameLst>
                                      </p:cBhvr>
                                      <p:to>
                                        <p:strVal val="true"/>
                                      </p:to>
                                    </p:set>
                                  </p:childTnLst>
                                </p:cTn>
                              </p:par>
                              <p:par>
                                <p:cTn id="111" presetID="1" presetClass="emph" presetSubtype="2" fill="hold" nodeType="withEffect">
                                  <p:stCondLst>
                                    <p:cond delay="3100"/>
                                  </p:stCondLst>
                                  <p:childTnLst>
                                    <p:animClr clrSpc="rgb" dir="cw">
                                      <p:cBhvr>
                                        <p:cTn id="112" dur="500" fill="hold"/>
                                        <p:tgtEl>
                                          <p:spTgt spid="81"/>
                                        </p:tgtEl>
                                        <p:attrNameLst>
                                          <p:attrName>fillcolor</p:attrName>
                                        </p:attrNameLst>
                                      </p:cBhvr>
                                      <p:to>
                                        <a:schemeClr val="accent2"/>
                                      </p:to>
                                    </p:animClr>
                                    <p:set>
                                      <p:cBhvr>
                                        <p:cTn id="113" dur="500" fill="hold"/>
                                        <p:tgtEl>
                                          <p:spTgt spid="81"/>
                                        </p:tgtEl>
                                        <p:attrNameLst>
                                          <p:attrName>fill.type</p:attrName>
                                        </p:attrNameLst>
                                      </p:cBhvr>
                                      <p:to>
                                        <p:strVal val="solid"/>
                                      </p:to>
                                    </p:set>
                                    <p:set>
                                      <p:cBhvr>
                                        <p:cTn id="114" dur="500" fill="hold"/>
                                        <p:tgtEl>
                                          <p:spTgt spid="81"/>
                                        </p:tgtEl>
                                        <p:attrNameLst>
                                          <p:attrName>fill.on</p:attrName>
                                        </p:attrNameLst>
                                      </p:cBhvr>
                                      <p:to>
                                        <p:strVal val="true"/>
                                      </p:to>
                                    </p:set>
                                  </p:childTnLst>
                                </p:cTn>
                              </p:par>
                              <p:par>
                                <p:cTn id="115" presetID="1" presetClass="emph" presetSubtype="2" fill="hold" nodeType="withEffect">
                                  <p:stCondLst>
                                    <p:cond delay="3300"/>
                                  </p:stCondLst>
                                  <p:childTnLst>
                                    <p:animClr clrSpc="rgb" dir="cw">
                                      <p:cBhvr>
                                        <p:cTn id="116" dur="500" fill="hold"/>
                                        <p:tgtEl>
                                          <p:spTgt spid="83"/>
                                        </p:tgtEl>
                                        <p:attrNameLst>
                                          <p:attrName>fillcolor</p:attrName>
                                        </p:attrNameLst>
                                      </p:cBhvr>
                                      <p:to>
                                        <a:schemeClr val="accent2"/>
                                      </p:to>
                                    </p:animClr>
                                    <p:set>
                                      <p:cBhvr>
                                        <p:cTn id="117" dur="500" fill="hold"/>
                                        <p:tgtEl>
                                          <p:spTgt spid="83"/>
                                        </p:tgtEl>
                                        <p:attrNameLst>
                                          <p:attrName>fill.type</p:attrName>
                                        </p:attrNameLst>
                                      </p:cBhvr>
                                      <p:to>
                                        <p:strVal val="solid"/>
                                      </p:to>
                                    </p:set>
                                    <p:set>
                                      <p:cBhvr>
                                        <p:cTn id="118" dur="500" fill="hold"/>
                                        <p:tgtEl>
                                          <p:spTgt spid="83"/>
                                        </p:tgtEl>
                                        <p:attrNameLst>
                                          <p:attrName>fill.on</p:attrName>
                                        </p:attrNameLst>
                                      </p:cBhvr>
                                      <p:to>
                                        <p:strVal val="true"/>
                                      </p:to>
                                    </p:set>
                                  </p:childTnLst>
                                </p:cTn>
                              </p:par>
                              <p:par>
                                <p:cTn id="119" presetID="22" presetClass="entr" presetSubtype="1" fill="hold" grpId="0" nodeType="withEffect">
                                  <p:stCondLst>
                                    <p:cond delay="500"/>
                                  </p:stCondLst>
                                  <p:childTnLst>
                                    <p:set>
                                      <p:cBhvr>
                                        <p:cTn id="120" dur="1" fill="hold">
                                          <p:stCondLst>
                                            <p:cond delay="0"/>
                                          </p:stCondLst>
                                        </p:cTn>
                                        <p:tgtEl>
                                          <p:spTgt spid="8"/>
                                        </p:tgtEl>
                                        <p:attrNameLst>
                                          <p:attrName>style.visibility</p:attrName>
                                        </p:attrNameLst>
                                      </p:cBhvr>
                                      <p:to>
                                        <p:strVal val="visible"/>
                                      </p:to>
                                    </p:set>
                                    <p:animEffect transition="in" filter="wipe(up)">
                                      <p:cBhvr>
                                        <p:cTn id="121"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9" grpId="0" animBg="1"/>
      <p:bldP spid="40" grpId="0" animBg="1"/>
      <p:bldP spid="42" grpId="0" animBg="1"/>
      <p:bldP spid="55" grpId="0" animBg="1"/>
      <p:bldP spid="56" grpId="0" animBg="1"/>
      <p:bldP spid="57" grpId="0" animBg="1"/>
      <p:bldP spid="58" grpId="0" animBg="1"/>
      <p:bldP spid="59" grpId="0" animBg="1"/>
      <p:bldP spid="61" grpId="0" animBg="1"/>
      <p:bldP spid="62" grpId="0" animBg="1"/>
      <p:bldP spid="69" grpId="0" animBg="1"/>
      <p:bldP spid="70" grpId="0" animBg="1"/>
      <p:bldP spid="73" grpId="0" animBg="1"/>
      <p:bldP spid="74" grpId="0" animBg="1"/>
      <p:bldP spid="77" grpId="0" animBg="1"/>
      <p:bldP spid="79" grpId="0" animBg="1"/>
      <p:bldP spid="80" grpId="0" animBg="1"/>
      <p:bldP spid="81" grpId="0" animBg="1"/>
      <p:bldP spid="82" grpId="0" animBg="1"/>
      <p:bldP spid="83" grpId="0" animBg="1"/>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590065" y="1746991"/>
            <a:ext cx="1836738" cy="1784250"/>
            <a:chOff x="1008063" y="1461241"/>
            <a:chExt cx="1836738" cy="1784250"/>
          </a:xfrm>
        </p:grpSpPr>
        <p:sp>
          <p:nvSpPr>
            <p:cNvPr id="92" name="椭圆 1"/>
            <p:cNvSpPr>
              <a:spLocks noChangeArrowheads="1"/>
            </p:cNvSpPr>
            <p:nvPr/>
          </p:nvSpPr>
          <p:spPr bwMode="auto">
            <a:xfrm>
              <a:off x="1008063" y="1461241"/>
              <a:ext cx="1751012"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1"/>
            </a:solidFill>
            <a:ln>
              <a:noFill/>
            </a:ln>
          </p:spPr>
          <p:txBody>
            <a:bodyPr anchor="ct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96" name="TextBox 14"/>
            <p:cNvSpPr>
              <a:spLocks noChangeArrowheads="1"/>
            </p:cNvSpPr>
            <p:nvPr/>
          </p:nvSpPr>
          <p:spPr bwMode="auto">
            <a:xfrm>
              <a:off x="1619250"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smtClean="0">
                  <a:solidFill>
                    <a:prstClr val="white"/>
                  </a:solidFill>
                  <a:latin typeface="方正兰亭粗黑_GBK" charset="-122"/>
                  <a:ea typeface="方正兰亭粗黑_GBK" charset="-122"/>
                  <a:sym typeface="方正兰亭粗黑_GBK" charset="-122"/>
                </a:rPr>
                <a:t>01</a:t>
              </a:r>
            </a:p>
          </p:txBody>
        </p:sp>
        <p:sp>
          <p:nvSpPr>
            <p:cNvPr id="100" name="直接连接符 18"/>
            <p:cNvSpPr>
              <a:spLocks noChangeShapeType="1"/>
            </p:cNvSpPr>
            <p:nvPr/>
          </p:nvSpPr>
          <p:spPr bwMode="auto">
            <a:xfrm>
              <a:off x="1223964"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104" name="TextBox 22"/>
            <p:cNvSpPr>
              <a:spLocks noChangeArrowheads="1"/>
            </p:cNvSpPr>
            <p:nvPr/>
          </p:nvSpPr>
          <p:spPr bwMode="auto">
            <a:xfrm>
              <a:off x="1074739" y="2310776"/>
              <a:ext cx="1747837" cy="38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700" b="1" smtClean="0">
                  <a:solidFill>
                    <a:prstClr val="white"/>
                  </a:solidFill>
                  <a:latin typeface="微软雅黑" pitchFamily="34" charset="-122"/>
                  <a:ea typeface="微软雅黑" pitchFamily="34" charset="-122"/>
                  <a:sym typeface="微软雅黑" pitchFamily="34" charset="-122"/>
                </a:rPr>
                <a:t>点此输入标题</a:t>
              </a:r>
            </a:p>
          </p:txBody>
        </p:sp>
        <p:sp>
          <p:nvSpPr>
            <p:cNvPr id="105" name="TextBox 23"/>
            <p:cNvSpPr>
              <a:spLocks noChangeArrowheads="1"/>
            </p:cNvSpPr>
            <p:nvPr/>
          </p:nvSpPr>
          <p:spPr bwMode="auto">
            <a:xfrm>
              <a:off x="1096964" y="2619621"/>
              <a:ext cx="1747837" cy="32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400" smtClean="0">
                  <a:solidFill>
                    <a:prstClr val="white"/>
                  </a:solidFill>
                  <a:latin typeface="微软雅黑" pitchFamily="34" charset="-122"/>
                  <a:ea typeface="微软雅黑" pitchFamily="34" charset="-122"/>
                  <a:sym typeface="微软雅黑" pitchFamily="34" charset="-122"/>
                </a:rPr>
                <a:t>点此输入文字</a:t>
              </a:r>
            </a:p>
          </p:txBody>
        </p:sp>
      </p:grpSp>
      <p:grpSp>
        <p:nvGrpSpPr>
          <p:cNvPr id="3" name="组合 2"/>
          <p:cNvGrpSpPr/>
          <p:nvPr/>
        </p:nvGrpSpPr>
        <p:grpSpPr>
          <a:xfrm>
            <a:off x="3341077" y="1761278"/>
            <a:ext cx="1857375" cy="1784250"/>
            <a:chOff x="2759075" y="1475528"/>
            <a:chExt cx="1857375" cy="1784250"/>
          </a:xfrm>
        </p:grpSpPr>
        <p:sp>
          <p:nvSpPr>
            <p:cNvPr id="94" name="椭圆 1"/>
            <p:cNvSpPr>
              <a:spLocks noChangeArrowheads="1"/>
            </p:cNvSpPr>
            <p:nvPr/>
          </p:nvSpPr>
          <p:spPr bwMode="auto">
            <a:xfrm>
              <a:off x="2759075" y="1475528"/>
              <a:ext cx="1752600"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2"/>
            </a:solidFill>
            <a:ln>
              <a:noFill/>
            </a:ln>
          </p:spPr>
          <p:txBody>
            <a:bodyPr anchor="ct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97" name="TextBox 15"/>
            <p:cNvSpPr>
              <a:spLocks noChangeArrowheads="1"/>
            </p:cNvSpPr>
            <p:nvPr/>
          </p:nvSpPr>
          <p:spPr bwMode="auto">
            <a:xfrm>
              <a:off x="3400426"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smtClean="0">
                  <a:solidFill>
                    <a:prstClr val="white"/>
                  </a:solidFill>
                  <a:latin typeface="方正兰亭粗黑_GBK" charset="-122"/>
                  <a:ea typeface="方正兰亭粗黑_GBK" charset="-122"/>
                  <a:sym typeface="方正兰亭粗黑_GBK" charset="-122"/>
                </a:rPr>
                <a:t>02</a:t>
              </a:r>
            </a:p>
          </p:txBody>
        </p:sp>
        <p:sp>
          <p:nvSpPr>
            <p:cNvPr id="101" name="直接连接符 19"/>
            <p:cNvSpPr>
              <a:spLocks noChangeShapeType="1"/>
            </p:cNvSpPr>
            <p:nvPr/>
          </p:nvSpPr>
          <p:spPr bwMode="auto">
            <a:xfrm>
              <a:off x="2992439"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106" name="TextBox 24"/>
            <p:cNvSpPr>
              <a:spLocks noChangeArrowheads="1"/>
            </p:cNvSpPr>
            <p:nvPr/>
          </p:nvSpPr>
          <p:spPr bwMode="auto">
            <a:xfrm>
              <a:off x="2847975" y="2310776"/>
              <a:ext cx="1746250" cy="38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700" b="1" smtClean="0">
                  <a:solidFill>
                    <a:prstClr val="white"/>
                  </a:solidFill>
                  <a:latin typeface="微软雅黑" pitchFamily="34" charset="-122"/>
                  <a:ea typeface="微软雅黑" pitchFamily="34" charset="-122"/>
                  <a:sym typeface="微软雅黑" pitchFamily="34" charset="-122"/>
                </a:rPr>
                <a:t>点此输入标题</a:t>
              </a:r>
            </a:p>
          </p:txBody>
        </p:sp>
        <p:sp>
          <p:nvSpPr>
            <p:cNvPr id="107" name="TextBox 25"/>
            <p:cNvSpPr>
              <a:spLocks noChangeArrowheads="1"/>
            </p:cNvSpPr>
            <p:nvPr/>
          </p:nvSpPr>
          <p:spPr bwMode="auto">
            <a:xfrm>
              <a:off x="2870200" y="2619621"/>
              <a:ext cx="1746250" cy="32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400" smtClean="0">
                  <a:solidFill>
                    <a:prstClr val="white"/>
                  </a:solidFill>
                  <a:latin typeface="微软雅黑" pitchFamily="34" charset="-122"/>
                  <a:ea typeface="微软雅黑" pitchFamily="34" charset="-122"/>
                  <a:sym typeface="微软雅黑" pitchFamily="34" charset="-122"/>
                </a:rPr>
                <a:t>点此输入文字</a:t>
              </a:r>
            </a:p>
          </p:txBody>
        </p:sp>
      </p:grpSp>
      <p:grpSp>
        <p:nvGrpSpPr>
          <p:cNvPr id="4" name="组合 3"/>
          <p:cNvGrpSpPr/>
          <p:nvPr/>
        </p:nvGrpSpPr>
        <p:grpSpPr>
          <a:xfrm>
            <a:off x="5093678" y="1761278"/>
            <a:ext cx="1862137" cy="1784250"/>
            <a:chOff x="4511676" y="1475528"/>
            <a:chExt cx="1862137" cy="1784250"/>
          </a:xfrm>
        </p:grpSpPr>
        <p:sp>
          <p:nvSpPr>
            <p:cNvPr id="95" name="椭圆 1"/>
            <p:cNvSpPr>
              <a:spLocks noChangeArrowheads="1"/>
            </p:cNvSpPr>
            <p:nvPr/>
          </p:nvSpPr>
          <p:spPr bwMode="auto">
            <a:xfrm>
              <a:off x="4511676" y="1475528"/>
              <a:ext cx="1751013"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3"/>
            </a:solidFill>
            <a:ln>
              <a:noFill/>
            </a:ln>
          </p:spPr>
          <p:txBody>
            <a:bodyPr anchor="ct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98" name="TextBox 16"/>
            <p:cNvSpPr>
              <a:spLocks noChangeArrowheads="1"/>
            </p:cNvSpPr>
            <p:nvPr/>
          </p:nvSpPr>
          <p:spPr bwMode="auto">
            <a:xfrm>
              <a:off x="5111751"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dirty="0" smtClean="0">
                  <a:solidFill>
                    <a:prstClr val="white"/>
                  </a:solidFill>
                  <a:latin typeface="方正兰亭粗黑_GBK" charset="-122"/>
                  <a:ea typeface="方正兰亭粗黑_GBK" charset="-122"/>
                  <a:sym typeface="方正兰亭粗黑_GBK" charset="-122"/>
                </a:rPr>
                <a:t>03</a:t>
              </a:r>
            </a:p>
          </p:txBody>
        </p:sp>
        <p:sp>
          <p:nvSpPr>
            <p:cNvPr id="102" name="直接连接符 20"/>
            <p:cNvSpPr>
              <a:spLocks noChangeShapeType="1"/>
            </p:cNvSpPr>
            <p:nvPr/>
          </p:nvSpPr>
          <p:spPr bwMode="auto">
            <a:xfrm>
              <a:off x="4743451"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108" name="TextBox 26"/>
            <p:cNvSpPr>
              <a:spLocks noChangeArrowheads="1"/>
            </p:cNvSpPr>
            <p:nvPr/>
          </p:nvSpPr>
          <p:spPr bwMode="auto">
            <a:xfrm>
              <a:off x="4605339" y="2310776"/>
              <a:ext cx="1747837" cy="38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700" b="1" smtClean="0">
                  <a:solidFill>
                    <a:prstClr val="white"/>
                  </a:solidFill>
                  <a:latin typeface="微软雅黑" pitchFamily="34" charset="-122"/>
                  <a:ea typeface="微软雅黑" pitchFamily="34" charset="-122"/>
                  <a:sym typeface="微软雅黑" pitchFamily="34" charset="-122"/>
                </a:rPr>
                <a:t>点此输入标题</a:t>
              </a:r>
            </a:p>
          </p:txBody>
        </p:sp>
        <p:sp>
          <p:nvSpPr>
            <p:cNvPr id="109" name="TextBox 27"/>
            <p:cNvSpPr>
              <a:spLocks noChangeArrowheads="1"/>
            </p:cNvSpPr>
            <p:nvPr/>
          </p:nvSpPr>
          <p:spPr bwMode="auto">
            <a:xfrm>
              <a:off x="4627563" y="2619621"/>
              <a:ext cx="1746250" cy="32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400" smtClean="0">
                  <a:solidFill>
                    <a:prstClr val="white"/>
                  </a:solidFill>
                  <a:latin typeface="微软雅黑" pitchFamily="34" charset="-122"/>
                  <a:ea typeface="微软雅黑" pitchFamily="34" charset="-122"/>
                  <a:sym typeface="微软雅黑" pitchFamily="34" charset="-122"/>
                </a:rPr>
                <a:t>点此输入文字</a:t>
              </a:r>
            </a:p>
          </p:txBody>
        </p:sp>
      </p:grpSp>
      <p:grpSp>
        <p:nvGrpSpPr>
          <p:cNvPr id="5" name="组合 4"/>
          <p:cNvGrpSpPr/>
          <p:nvPr/>
        </p:nvGrpSpPr>
        <p:grpSpPr>
          <a:xfrm>
            <a:off x="6846277" y="1761278"/>
            <a:ext cx="1911350" cy="1784250"/>
            <a:chOff x="6264275" y="1475528"/>
            <a:chExt cx="1911350" cy="1784250"/>
          </a:xfrm>
        </p:grpSpPr>
        <p:sp>
          <p:nvSpPr>
            <p:cNvPr id="93" name="椭圆 11"/>
            <p:cNvSpPr>
              <a:spLocks noChangeArrowheads="1"/>
            </p:cNvSpPr>
            <p:nvPr/>
          </p:nvSpPr>
          <p:spPr bwMode="auto">
            <a:xfrm>
              <a:off x="6264275" y="1475528"/>
              <a:ext cx="1873250" cy="1784250"/>
            </a:xfrm>
            <a:prstGeom prst="ellips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99" name="TextBox 17"/>
            <p:cNvSpPr>
              <a:spLocks noChangeArrowheads="1"/>
            </p:cNvSpPr>
            <p:nvPr/>
          </p:nvSpPr>
          <p:spPr bwMode="auto">
            <a:xfrm>
              <a:off x="6926264"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dirty="0" smtClean="0">
                  <a:solidFill>
                    <a:prstClr val="white"/>
                  </a:solidFill>
                  <a:latin typeface="方正兰亭粗黑_GBK" charset="-122"/>
                  <a:ea typeface="方正兰亭粗黑_GBK" charset="-122"/>
                  <a:sym typeface="方正兰亭粗黑_GBK" charset="-122"/>
                </a:rPr>
                <a:t>04</a:t>
              </a:r>
            </a:p>
          </p:txBody>
        </p:sp>
        <p:sp>
          <p:nvSpPr>
            <p:cNvPr id="103" name="直接连接符 21"/>
            <p:cNvSpPr>
              <a:spLocks noChangeShapeType="1"/>
            </p:cNvSpPr>
            <p:nvPr/>
          </p:nvSpPr>
          <p:spPr bwMode="auto">
            <a:xfrm>
              <a:off x="6503988" y="2185827"/>
              <a:ext cx="1435100"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prstClr val="white"/>
                </a:solidFill>
                <a:latin typeface="Arial" pitchFamily="34" charset="0"/>
              </a:endParaRPr>
            </a:p>
          </p:txBody>
        </p:sp>
        <p:sp>
          <p:nvSpPr>
            <p:cNvPr id="110" name="TextBox 28"/>
            <p:cNvSpPr>
              <a:spLocks noChangeArrowheads="1"/>
            </p:cNvSpPr>
            <p:nvPr/>
          </p:nvSpPr>
          <p:spPr bwMode="auto">
            <a:xfrm>
              <a:off x="6407150" y="2336494"/>
              <a:ext cx="1746250" cy="38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700" b="1" smtClean="0">
                  <a:solidFill>
                    <a:prstClr val="white"/>
                  </a:solidFill>
                  <a:latin typeface="微软雅黑" pitchFamily="34" charset="-122"/>
                  <a:ea typeface="微软雅黑" pitchFamily="34" charset="-122"/>
                  <a:sym typeface="微软雅黑" pitchFamily="34" charset="-122"/>
                </a:rPr>
                <a:t>点此输入标题</a:t>
              </a:r>
            </a:p>
          </p:txBody>
        </p:sp>
        <p:sp>
          <p:nvSpPr>
            <p:cNvPr id="111" name="TextBox 29"/>
            <p:cNvSpPr>
              <a:spLocks noChangeArrowheads="1"/>
            </p:cNvSpPr>
            <p:nvPr/>
          </p:nvSpPr>
          <p:spPr bwMode="auto">
            <a:xfrm>
              <a:off x="6429375" y="2645338"/>
              <a:ext cx="1746250" cy="32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400" smtClean="0">
                  <a:solidFill>
                    <a:prstClr val="white"/>
                  </a:solidFill>
                  <a:latin typeface="微软雅黑" pitchFamily="34" charset="-122"/>
                  <a:ea typeface="微软雅黑" pitchFamily="34" charset="-122"/>
                  <a:sym typeface="微软雅黑" pitchFamily="34" charset="-122"/>
                </a:rPr>
                <a:t>点此输入文字</a:t>
              </a:r>
            </a:p>
          </p:txBody>
        </p:sp>
      </p:grpSp>
      <p:sp>
        <p:nvSpPr>
          <p:cNvPr id="112" name="矩形 1"/>
          <p:cNvSpPr>
            <a:spLocks noChangeArrowheads="1"/>
          </p:cNvSpPr>
          <p:nvPr/>
        </p:nvSpPr>
        <p:spPr bwMode="auto">
          <a:xfrm>
            <a:off x="1208453" y="3867765"/>
            <a:ext cx="7935547" cy="613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200" dirty="0">
              <a:solidFill>
                <a:prstClr val="black">
                  <a:lumMod val="75000"/>
                  <a:lumOff val="25000"/>
                </a:prstClr>
              </a:solidFill>
              <a:latin typeface="微软雅黑" pitchFamily="34" charset="-122"/>
              <a:ea typeface="微软雅黑" pitchFamily="34" charset="-122"/>
            </a:endParaRPr>
          </a:p>
        </p:txBody>
      </p:sp>
    </p:spTree>
    <p:extLst>
      <p:ext uri="{BB962C8B-B14F-4D97-AF65-F5344CB8AC3E}">
        <p14:creationId xmlns:p14="http://schemas.microsoft.com/office/powerpoint/2010/main" val="273570405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12"/>
                                        </p:tgtEl>
                                        <p:attrNameLst>
                                          <p:attrName>style.visibility</p:attrName>
                                        </p:attrNameLst>
                                      </p:cBhvr>
                                      <p:to>
                                        <p:strVal val="visible"/>
                                      </p:to>
                                    </p:set>
                                    <p:animEffect transition="in" filter="wipe(left)">
                                      <p:cBhvr>
                                        <p:cTn id="23" dur="1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390091" y="1908999"/>
            <a:ext cx="961953" cy="2046429"/>
            <a:chOff x="4780491" y="1775649"/>
            <a:chExt cx="961953" cy="2046429"/>
          </a:xfrm>
        </p:grpSpPr>
        <p:sp>
          <p:nvSpPr>
            <p:cNvPr id="39" name="Shape 18459"/>
            <p:cNvSpPr/>
            <p:nvPr/>
          </p:nvSpPr>
          <p:spPr>
            <a:xfrm>
              <a:off x="4780491" y="2518269"/>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0" name="Shape 18460"/>
            <p:cNvSpPr/>
            <p:nvPr/>
          </p:nvSpPr>
          <p:spPr>
            <a:xfrm>
              <a:off x="5313892" y="1775649"/>
              <a:ext cx="428466" cy="0"/>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1" name="Shape 18461"/>
            <p:cNvSpPr/>
            <p:nvPr/>
          </p:nvSpPr>
          <p:spPr>
            <a:xfrm>
              <a:off x="4780491" y="2798863"/>
              <a:ext cx="961953"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2" name="Shape 18462"/>
            <p:cNvSpPr/>
            <p:nvPr/>
          </p:nvSpPr>
          <p:spPr>
            <a:xfrm>
              <a:off x="5313892" y="3822077"/>
              <a:ext cx="428466"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3" name="Shape 18463"/>
            <p:cNvSpPr/>
            <p:nvPr/>
          </p:nvSpPr>
          <p:spPr>
            <a:xfrm flipV="1">
              <a:off x="5315162" y="1775649"/>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4" name="Shape 18464"/>
            <p:cNvSpPr/>
            <p:nvPr/>
          </p:nvSpPr>
          <p:spPr>
            <a:xfrm>
              <a:off x="4780491" y="3087152"/>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5" name="Shape 18465"/>
            <p:cNvSpPr/>
            <p:nvPr/>
          </p:nvSpPr>
          <p:spPr>
            <a:xfrm flipV="1">
              <a:off x="5315162" y="3079457"/>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grpSp>
      <p:grpSp>
        <p:nvGrpSpPr>
          <p:cNvPr id="3" name="组合 2"/>
          <p:cNvGrpSpPr/>
          <p:nvPr/>
        </p:nvGrpSpPr>
        <p:grpSpPr>
          <a:xfrm>
            <a:off x="3927548" y="1908998"/>
            <a:ext cx="961954" cy="2046430"/>
            <a:chOff x="3317948" y="1775648"/>
            <a:chExt cx="961954" cy="2046430"/>
          </a:xfrm>
        </p:grpSpPr>
        <p:sp>
          <p:nvSpPr>
            <p:cNvPr id="46" name="Shape 18467"/>
            <p:cNvSpPr/>
            <p:nvPr/>
          </p:nvSpPr>
          <p:spPr>
            <a:xfrm flipH="1" flipV="1">
              <a:off x="3746500" y="2518269"/>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7" name="Shape 18468"/>
            <p:cNvSpPr/>
            <p:nvPr/>
          </p:nvSpPr>
          <p:spPr>
            <a:xfrm flipH="1" flipV="1">
              <a:off x="3318034" y="1775648"/>
              <a:ext cx="428467"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8" name="Shape 18469"/>
            <p:cNvSpPr/>
            <p:nvPr/>
          </p:nvSpPr>
          <p:spPr>
            <a:xfrm flipH="1" flipV="1">
              <a:off x="3317948" y="2798863"/>
              <a:ext cx="961954"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9" name="Shape 18470"/>
            <p:cNvSpPr/>
            <p:nvPr/>
          </p:nvSpPr>
          <p:spPr>
            <a:xfrm flipH="1">
              <a:off x="3318034" y="3822077"/>
              <a:ext cx="428467"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0" name="Shape 18471"/>
            <p:cNvSpPr/>
            <p:nvPr/>
          </p:nvSpPr>
          <p:spPr>
            <a:xfrm flipV="1">
              <a:off x="3746500" y="1775649"/>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1" name="Shape 18472"/>
            <p:cNvSpPr/>
            <p:nvPr/>
          </p:nvSpPr>
          <p:spPr>
            <a:xfrm flipH="1">
              <a:off x="3746500" y="3087152"/>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2" name="Shape 18473"/>
            <p:cNvSpPr/>
            <p:nvPr/>
          </p:nvSpPr>
          <p:spPr>
            <a:xfrm flipV="1">
              <a:off x="3746500" y="3079457"/>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grpSp>
      <p:grpSp>
        <p:nvGrpSpPr>
          <p:cNvPr id="2" name="组合 1"/>
          <p:cNvGrpSpPr/>
          <p:nvPr/>
        </p:nvGrpSpPr>
        <p:grpSpPr>
          <a:xfrm>
            <a:off x="4704434" y="1276346"/>
            <a:ext cx="962766" cy="3403606"/>
            <a:chOff x="4094834" y="1142996"/>
            <a:chExt cx="962766" cy="3403606"/>
          </a:xfrm>
        </p:grpSpPr>
        <p:sp>
          <p:nvSpPr>
            <p:cNvPr id="53" name="Shape 18477"/>
            <p:cNvSpPr/>
            <p:nvPr/>
          </p:nvSpPr>
          <p:spPr>
            <a:xfrm>
              <a:off x="4094834" y="1142996"/>
              <a:ext cx="962766" cy="3403606"/>
            </a:xfrm>
            <a:custGeom>
              <a:avLst/>
              <a:gdLst/>
              <a:ahLst/>
              <a:cxnLst>
                <a:cxn ang="0">
                  <a:pos x="wd2" y="hd2"/>
                </a:cxn>
                <a:cxn ang="5400000">
                  <a:pos x="wd2" y="hd2"/>
                </a:cxn>
                <a:cxn ang="10800000">
                  <a:pos x="wd2" y="hd2"/>
                </a:cxn>
                <a:cxn ang="16200000">
                  <a:pos x="wd2" y="hd2"/>
                </a:cxn>
              </a:cxnLst>
              <a:rect l="0" t="0" r="r" b="b"/>
              <a:pathLst>
                <a:path w="20941" h="21597" extrusionOk="0">
                  <a:moveTo>
                    <a:pt x="8563" y="0"/>
                  </a:moveTo>
                  <a:cubicBezTo>
                    <a:pt x="10027" y="-3"/>
                    <a:pt x="12311" y="423"/>
                    <a:pt x="12311" y="1065"/>
                  </a:cubicBezTo>
                  <a:cubicBezTo>
                    <a:pt x="12311" y="1707"/>
                    <a:pt x="12132" y="1985"/>
                    <a:pt x="11954" y="2193"/>
                  </a:cubicBezTo>
                  <a:cubicBezTo>
                    <a:pt x="11776" y="2401"/>
                    <a:pt x="11538" y="2367"/>
                    <a:pt x="11538" y="2367"/>
                  </a:cubicBezTo>
                  <a:cubicBezTo>
                    <a:pt x="11538" y="2367"/>
                    <a:pt x="11597" y="2801"/>
                    <a:pt x="11121" y="2905"/>
                  </a:cubicBezTo>
                  <a:cubicBezTo>
                    <a:pt x="10645" y="3009"/>
                    <a:pt x="10526" y="3043"/>
                    <a:pt x="10526" y="3182"/>
                  </a:cubicBezTo>
                  <a:cubicBezTo>
                    <a:pt x="10526" y="3321"/>
                    <a:pt x="10823" y="3425"/>
                    <a:pt x="11240" y="3564"/>
                  </a:cubicBezTo>
                  <a:cubicBezTo>
                    <a:pt x="11657" y="3703"/>
                    <a:pt x="13442" y="3859"/>
                    <a:pt x="14393" y="3963"/>
                  </a:cubicBezTo>
                  <a:cubicBezTo>
                    <a:pt x="15346" y="4067"/>
                    <a:pt x="16119" y="4241"/>
                    <a:pt x="16654" y="4588"/>
                  </a:cubicBezTo>
                  <a:cubicBezTo>
                    <a:pt x="17190" y="4935"/>
                    <a:pt x="17963" y="5369"/>
                    <a:pt x="18975" y="5664"/>
                  </a:cubicBezTo>
                  <a:cubicBezTo>
                    <a:pt x="19986" y="5959"/>
                    <a:pt x="21236" y="6427"/>
                    <a:pt x="20879" y="6878"/>
                  </a:cubicBezTo>
                  <a:cubicBezTo>
                    <a:pt x="20522" y="7329"/>
                    <a:pt x="18380" y="7676"/>
                    <a:pt x="17190" y="7486"/>
                  </a:cubicBezTo>
                  <a:cubicBezTo>
                    <a:pt x="16000" y="7295"/>
                    <a:pt x="15524" y="7277"/>
                    <a:pt x="15524" y="7277"/>
                  </a:cubicBezTo>
                  <a:cubicBezTo>
                    <a:pt x="15524" y="7277"/>
                    <a:pt x="16297" y="8266"/>
                    <a:pt x="16654" y="9255"/>
                  </a:cubicBezTo>
                  <a:cubicBezTo>
                    <a:pt x="17011" y="10245"/>
                    <a:pt x="17963" y="11199"/>
                    <a:pt x="17428" y="11286"/>
                  </a:cubicBezTo>
                  <a:cubicBezTo>
                    <a:pt x="16892" y="11372"/>
                    <a:pt x="16119" y="11477"/>
                    <a:pt x="16119" y="11477"/>
                  </a:cubicBezTo>
                  <a:cubicBezTo>
                    <a:pt x="16119" y="11477"/>
                    <a:pt x="15958" y="12874"/>
                    <a:pt x="15107" y="14083"/>
                  </a:cubicBezTo>
                  <a:cubicBezTo>
                    <a:pt x="14257" y="15292"/>
                    <a:pt x="13947" y="15840"/>
                    <a:pt x="13838" y="16560"/>
                  </a:cubicBezTo>
                  <a:cubicBezTo>
                    <a:pt x="13728" y="17279"/>
                    <a:pt x="13454" y="17807"/>
                    <a:pt x="13673" y="18111"/>
                  </a:cubicBezTo>
                  <a:cubicBezTo>
                    <a:pt x="13893" y="18415"/>
                    <a:pt x="15318" y="19006"/>
                    <a:pt x="16141" y="19118"/>
                  </a:cubicBezTo>
                  <a:cubicBezTo>
                    <a:pt x="16964" y="19230"/>
                    <a:pt x="18444" y="19230"/>
                    <a:pt x="19047" y="19310"/>
                  </a:cubicBezTo>
                  <a:cubicBezTo>
                    <a:pt x="19650" y="19390"/>
                    <a:pt x="20089" y="19614"/>
                    <a:pt x="18718" y="19678"/>
                  </a:cubicBezTo>
                  <a:cubicBezTo>
                    <a:pt x="17347" y="19742"/>
                    <a:pt x="14770" y="19630"/>
                    <a:pt x="14112" y="19566"/>
                  </a:cubicBezTo>
                  <a:cubicBezTo>
                    <a:pt x="13454" y="19502"/>
                    <a:pt x="12412" y="19358"/>
                    <a:pt x="12412" y="19358"/>
                  </a:cubicBezTo>
                  <a:cubicBezTo>
                    <a:pt x="12412" y="19358"/>
                    <a:pt x="12742" y="19598"/>
                    <a:pt x="11261" y="19598"/>
                  </a:cubicBezTo>
                  <a:cubicBezTo>
                    <a:pt x="9780" y="19598"/>
                    <a:pt x="9506" y="19566"/>
                    <a:pt x="9451" y="19294"/>
                  </a:cubicBezTo>
                  <a:cubicBezTo>
                    <a:pt x="9396" y="19022"/>
                    <a:pt x="9451" y="18655"/>
                    <a:pt x="9232" y="18463"/>
                  </a:cubicBezTo>
                  <a:cubicBezTo>
                    <a:pt x="9013" y="18271"/>
                    <a:pt x="10109" y="17775"/>
                    <a:pt x="9561" y="17503"/>
                  </a:cubicBezTo>
                  <a:cubicBezTo>
                    <a:pt x="9013" y="17231"/>
                    <a:pt x="8464" y="16528"/>
                    <a:pt x="8958" y="16112"/>
                  </a:cubicBezTo>
                  <a:cubicBezTo>
                    <a:pt x="9451" y="15696"/>
                    <a:pt x="8794" y="15280"/>
                    <a:pt x="8958" y="15009"/>
                  </a:cubicBezTo>
                  <a:cubicBezTo>
                    <a:pt x="9122" y="14737"/>
                    <a:pt x="9342" y="14369"/>
                    <a:pt x="9342" y="13953"/>
                  </a:cubicBezTo>
                  <a:cubicBezTo>
                    <a:pt x="9342" y="13537"/>
                    <a:pt x="9287" y="13234"/>
                    <a:pt x="9287" y="13234"/>
                  </a:cubicBezTo>
                  <a:cubicBezTo>
                    <a:pt x="9287" y="13234"/>
                    <a:pt x="8245" y="14801"/>
                    <a:pt x="7971" y="15217"/>
                  </a:cubicBezTo>
                  <a:cubicBezTo>
                    <a:pt x="7697" y="15632"/>
                    <a:pt x="7258" y="17119"/>
                    <a:pt x="7258" y="17567"/>
                  </a:cubicBezTo>
                  <a:cubicBezTo>
                    <a:pt x="7258" y="18015"/>
                    <a:pt x="6107" y="18623"/>
                    <a:pt x="6052" y="19022"/>
                  </a:cubicBezTo>
                  <a:cubicBezTo>
                    <a:pt x="5997" y="19422"/>
                    <a:pt x="5942" y="19662"/>
                    <a:pt x="5558" y="19662"/>
                  </a:cubicBezTo>
                  <a:cubicBezTo>
                    <a:pt x="5174" y="19662"/>
                    <a:pt x="5942" y="20110"/>
                    <a:pt x="6216" y="20462"/>
                  </a:cubicBezTo>
                  <a:cubicBezTo>
                    <a:pt x="6491" y="20813"/>
                    <a:pt x="7313" y="21597"/>
                    <a:pt x="5723" y="21597"/>
                  </a:cubicBezTo>
                  <a:cubicBezTo>
                    <a:pt x="4133" y="21597"/>
                    <a:pt x="2323" y="21405"/>
                    <a:pt x="2268" y="20909"/>
                  </a:cubicBezTo>
                  <a:cubicBezTo>
                    <a:pt x="2213" y="20414"/>
                    <a:pt x="2433" y="19982"/>
                    <a:pt x="1994" y="19790"/>
                  </a:cubicBezTo>
                  <a:cubicBezTo>
                    <a:pt x="1555" y="19598"/>
                    <a:pt x="1501" y="19182"/>
                    <a:pt x="1555" y="18927"/>
                  </a:cubicBezTo>
                  <a:cubicBezTo>
                    <a:pt x="1610" y="18671"/>
                    <a:pt x="1336" y="18239"/>
                    <a:pt x="1555" y="17695"/>
                  </a:cubicBezTo>
                  <a:cubicBezTo>
                    <a:pt x="1775" y="17152"/>
                    <a:pt x="1775" y="16240"/>
                    <a:pt x="2213" y="15552"/>
                  </a:cubicBezTo>
                  <a:cubicBezTo>
                    <a:pt x="2652" y="14865"/>
                    <a:pt x="2762" y="13809"/>
                    <a:pt x="2981" y="12978"/>
                  </a:cubicBezTo>
                  <a:cubicBezTo>
                    <a:pt x="3200" y="12146"/>
                    <a:pt x="3365" y="11730"/>
                    <a:pt x="3090" y="11603"/>
                  </a:cubicBezTo>
                  <a:cubicBezTo>
                    <a:pt x="2816" y="11475"/>
                    <a:pt x="1172" y="11363"/>
                    <a:pt x="733" y="11331"/>
                  </a:cubicBezTo>
                  <a:cubicBezTo>
                    <a:pt x="294" y="11299"/>
                    <a:pt x="1281" y="10435"/>
                    <a:pt x="1610" y="9716"/>
                  </a:cubicBezTo>
                  <a:cubicBezTo>
                    <a:pt x="1939" y="8996"/>
                    <a:pt x="2542" y="8564"/>
                    <a:pt x="2871" y="8053"/>
                  </a:cubicBezTo>
                  <a:cubicBezTo>
                    <a:pt x="3200" y="7541"/>
                    <a:pt x="3200" y="7301"/>
                    <a:pt x="2488" y="6933"/>
                  </a:cubicBezTo>
                  <a:cubicBezTo>
                    <a:pt x="1775" y="6566"/>
                    <a:pt x="898" y="6326"/>
                    <a:pt x="514" y="5494"/>
                  </a:cubicBezTo>
                  <a:cubicBezTo>
                    <a:pt x="130" y="4663"/>
                    <a:pt x="-364" y="4119"/>
                    <a:pt x="404" y="3911"/>
                  </a:cubicBezTo>
                  <a:cubicBezTo>
                    <a:pt x="1172" y="3703"/>
                    <a:pt x="2652" y="3815"/>
                    <a:pt x="3749" y="3559"/>
                  </a:cubicBezTo>
                  <a:cubicBezTo>
                    <a:pt x="4846" y="3303"/>
                    <a:pt x="5010" y="3016"/>
                    <a:pt x="5503" y="2984"/>
                  </a:cubicBezTo>
                  <a:cubicBezTo>
                    <a:pt x="5997" y="2952"/>
                    <a:pt x="6106" y="2920"/>
                    <a:pt x="6106" y="2744"/>
                  </a:cubicBezTo>
                  <a:cubicBezTo>
                    <a:pt x="6106" y="2568"/>
                    <a:pt x="5942" y="2392"/>
                    <a:pt x="5942" y="2392"/>
                  </a:cubicBezTo>
                  <a:cubicBezTo>
                    <a:pt x="5942" y="2392"/>
                    <a:pt x="5174" y="2248"/>
                    <a:pt x="5010" y="2024"/>
                  </a:cubicBezTo>
                  <a:cubicBezTo>
                    <a:pt x="4846" y="1800"/>
                    <a:pt x="4681" y="1240"/>
                    <a:pt x="4900" y="857"/>
                  </a:cubicBezTo>
                  <a:cubicBezTo>
                    <a:pt x="5120" y="473"/>
                    <a:pt x="6318" y="5"/>
                    <a:pt x="8563" y="0"/>
                  </a:cubicBezTo>
                  <a:close/>
                </a:path>
              </a:pathLst>
            </a:custGeom>
            <a:solidFill>
              <a:schemeClr val="bg1">
                <a:lumMod val="65000"/>
              </a:schemeClr>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4" name="Shape 18478"/>
            <p:cNvSpPr/>
            <p:nvPr/>
          </p:nvSpPr>
          <p:spPr>
            <a:xfrm>
              <a:off x="4349007" y="1585024"/>
              <a:ext cx="247261" cy="190625"/>
            </a:xfrm>
            <a:custGeom>
              <a:avLst/>
              <a:gdLst/>
              <a:ahLst/>
              <a:cxnLst>
                <a:cxn ang="0">
                  <a:pos x="wd2" y="hd2"/>
                </a:cxn>
                <a:cxn ang="5400000">
                  <a:pos x="wd2" y="hd2"/>
                </a:cxn>
                <a:cxn ang="10800000">
                  <a:pos x="wd2" y="hd2"/>
                </a:cxn>
                <a:cxn ang="16200000">
                  <a:pos x="wd2" y="hd2"/>
                </a:cxn>
              </a:cxnLst>
              <a:rect l="0" t="0" r="r" b="b"/>
              <a:pathLst>
                <a:path w="21600" h="21600" extrusionOk="0">
                  <a:moveTo>
                    <a:pt x="20142" y="9829"/>
                  </a:moveTo>
                  <a:cubicBezTo>
                    <a:pt x="20503" y="10693"/>
                    <a:pt x="21004" y="11544"/>
                    <a:pt x="21600" y="12463"/>
                  </a:cubicBezTo>
                  <a:cubicBezTo>
                    <a:pt x="20797" y="15395"/>
                    <a:pt x="20629" y="18811"/>
                    <a:pt x="20550" y="21600"/>
                  </a:cubicBezTo>
                  <a:cubicBezTo>
                    <a:pt x="17284" y="18887"/>
                    <a:pt x="18958" y="12766"/>
                    <a:pt x="16103" y="12414"/>
                  </a:cubicBezTo>
                  <a:cubicBezTo>
                    <a:pt x="13346" y="12074"/>
                    <a:pt x="12988" y="13609"/>
                    <a:pt x="12527" y="15998"/>
                  </a:cubicBezTo>
                  <a:cubicBezTo>
                    <a:pt x="12065" y="18387"/>
                    <a:pt x="11785" y="20178"/>
                    <a:pt x="11785" y="20178"/>
                  </a:cubicBezTo>
                  <a:cubicBezTo>
                    <a:pt x="11785" y="20178"/>
                    <a:pt x="2700" y="7598"/>
                    <a:pt x="0" y="3147"/>
                  </a:cubicBezTo>
                  <a:cubicBezTo>
                    <a:pt x="1311" y="2681"/>
                    <a:pt x="1741" y="2046"/>
                    <a:pt x="1827" y="0"/>
                  </a:cubicBezTo>
                  <a:cubicBezTo>
                    <a:pt x="4847" y="4160"/>
                    <a:pt x="12262" y="11666"/>
                    <a:pt x="15756" y="11666"/>
                  </a:cubicBezTo>
                  <a:cubicBezTo>
                    <a:pt x="17414" y="11669"/>
                    <a:pt x="18853" y="10953"/>
                    <a:pt x="20142" y="9829"/>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5" name="Shape 18479"/>
            <p:cNvSpPr/>
            <p:nvPr/>
          </p:nvSpPr>
          <p:spPr>
            <a:xfrm>
              <a:off x="4614223" y="2093355"/>
              <a:ext cx="103601" cy="143660"/>
            </a:xfrm>
            <a:custGeom>
              <a:avLst/>
              <a:gdLst/>
              <a:ahLst/>
              <a:cxnLst>
                <a:cxn ang="0">
                  <a:pos x="wd2" y="hd2"/>
                </a:cxn>
                <a:cxn ang="5400000">
                  <a:pos x="wd2" y="hd2"/>
                </a:cxn>
                <a:cxn ang="10800000">
                  <a:pos x="wd2" y="hd2"/>
                </a:cxn>
                <a:cxn ang="16200000">
                  <a:pos x="wd2" y="hd2"/>
                </a:cxn>
              </a:cxnLst>
              <a:rect l="0" t="0" r="r" b="b"/>
              <a:pathLst>
                <a:path w="20108" h="21600" extrusionOk="0">
                  <a:moveTo>
                    <a:pt x="11314" y="595"/>
                  </a:moveTo>
                  <a:lnTo>
                    <a:pt x="0" y="0"/>
                  </a:lnTo>
                  <a:cubicBezTo>
                    <a:pt x="0" y="0"/>
                    <a:pt x="10283" y="5549"/>
                    <a:pt x="10283" y="11494"/>
                  </a:cubicBezTo>
                  <a:cubicBezTo>
                    <a:pt x="10283" y="17437"/>
                    <a:pt x="9771" y="20013"/>
                    <a:pt x="9771" y="20013"/>
                  </a:cubicBezTo>
                  <a:lnTo>
                    <a:pt x="18773" y="21600"/>
                  </a:lnTo>
                  <a:cubicBezTo>
                    <a:pt x="18773" y="21600"/>
                    <a:pt x="21600" y="15655"/>
                    <a:pt x="19026" y="9907"/>
                  </a:cubicBezTo>
                  <a:cubicBezTo>
                    <a:pt x="16458" y="4163"/>
                    <a:pt x="13631" y="2576"/>
                    <a:pt x="11314" y="595"/>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6" name="Shape 18480"/>
            <p:cNvSpPr/>
            <p:nvPr/>
          </p:nvSpPr>
          <p:spPr>
            <a:xfrm>
              <a:off x="4669476" y="2435925"/>
              <a:ext cx="44204" cy="122940"/>
            </a:xfrm>
            <a:custGeom>
              <a:avLst/>
              <a:gdLst/>
              <a:ahLst/>
              <a:cxnLst>
                <a:cxn ang="0">
                  <a:pos x="wd2" y="hd2"/>
                </a:cxn>
                <a:cxn ang="5400000">
                  <a:pos x="wd2" y="hd2"/>
                </a:cxn>
                <a:cxn ang="10800000">
                  <a:pos x="wd2" y="hd2"/>
                </a:cxn>
                <a:cxn ang="16200000">
                  <a:pos x="wd2" y="hd2"/>
                </a:cxn>
              </a:cxnLst>
              <a:rect l="0" t="0" r="r" b="b"/>
              <a:pathLst>
                <a:path w="21600" h="21600" extrusionOk="0">
                  <a:moveTo>
                    <a:pt x="6477" y="0"/>
                  </a:moveTo>
                  <a:cubicBezTo>
                    <a:pt x="6477" y="0"/>
                    <a:pt x="2877" y="12382"/>
                    <a:pt x="1438" y="16333"/>
                  </a:cubicBezTo>
                  <a:cubicBezTo>
                    <a:pt x="0" y="20286"/>
                    <a:pt x="0" y="21600"/>
                    <a:pt x="0" y="21600"/>
                  </a:cubicBezTo>
                  <a:lnTo>
                    <a:pt x="21600" y="20286"/>
                  </a:lnTo>
                  <a:cubicBezTo>
                    <a:pt x="21595" y="20286"/>
                    <a:pt x="16550" y="10275"/>
                    <a:pt x="6477" y="0"/>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grpSp>
      <p:sp>
        <p:nvSpPr>
          <p:cNvPr id="57" name="Shape 18482"/>
          <p:cNvSpPr/>
          <p:nvPr/>
        </p:nvSpPr>
        <p:spPr>
          <a:xfrm>
            <a:off x="3260026" y="2651618"/>
            <a:ext cx="581696" cy="581696"/>
          </a:xfrm>
          <a:prstGeom prst="flowChartAlternateProcess">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smtClean="0">
                <a:solidFill>
                  <a:prstClr val="white"/>
                </a:solidFill>
                <a:ea typeface="宋体" pitchFamily="2" charset="-122"/>
              </a:rPr>
              <a:t>3</a:t>
            </a:r>
            <a:endParaRPr sz="3200" dirty="0">
              <a:solidFill>
                <a:prstClr val="white"/>
              </a:solidFill>
              <a:ea typeface="宋体" pitchFamily="2" charset="-122"/>
            </a:endParaRPr>
          </a:p>
        </p:txBody>
      </p:sp>
      <p:sp>
        <p:nvSpPr>
          <p:cNvPr id="63" name="Shape 18490"/>
          <p:cNvSpPr/>
          <p:nvPr/>
        </p:nvSpPr>
        <p:spPr>
          <a:xfrm>
            <a:off x="3260026" y="1641605"/>
            <a:ext cx="581696" cy="581696"/>
          </a:xfrm>
          <a:prstGeom prst="flowChartAlternateProcess">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smtClean="0">
                <a:solidFill>
                  <a:prstClr val="white"/>
                </a:solidFill>
                <a:ea typeface="宋体" pitchFamily="2" charset="-122"/>
              </a:rPr>
              <a:t>1</a:t>
            </a:r>
            <a:endParaRPr sz="3200" dirty="0">
              <a:solidFill>
                <a:prstClr val="white"/>
              </a:solidFill>
              <a:ea typeface="宋体" pitchFamily="2" charset="-122"/>
            </a:endParaRPr>
          </a:p>
        </p:txBody>
      </p:sp>
      <p:sp>
        <p:nvSpPr>
          <p:cNvPr id="65" name="Shape 18493"/>
          <p:cNvSpPr/>
          <p:nvPr/>
        </p:nvSpPr>
        <p:spPr>
          <a:xfrm>
            <a:off x="3260026" y="3661631"/>
            <a:ext cx="581696" cy="581696"/>
          </a:xfrm>
          <a:prstGeom prst="flowChartAlternateProcess">
            <a:avLst/>
          </a:prstGeom>
          <a:solidFill>
            <a:srgbClr val="2D5419"/>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smtClean="0">
                <a:solidFill>
                  <a:prstClr val="white"/>
                </a:solidFill>
                <a:ea typeface="宋体" pitchFamily="2" charset="-122"/>
              </a:rPr>
              <a:t>5</a:t>
            </a:r>
            <a:endParaRPr sz="3200" dirty="0">
              <a:solidFill>
                <a:prstClr val="white"/>
              </a:solidFill>
              <a:ea typeface="宋体" pitchFamily="2" charset="-122"/>
            </a:endParaRPr>
          </a:p>
        </p:txBody>
      </p:sp>
      <p:sp>
        <p:nvSpPr>
          <p:cNvPr id="67" name="Shape 18496"/>
          <p:cNvSpPr/>
          <p:nvPr/>
        </p:nvSpPr>
        <p:spPr>
          <a:xfrm>
            <a:off x="6463269" y="1630412"/>
            <a:ext cx="581696" cy="581696"/>
          </a:xfrm>
          <a:prstGeom prst="flowChartAlternateProcess">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smtClean="0">
                <a:solidFill>
                  <a:prstClr val="white"/>
                </a:solidFill>
                <a:ea typeface="宋体" pitchFamily="2" charset="-122"/>
              </a:rPr>
              <a:t>2</a:t>
            </a:r>
            <a:endParaRPr sz="3600" dirty="0">
              <a:solidFill>
                <a:prstClr val="white"/>
              </a:solidFill>
              <a:ea typeface="宋体" pitchFamily="2" charset="-122"/>
            </a:endParaRPr>
          </a:p>
        </p:txBody>
      </p:sp>
      <p:grpSp>
        <p:nvGrpSpPr>
          <p:cNvPr id="5" name="组合 4"/>
          <p:cNvGrpSpPr/>
          <p:nvPr/>
        </p:nvGrpSpPr>
        <p:grpSpPr>
          <a:xfrm>
            <a:off x="1314451" y="1611240"/>
            <a:ext cx="1797051" cy="659920"/>
            <a:chOff x="704851" y="1477890"/>
            <a:chExt cx="1797051" cy="659920"/>
          </a:xfrm>
        </p:grpSpPr>
        <p:sp>
          <p:nvSpPr>
            <p:cNvPr id="72" name="Shape 18503"/>
            <p:cNvSpPr/>
            <p:nvPr/>
          </p:nvSpPr>
          <p:spPr>
            <a:xfrm>
              <a:off x="704851" y="1477890"/>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73" name="Shape 18504"/>
            <p:cNvSpPr/>
            <p:nvPr/>
          </p:nvSpPr>
          <p:spPr>
            <a:xfrm>
              <a:off x="704851" y="1685380"/>
              <a:ext cx="1797051" cy="452430"/>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grpSp>
        <p:nvGrpSpPr>
          <p:cNvPr id="7" name="组合 6"/>
          <p:cNvGrpSpPr/>
          <p:nvPr/>
        </p:nvGrpSpPr>
        <p:grpSpPr>
          <a:xfrm>
            <a:off x="1314451" y="2622438"/>
            <a:ext cx="1797051" cy="659920"/>
            <a:chOff x="704851" y="2489088"/>
            <a:chExt cx="1797051" cy="659920"/>
          </a:xfrm>
        </p:grpSpPr>
        <p:sp>
          <p:nvSpPr>
            <p:cNvPr id="74" name="Shape 18506"/>
            <p:cNvSpPr/>
            <p:nvPr/>
          </p:nvSpPr>
          <p:spPr>
            <a:xfrm>
              <a:off x="704851" y="2489088"/>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75" name="Shape 18507"/>
            <p:cNvSpPr/>
            <p:nvPr/>
          </p:nvSpPr>
          <p:spPr>
            <a:xfrm>
              <a:off x="704851" y="2696578"/>
              <a:ext cx="1797051" cy="452430"/>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grpSp>
        <p:nvGrpSpPr>
          <p:cNvPr id="9" name="组合 8"/>
          <p:cNvGrpSpPr/>
          <p:nvPr/>
        </p:nvGrpSpPr>
        <p:grpSpPr>
          <a:xfrm>
            <a:off x="1314451" y="3633635"/>
            <a:ext cx="1797051" cy="659920"/>
            <a:chOff x="704851" y="3500285"/>
            <a:chExt cx="1797051" cy="659920"/>
          </a:xfrm>
        </p:grpSpPr>
        <p:sp>
          <p:nvSpPr>
            <p:cNvPr id="76" name="Shape 18509"/>
            <p:cNvSpPr/>
            <p:nvPr/>
          </p:nvSpPr>
          <p:spPr>
            <a:xfrm>
              <a:off x="704851" y="3500285"/>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77" name="Shape 18510"/>
            <p:cNvSpPr/>
            <p:nvPr/>
          </p:nvSpPr>
          <p:spPr>
            <a:xfrm>
              <a:off x="704851" y="3707775"/>
              <a:ext cx="1797051" cy="452430"/>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grpSp>
        <p:nvGrpSpPr>
          <p:cNvPr id="6" name="组合 5"/>
          <p:cNvGrpSpPr/>
          <p:nvPr/>
        </p:nvGrpSpPr>
        <p:grpSpPr>
          <a:xfrm>
            <a:off x="7160753" y="1611240"/>
            <a:ext cx="1797051" cy="659920"/>
            <a:chOff x="6551153" y="1477890"/>
            <a:chExt cx="1797051" cy="659920"/>
          </a:xfrm>
        </p:grpSpPr>
        <p:sp>
          <p:nvSpPr>
            <p:cNvPr id="78" name="Shape 18512"/>
            <p:cNvSpPr/>
            <p:nvPr/>
          </p:nvSpPr>
          <p:spPr>
            <a:xfrm>
              <a:off x="6551153" y="1477890"/>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79" name="Shape 18513"/>
            <p:cNvSpPr/>
            <p:nvPr/>
          </p:nvSpPr>
          <p:spPr>
            <a:xfrm>
              <a:off x="6551153" y="1685380"/>
              <a:ext cx="1797051" cy="452430"/>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sp>
        <p:nvSpPr>
          <p:cNvPr id="80" name="Shape 18515"/>
          <p:cNvSpPr/>
          <p:nvPr/>
        </p:nvSpPr>
        <p:spPr>
          <a:xfrm>
            <a:off x="6463269" y="3661631"/>
            <a:ext cx="581696" cy="581696"/>
          </a:xfrm>
          <a:prstGeom prst="flowChartAlternateProcess">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smtClean="0">
                <a:solidFill>
                  <a:prstClr val="white"/>
                </a:solidFill>
                <a:ea typeface="宋体" pitchFamily="2" charset="-122"/>
              </a:rPr>
              <a:t>6</a:t>
            </a:r>
            <a:endParaRPr sz="3600" dirty="0">
              <a:solidFill>
                <a:prstClr val="white"/>
              </a:solidFill>
              <a:ea typeface="宋体" pitchFamily="2" charset="-122"/>
            </a:endParaRPr>
          </a:p>
        </p:txBody>
      </p:sp>
      <p:sp>
        <p:nvSpPr>
          <p:cNvPr id="82" name="Shape 18518"/>
          <p:cNvSpPr/>
          <p:nvPr/>
        </p:nvSpPr>
        <p:spPr>
          <a:xfrm>
            <a:off x="6463269" y="2622438"/>
            <a:ext cx="581696" cy="581696"/>
          </a:xfrm>
          <a:prstGeom prst="flowChartAlternateProcess">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smtClean="0">
                <a:solidFill>
                  <a:prstClr val="white"/>
                </a:solidFill>
                <a:ea typeface="宋体" pitchFamily="2" charset="-122"/>
              </a:rPr>
              <a:t>4</a:t>
            </a:r>
            <a:endParaRPr sz="3600" dirty="0">
              <a:solidFill>
                <a:prstClr val="white"/>
              </a:solidFill>
              <a:ea typeface="宋体" pitchFamily="2" charset="-122"/>
            </a:endParaRPr>
          </a:p>
        </p:txBody>
      </p:sp>
      <p:grpSp>
        <p:nvGrpSpPr>
          <p:cNvPr id="8" name="组合 7"/>
          <p:cNvGrpSpPr/>
          <p:nvPr/>
        </p:nvGrpSpPr>
        <p:grpSpPr>
          <a:xfrm>
            <a:off x="7160753" y="2622438"/>
            <a:ext cx="1797051" cy="659920"/>
            <a:chOff x="6551153" y="2489088"/>
            <a:chExt cx="1797051" cy="659920"/>
          </a:xfrm>
        </p:grpSpPr>
        <p:sp>
          <p:nvSpPr>
            <p:cNvPr id="86" name="Shape 18524"/>
            <p:cNvSpPr/>
            <p:nvPr/>
          </p:nvSpPr>
          <p:spPr>
            <a:xfrm>
              <a:off x="6551153" y="2489088"/>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87" name="Shape 18525"/>
            <p:cNvSpPr/>
            <p:nvPr/>
          </p:nvSpPr>
          <p:spPr>
            <a:xfrm>
              <a:off x="6551153" y="2696578"/>
              <a:ext cx="1797051" cy="452430"/>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grpSp>
        <p:nvGrpSpPr>
          <p:cNvPr id="10" name="组合 9"/>
          <p:cNvGrpSpPr/>
          <p:nvPr/>
        </p:nvGrpSpPr>
        <p:grpSpPr>
          <a:xfrm>
            <a:off x="7160753" y="3633635"/>
            <a:ext cx="1797051" cy="659920"/>
            <a:chOff x="6551153" y="3500285"/>
            <a:chExt cx="1797051" cy="659920"/>
          </a:xfrm>
        </p:grpSpPr>
        <p:sp>
          <p:nvSpPr>
            <p:cNvPr id="88" name="Shape 18527"/>
            <p:cNvSpPr/>
            <p:nvPr/>
          </p:nvSpPr>
          <p:spPr>
            <a:xfrm>
              <a:off x="6551153" y="3500285"/>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smtClean="0">
                  <a:solidFill>
                    <a:prstClr val="black">
                      <a:lumMod val="75000"/>
                      <a:lumOff val="25000"/>
                    </a:prstClr>
                  </a:solidFill>
                  <a:uFillTx/>
                  <a:latin typeface="宋体"/>
                  <a:ea typeface="宋体"/>
                </a:rPr>
                <a:t>添加标题</a:t>
              </a:r>
              <a:endParaRPr sz="1600" dirty="0">
                <a:solidFill>
                  <a:prstClr val="black">
                    <a:lumMod val="75000"/>
                    <a:lumOff val="25000"/>
                  </a:prstClr>
                </a:solidFill>
                <a:uFillTx/>
                <a:ea typeface="+mn-ea"/>
              </a:endParaRPr>
            </a:p>
          </p:txBody>
        </p:sp>
        <p:sp>
          <p:nvSpPr>
            <p:cNvPr id="89" name="Shape 18528"/>
            <p:cNvSpPr/>
            <p:nvPr/>
          </p:nvSpPr>
          <p:spPr>
            <a:xfrm>
              <a:off x="6551153" y="3707775"/>
              <a:ext cx="1797051" cy="452430"/>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smtClean="0">
                  <a:solidFill>
                    <a:prstClr val="black">
                      <a:lumMod val="75000"/>
                      <a:lumOff val="25000"/>
                    </a:prstClr>
                  </a:solidFill>
                  <a:uFillTx/>
                  <a:latin typeface="宋体"/>
                  <a:ea typeface="宋体"/>
                </a:rPr>
                <a:t>此处添加详细文本描述，建议与标题相关并符合整体语言风格</a:t>
              </a:r>
              <a:endParaRPr sz="900" dirty="0">
                <a:solidFill>
                  <a:prstClr val="black">
                    <a:lumMod val="75000"/>
                    <a:lumOff val="25000"/>
                  </a:prstClr>
                </a:solidFill>
                <a:uFillTx/>
                <a:ea typeface="+mn-ea"/>
              </a:endParaRPr>
            </a:p>
          </p:txBody>
        </p:sp>
      </p:grpSp>
    </p:spTree>
    <p:extLst>
      <p:ext uri="{BB962C8B-B14F-4D97-AF65-F5344CB8AC3E}">
        <p14:creationId xmlns:p14="http://schemas.microsoft.com/office/powerpoint/2010/main" val="297840001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500"/>
                                        <p:tgtEl>
                                          <p:spTgt spid="3"/>
                                        </p:tgtEl>
                                      </p:cBhvr>
                                    </p:animEffect>
                                  </p:childTnLst>
                                </p:cTn>
                              </p:par>
                              <p:par>
                                <p:cTn id="14" presetID="22" presetClass="entr" presetSubtype="8"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63"/>
                                        </p:tgtEl>
                                        <p:attrNameLst>
                                          <p:attrName>style.visibility</p:attrName>
                                        </p:attrNameLst>
                                      </p:cBhvr>
                                      <p:to>
                                        <p:strVal val="visible"/>
                                      </p:to>
                                    </p:set>
                                    <p:anim calcmode="lin" valueType="num">
                                      <p:cBhvr>
                                        <p:cTn id="20" dur="500" fill="hold"/>
                                        <p:tgtEl>
                                          <p:spTgt spid="63"/>
                                        </p:tgtEl>
                                        <p:attrNameLst>
                                          <p:attrName>ppt_w</p:attrName>
                                        </p:attrNameLst>
                                      </p:cBhvr>
                                      <p:tavLst>
                                        <p:tav tm="0">
                                          <p:val>
                                            <p:fltVal val="0"/>
                                          </p:val>
                                        </p:tav>
                                        <p:tav tm="100000">
                                          <p:val>
                                            <p:strVal val="#ppt_w"/>
                                          </p:val>
                                        </p:tav>
                                      </p:tavLst>
                                    </p:anim>
                                    <p:anim calcmode="lin" valueType="num">
                                      <p:cBhvr>
                                        <p:cTn id="21" dur="500" fill="hold"/>
                                        <p:tgtEl>
                                          <p:spTgt spid="63"/>
                                        </p:tgtEl>
                                        <p:attrNameLst>
                                          <p:attrName>ppt_h</p:attrName>
                                        </p:attrNameLst>
                                      </p:cBhvr>
                                      <p:tavLst>
                                        <p:tav tm="0">
                                          <p:val>
                                            <p:fltVal val="0"/>
                                          </p:val>
                                        </p:tav>
                                        <p:tav tm="100000">
                                          <p:val>
                                            <p:strVal val="#ppt_h"/>
                                          </p:val>
                                        </p:tav>
                                      </p:tavLst>
                                    </p:anim>
                                    <p:animEffect transition="in" filter="fade">
                                      <p:cBhvr>
                                        <p:cTn id="22" dur="500"/>
                                        <p:tgtEl>
                                          <p:spTgt spid="63"/>
                                        </p:tgtEl>
                                      </p:cBhvr>
                                    </p:animEffect>
                                  </p:childTnLst>
                                </p:cTn>
                              </p:par>
                            </p:childTnLst>
                          </p:cTn>
                        </p:par>
                        <p:par>
                          <p:cTn id="23" fill="hold">
                            <p:stCondLst>
                              <p:cond delay="2000"/>
                            </p:stCondLst>
                            <p:childTnLst>
                              <p:par>
                                <p:cTn id="24" presetID="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0-#ppt_w/2"/>
                                          </p:val>
                                        </p:tav>
                                        <p:tav tm="100000">
                                          <p:val>
                                            <p:strVal val="#ppt_x"/>
                                          </p:val>
                                        </p:tav>
                                      </p:tavLst>
                                    </p:anim>
                                    <p:anim calcmode="lin" valueType="num">
                                      <p:cBhvr additive="base">
                                        <p:cTn id="27" dur="500" fill="hold"/>
                                        <p:tgtEl>
                                          <p:spTgt spid="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67"/>
                                        </p:tgtEl>
                                        <p:attrNameLst>
                                          <p:attrName>style.visibility</p:attrName>
                                        </p:attrNameLst>
                                      </p:cBhvr>
                                      <p:to>
                                        <p:strVal val="visible"/>
                                      </p:to>
                                    </p:set>
                                    <p:anim calcmode="lin" valueType="num">
                                      <p:cBhvr>
                                        <p:cTn id="31" dur="500" fill="hold"/>
                                        <p:tgtEl>
                                          <p:spTgt spid="67"/>
                                        </p:tgtEl>
                                        <p:attrNameLst>
                                          <p:attrName>ppt_w</p:attrName>
                                        </p:attrNameLst>
                                      </p:cBhvr>
                                      <p:tavLst>
                                        <p:tav tm="0">
                                          <p:val>
                                            <p:fltVal val="0"/>
                                          </p:val>
                                        </p:tav>
                                        <p:tav tm="100000">
                                          <p:val>
                                            <p:strVal val="#ppt_w"/>
                                          </p:val>
                                        </p:tav>
                                      </p:tavLst>
                                    </p:anim>
                                    <p:anim calcmode="lin" valueType="num">
                                      <p:cBhvr>
                                        <p:cTn id="32" dur="500" fill="hold"/>
                                        <p:tgtEl>
                                          <p:spTgt spid="67"/>
                                        </p:tgtEl>
                                        <p:attrNameLst>
                                          <p:attrName>ppt_h</p:attrName>
                                        </p:attrNameLst>
                                      </p:cBhvr>
                                      <p:tavLst>
                                        <p:tav tm="0">
                                          <p:val>
                                            <p:fltVal val="0"/>
                                          </p:val>
                                        </p:tav>
                                        <p:tav tm="100000">
                                          <p:val>
                                            <p:strVal val="#ppt_h"/>
                                          </p:val>
                                        </p:tav>
                                      </p:tavLst>
                                    </p:anim>
                                    <p:animEffect transition="in" filter="fade">
                                      <p:cBhvr>
                                        <p:cTn id="33" dur="500"/>
                                        <p:tgtEl>
                                          <p:spTgt spid="67"/>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1+#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57"/>
                                        </p:tgtEl>
                                        <p:attrNameLst>
                                          <p:attrName>style.visibility</p:attrName>
                                        </p:attrNameLst>
                                      </p:cBhvr>
                                      <p:to>
                                        <p:strVal val="visible"/>
                                      </p:to>
                                    </p:set>
                                    <p:anim calcmode="lin" valueType="num">
                                      <p:cBhvr>
                                        <p:cTn id="42" dur="500" fill="hold"/>
                                        <p:tgtEl>
                                          <p:spTgt spid="57"/>
                                        </p:tgtEl>
                                        <p:attrNameLst>
                                          <p:attrName>ppt_w</p:attrName>
                                        </p:attrNameLst>
                                      </p:cBhvr>
                                      <p:tavLst>
                                        <p:tav tm="0">
                                          <p:val>
                                            <p:fltVal val="0"/>
                                          </p:val>
                                        </p:tav>
                                        <p:tav tm="100000">
                                          <p:val>
                                            <p:strVal val="#ppt_w"/>
                                          </p:val>
                                        </p:tav>
                                      </p:tavLst>
                                    </p:anim>
                                    <p:anim calcmode="lin" valueType="num">
                                      <p:cBhvr>
                                        <p:cTn id="43" dur="500" fill="hold"/>
                                        <p:tgtEl>
                                          <p:spTgt spid="57"/>
                                        </p:tgtEl>
                                        <p:attrNameLst>
                                          <p:attrName>ppt_h</p:attrName>
                                        </p:attrNameLst>
                                      </p:cBhvr>
                                      <p:tavLst>
                                        <p:tav tm="0">
                                          <p:val>
                                            <p:fltVal val="0"/>
                                          </p:val>
                                        </p:tav>
                                        <p:tav tm="100000">
                                          <p:val>
                                            <p:strVal val="#ppt_h"/>
                                          </p:val>
                                        </p:tav>
                                      </p:tavLst>
                                    </p:anim>
                                    <p:animEffect transition="in" filter="fade">
                                      <p:cBhvr>
                                        <p:cTn id="44" dur="500"/>
                                        <p:tgtEl>
                                          <p:spTgt spid="57"/>
                                        </p:tgtEl>
                                      </p:cBhvr>
                                    </p:animEffect>
                                  </p:childTnLst>
                                </p:cTn>
                              </p:par>
                            </p:childTnLst>
                          </p:cTn>
                        </p:par>
                        <p:par>
                          <p:cTn id="45" fill="hold">
                            <p:stCondLst>
                              <p:cond delay="4000"/>
                            </p:stCondLst>
                            <p:childTnLst>
                              <p:par>
                                <p:cTn id="46" presetID="2" presetClass="entr" presetSubtype="8"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additive="base">
                                        <p:cTn id="48" dur="500" fill="hold"/>
                                        <p:tgtEl>
                                          <p:spTgt spid="7"/>
                                        </p:tgtEl>
                                        <p:attrNameLst>
                                          <p:attrName>ppt_x</p:attrName>
                                        </p:attrNameLst>
                                      </p:cBhvr>
                                      <p:tavLst>
                                        <p:tav tm="0">
                                          <p:val>
                                            <p:strVal val="0-#ppt_w/2"/>
                                          </p:val>
                                        </p:tav>
                                        <p:tav tm="100000">
                                          <p:val>
                                            <p:strVal val="#ppt_x"/>
                                          </p:val>
                                        </p:tav>
                                      </p:tavLst>
                                    </p:anim>
                                    <p:anim calcmode="lin" valueType="num">
                                      <p:cBhvr additive="base">
                                        <p:cTn id="49" dur="500" fill="hold"/>
                                        <p:tgtEl>
                                          <p:spTgt spid="7"/>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82"/>
                                        </p:tgtEl>
                                        <p:attrNameLst>
                                          <p:attrName>style.visibility</p:attrName>
                                        </p:attrNameLst>
                                      </p:cBhvr>
                                      <p:to>
                                        <p:strVal val="visible"/>
                                      </p:to>
                                    </p:set>
                                    <p:anim calcmode="lin" valueType="num">
                                      <p:cBhvr>
                                        <p:cTn id="53" dur="500" fill="hold"/>
                                        <p:tgtEl>
                                          <p:spTgt spid="82"/>
                                        </p:tgtEl>
                                        <p:attrNameLst>
                                          <p:attrName>ppt_w</p:attrName>
                                        </p:attrNameLst>
                                      </p:cBhvr>
                                      <p:tavLst>
                                        <p:tav tm="0">
                                          <p:val>
                                            <p:fltVal val="0"/>
                                          </p:val>
                                        </p:tav>
                                        <p:tav tm="100000">
                                          <p:val>
                                            <p:strVal val="#ppt_w"/>
                                          </p:val>
                                        </p:tav>
                                      </p:tavLst>
                                    </p:anim>
                                    <p:anim calcmode="lin" valueType="num">
                                      <p:cBhvr>
                                        <p:cTn id="54" dur="500" fill="hold"/>
                                        <p:tgtEl>
                                          <p:spTgt spid="82"/>
                                        </p:tgtEl>
                                        <p:attrNameLst>
                                          <p:attrName>ppt_h</p:attrName>
                                        </p:attrNameLst>
                                      </p:cBhvr>
                                      <p:tavLst>
                                        <p:tav tm="0">
                                          <p:val>
                                            <p:fltVal val="0"/>
                                          </p:val>
                                        </p:tav>
                                        <p:tav tm="100000">
                                          <p:val>
                                            <p:strVal val="#ppt_h"/>
                                          </p:val>
                                        </p:tav>
                                      </p:tavLst>
                                    </p:anim>
                                    <p:animEffect transition="in" filter="fade">
                                      <p:cBhvr>
                                        <p:cTn id="55" dur="500"/>
                                        <p:tgtEl>
                                          <p:spTgt spid="82"/>
                                        </p:tgtEl>
                                      </p:cBhvr>
                                    </p:animEffect>
                                  </p:childTnLst>
                                </p:cTn>
                              </p:par>
                            </p:childTnLst>
                          </p:cTn>
                        </p:par>
                        <p:par>
                          <p:cTn id="56" fill="hold">
                            <p:stCondLst>
                              <p:cond delay="5000"/>
                            </p:stCondLst>
                            <p:childTnLst>
                              <p:par>
                                <p:cTn id="57" presetID="2" presetClass="entr" presetSubtype="2"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500" fill="hold"/>
                                        <p:tgtEl>
                                          <p:spTgt spid="8"/>
                                        </p:tgtEl>
                                        <p:attrNameLst>
                                          <p:attrName>ppt_x</p:attrName>
                                        </p:attrNameLst>
                                      </p:cBhvr>
                                      <p:tavLst>
                                        <p:tav tm="0">
                                          <p:val>
                                            <p:strVal val="1+#ppt_w/2"/>
                                          </p:val>
                                        </p:tav>
                                        <p:tav tm="100000">
                                          <p:val>
                                            <p:strVal val="#ppt_x"/>
                                          </p:val>
                                        </p:tav>
                                      </p:tavLst>
                                    </p:anim>
                                    <p:anim calcmode="lin" valueType="num">
                                      <p:cBhvr additive="base">
                                        <p:cTn id="60" dur="500" fill="hold"/>
                                        <p:tgtEl>
                                          <p:spTgt spid="8"/>
                                        </p:tgtEl>
                                        <p:attrNameLst>
                                          <p:attrName>ppt_y</p:attrName>
                                        </p:attrNameLst>
                                      </p:cBhvr>
                                      <p:tavLst>
                                        <p:tav tm="0">
                                          <p:val>
                                            <p:strVal val="#ppt_y"/>
                                          </p:val>
                                        </p:tav>
                                        <p:tav tm="100000">
                                          <p:val>
                                            <p:strVal val="#ppt_y"/>
                                          </p:val>
                                        </p:tav>
                                      </p:tavLst>
                                    </p:anim>
                                  </p:childTnLst>
                                </p:cTn>
                              </p:par>
                            </p:childTnLst>
                          </p:cTn>
                        </p:par>
                        <p:par>
                          <p:cTn id="61" fill="hold">
                            <p:stCondLst>
                              <p:cond delay="5500"/>
                            </p:stCondLst>
                            <p:childTnLst>
                              <p:par>
                                <p:cTn id="62" presetID="53" presetClass="entr" presetSubtype="16"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6000"/>
                            </p:stCondLst>
                            <p:childTnLst>
                              <p:par>
                                <p:cTn id="68" presetID="2" presetClass="entr" presetSubtype="8" fill="hold" nodeType="afterEffect">
                                  <p:stCondLst>
                                    <p:cond delay="0"/>
                                  </p:stCondLst>
                                  <p:childTnLst>
                                    <p:set>
                                      <p:cBhvr>
                                        <p:cTn id="69" dur="1" fill="hold">
                                          <p:stCondLst>
                                            <p:cond delay="0"/>
                                          </p:stCondLst>
                                        </p:cTn>
                                        <p:tgtEl>
                                          <p:spTgt spid="9"/>
                                        </p:tgtEl>
                                        <p:attrNameLst>
                                          <p:attrName>style.visibility</p:attrName>
                                        </p:attrNameLst>
                                      </p:cBhvr>
                                      <p:to>
                                        <p:strVal val="visible"/>
                                      </p:to>
                                    </p:set>
                                    <p:anim calcmode="lin" valueType="num">
                                      <p:cBhvr additive="base">
                                        <p:cTn id="70" dur="500" fill="hold"/>
                                        <p:tgtEl>
                                          <p:spTgt spid="9"/>
                                        </p:tgtEl>
                                        <p:attrNameLst>
                                          <p:attrName>ppt_x</p:attrName>
                                        </p:attrNameLst>
                                      </p:cBhvr>
                                      <p:tavLst>
                                        <p:tav tm="0">
                                          <p:val>
                                            <p:strVal val="0-#ppt_w/2"/>
                                          </p:val>
                                        </p:tav>
                                        <p:tav tm="100000">
                                          <p:val>
                                            <p:strVal val="#ppt_x"/>
                                          </p:val>
                                        </p:tav>
                                      </p:tavLst>
                                    </p:anim>
                                    <p:anim calcmode="lin" valueType="num">
                                      <p:cBhvr additive="base">
                                        <p:cTn id="71" dur="500" fill="hold"/>
                                        <p:tgtEl>
                                          <p:spTgt spid="9"/>
                                        </p:tgtEl>
                                        <p:attrNameLst>
                                          <p:attrName>ppt_y</p:attrName>
                                        </p:attrNameLst>
                                      </p:cBhvr>
                                      <p:tavLst>
                                        <p:tav tm="0">
                                          <p:val>
                                            <p:strVal val="#ppt_y"/>
                                          </p:val>
                                        </p:tav>
                                        <p:tav tm="100000">
                                          <p:val>
                                            <p:strVal val="#ppt_y"/>
                                          </p:val>
                                        </p:tav>
                                      </p:tavLst>
                                    </p:anim>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80"/>
                                        </p:tgtEl>
                                        <p:attrNameLst>
                                          <p:attrName>style.visibility</p:attrName>
                                        </p:attrNameLst>
                                      </p:cBhvr>
                                      <p:to>
                                        <p:strVal val="visible"/>
                                      </p:to>
                                    </p:set>
                                    <p:anim calcmode="lin" valueType="num">
                                      <p:cBhvr>
                                        <p:cTn id="75" dur="500" fill="hold"/>
                                        <p:tgtEl>
                                          <p:spTgt spid="80"/>
                                        </p:tgtEl>
                                        <p:attrNameLst>
                                          <p:attrName>ppt_w</p:attrName>
                                        </p:attrNameLst>
                                      </p:cBhvr>
                                      <p:tavLst>
                                        <p:tav tm="0">
                                          <p:val>
                                            <p:fltVal val="0"/>
                                          </p:val>
                                        </p:tav>
                                        <p:tav tm="100000">
                                          <p:val>
                                            <p:strVal val="#ppt_w"/>
                                          </p:val>
                                        </p:tav>
                                      </p:tavLst>
                                    </p:anim>
                                    <p:anim calcmode="lin" valueType="num">
                                      <p:cBhvr>
                                        <p:cTn id="76" dur="500" fill="hold"/>
                                        <p:tgtEl>
                                          <p:spTgt spid="80"/>
                                        </p:tgtEl>
                                        <p:attrNameLst>
                                          <p:attrName>ppt_h</p:attrName>
                                        </p:attrNameLst>
                                      </p:cBhvr>
                                      <p:tavLst>
                                        <p:tav tm="0">
                                          <p:val>
                                            <p:fltVal val="0"/>
                                          </p:val>
                                        </p:tav>
                                        <p:tav tm="100000">
                                          <p:val>
                                            <p:strVal val="#ppt_h"/>
                                          </p:val>
                                        </p:tav>
                                      </p:tavLst>
                                    </p:anim>
                                    <p:animEffect transition="in" filter="fade">
                                      <p:cBhvr>
                                        <p:cTn id="77" dur="500"/>
                                        <p:tgtEl>
                                          <p:spTgt spid="80"/>
                                        </p:tgtEl>
                                      </p:cBhvr>
                                    </p:animEffect>
                                  </p:childTnLst>
                                </p:cTn>
                              </p:par>
                            </p:childTnLst>
                          </p:cTn>
                        </p:par>
                        <p:par>
                          <p:cTn id="78" fill="hold">
                            <p:stCondLst>
                              <p:cond delay="7000"/>
                            </p:stCondLst>
                            <p:childTnLst>
                              <p:par>
                                <p:cTn id="79" presetID="2" presetClass="entr" presetSubtype="2" fill="hold" nodeType="afterEffect">
                                  <p:stCondLst>
                                    <p:cond delay="0"/>
                                  </p:stCondLst>
                                  <p:childTnLst>
                                    <p:set>
                                      <p:cBhvr>
                                        <p:cTn id="80" dur="1" fill="hold">
                                          <p:stCondLst>
                                            <p:cond delay="0"/>
                                          </p:stCondLst>
                                        </p:cTn>
                                        <p:tgtEl>
                                          <p:spTgt spid="10"/>
                                        </p:tgtEl>
                                        <p:attrNameLst>
                                          <p:attrName>style.visibility</p:attrName>
                                        </p:attrNameLst>
                                      </p:cBhvr>
                                      <p:to>
                                        <p:strVal val="visible"/>
                                      </p:to>
                                    </p:set>
                                    <p:anim calcmode="lin" valueType="num">
                                      <p:cBhvr additive="base">
                                        <p:cTn id="81" dur="500" fill="hold"/>
                                        <p:tgtEl>
                                          <p:spTgt spid="10"/>
                                        </p:tgtEl>
                                        <p:attrNameLst>
                                          <p:attrName>ppt_x</p:attrName>
                                        </p:attrNameLst>
                                      </p:cBhvr>
                                      <p:tavLst>
                                        <p:tav tm="0">
                                          <p:val>
                                            <p:strVal val="1+#ppt_w/2"/>
                                          </p:val>
                                        </p:tav>
                                        <p:tav tm="100000">
                                          <p:val>
                                            <p:strVal val="#ppt_x"/>
                                          </p:val>
                                        </p:tav>
                                      </p:tavLst>
                                    </p:anim>
                                    <p:anim calcmode="lin" valueType="num">
                                      <p:cBhvr additive="base">
                                        <p:cTn id="8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3" grpId="0" animBg="1"/>
      <p:bldP spid="65" grpId="0" animBg="1"/>
      <p:bldP spid="67" grpId="0" animBg="1"/>
      <p:bldP spid="80" grpId="0" animBg="1"/>
      <p:bldP spid="8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smtClean="0">
                <a:solidFill>
                  <a:srgbClr val="FFFFFF"/>
                </a:solidFill>
                <a:latin typeface="黑体" panose="02010609060101010101" pitchFamily="49" charset="-122"/>
                <a:ea typeface="黑体" panose="02010609060101010101" pitchFamily="49" charset="-122"/>
              </a:rPr>
              <a:t>03</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smtClean="0">
                <a:solidFill>
                  <a:srgbClr val="2D5419"/>
                </a:solidFill>
              </a:rPr>
              <a:t>单击此处添加文字标题</a:t>
            </a:r>
            <a:endParaRPr lang="zh-CN" altLang="en-US" sz="2800" b="1" dirty="0">
              <a:solidFill>
                <a:srgbClr val="2D5419"/>
              </a:solidFill>
            </a:endParaRP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Tree>
    <p:extLst>
      <p:ext uri="{BB962C8B-B14F-4D97-AF65-F5344CB8AC3E}">
        <p14:creationId xmlns:p14="http://schemas.microsoft.com/office/powerpoint/2010/main" val="338483618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5476875" y="1737111"/>
            <a:ext cx="3394025" cy="790125"/>
            <a:chOff x="4829175" y="1432311"/>
            <a:chExt cx="3394025" cy="790125"/>
          </a:xfrm>
        </p:grpSpPr>
        <p:cxnSp>
          <p:nvCxnSpPr>
            <p:cNvPr id="7" name="直接连接符 6"/>
            <p:cNvCxnSpPr/>
            <p:nvPr/>
          </p:nvCxnSpPr>
          <p:spPr>
            <a:xfrm>
              <a:off x="4829175" y="1770865"/>
              <a:ext cx="3347417"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851" name="TextBox 850"/>
            <p:cNvSpPr txBox="1"/>
            <p:nvPr/>
          </p:nvSpPr>
          <p:spPr bwMode="auto">
            <a:xfrm>
              <a:off x="6974386" y="1432311"/>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prstClr val="black"/>
                  </a:solidFill>
                </a:rPr>
                <a:t>添加标题</a:t>
              </a:r>
            </a:p>
          </p:txBody>
        </p:sp>
        <p:sp>
          <p:nvSpPr>
            <p:cNvPr id="852" name="矩形 1"/>
            <p:cNvSpPr>
              <a:spLocks noChangeArrowheads="1"/>
            </p:cNvSpPr>
            <p:nvPr/>
          </p:nvSpPr>
          <p:spPr bwMode="auto">
            <a:xfrm>
              <a:off x="5334136" y="1822326"/>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10" name="组合 9"/>
          <p:cNvGrpSpPr/>
          <p:nvPr/>
        </p:nvGrpSpPr>
        <p:grpSpPr>
          <a:xfrm>
            <a:off x="6432550" y="2829311"/>
            <a:ext cx="2438350" cy="944013"/>
            <a:chOff x="5784850" y="2524511"/>
            <a:chExt cx="2438350" cy="944013"/>
          </a:xfrm>
        </p:grpSpPr>
        <p:cxnSp>
          <p:nvCxnSpPr>
            <p:cNvPr id="839" name="直接连接符 838"/>
            <p:cNvCxnSpPr/>
            <p:nvPr/>
          </p:nvCxnSpPr>
          <p:spPr>
            <a:xfrm>
              <a:off x="5784850" y="2866240"/>
              <a:ext cx="2391742" cy="0"/>
            </a:xfrm>
            <a:prstGeom prst="line">
              <a:avLst/>
            </a:prstGeom>
            <a:ln w="15875">
              <a:solidFill>
                <a:schemeClr val="accent3"/>
              </a:solidFill>
            </a:ln>
          </p:spPr>
          <p:style>
            <a:lnRef idx="1">
              <a:schemeClr val="accent1"/>
            </a:lnRef>
            <a:fillRef idx="0">
              <a:schemeClr val="accent1"/>
            </a:fillRef>
            <a:effectRef idx="0">
              <a:schemeClr val="accent1"/>
            </a:effectRef>
            <a:fontRef idx="minor">
              <a:schemeClr val="tx1"/>
            </a:fontRef>
          </p:style>
        </p:cxnSp>
        <p:sp>
          <p:nvSpPr>
            <p:cNvPr id="853" name="TextBox 852"/>
            <p:cNvSpPr txBox="1"/>
            <p:nvPr/>
          </p:nvSpPr>
          <p:spPr bwMode="auto">
            <a:xfrm>
              <a:off x="6974386" y="2524511"/>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prstClr val="black"/>
                  </a:solidFill>
                </a:rPr>
                <a:t>添加标题</a:t>
              </a:r>
            </a:p>
          </p:txBody>
        </p:sp>
        <p:sp>
          <p:nvSpPr>
            <p:cNvPr id="854" name="矩形 1"/>
            <p:cNvSpPr>
              <a:spLocks noChangeArrowheads="1"/>
            </p:cNvSpPr>
            <p:nvPr/>
          </p:nvSpPr>
          <p:spPr bwMode="auto">
            <a:xfrm>
              <a:off x="6232376" y="2914526"/>
              <a:ext cx="19908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8" name="组合 7"/>
          <p:cNvGrpSpPr/>
          <p:nvPr/>
        </p:nvGrpSpPr>
        <p:grpSpPr>
          <a:xfrm>
            <a:off x="1718178" y="2235351"/>
            <a:ext cx="2960185" cy="781781"/>
            <a:chOff x="1070478" y="1930551"/>
            <a:chExt cx="2960185" cy="781781"/>
          </a:xfrm>
        </p:grpSpPr>
        <p:sp>
          <p:nvSpPr>
            <p:cNvPr id="829" name="TextBox 828"/>
            <p:cNvSpPr txBox="1"/>
            <p:nvPr/>
          </p:nvSpPr>
          <p:spPr bwMode="auto">
            <a:xfrm>
              <a:off x="1086534" y="1930551"/>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prstClr val="black"/>
                  </a:solidFill>
                </a:rPr>
                <a:t>添加标题</a:t>
              </a:r>
            </a:p>
          </p:txBody>
        </p:sp>
        <p:cxnSp>
          <p:nvCxnSpPr>
            <p:cNvPr id="846" name="直接连接符 845"/>
            <p:cNvCxnSpPr/>
            <p:nvPr/>
          </p:nvCxnSpPr>
          <p:spPr>
            <a:xfrm>
              <a:off x="1070478" y="2273767"/>
              <a:ext cx="2960185"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55" name="矩形 1"/>
            <p:cNvSpPr>
              <a:spLocks noChangeArrowheads="1"/>
            </p:cNvSpPr>
            <p:nvPr/>
          </p:nvSpPr>
          <p:spPr bwMode="auto">
            <a:xfrm>
              <a:off x="1086534" y="2312222"/>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grpSp>
      <p:grpSp>
        <p:nvGrpSpPr>
          <p:cNvPr id="6" name="组合 5"/>
          <p:cNvGrpSpPr/>
          <p:nvPr/>
        </p:nvGrpSpPr>
        <p:grpSpPr>
          <a:xfrm>
            <a:off x="1631829" y="3326643"/>
            <a:ext cx="2067046" cy="945683"/>
            <a:chOff x="984129" y="3021843"/>
            <a:chExt cx="2067046" cy="945683"/>
          </a:xfrm>
        </p:grpSpPr>
        <p:cxnSp>
          <p:nvCxnSpPr>
            <p:cNvPr id="842" name="直接连接符 841"/>
            <p:cNvCxnSpPr/>
            <p:nvPr/>
          </p:nvCxnSpPr>
          <p:spPr>
            <a:xfrm>
              <a:off x="1070478" y="3378667"/>
              <a:ext cx="1980697" cy="0"/>
            </a:xfrm>
            <a:prstGeom prst="line">
              <a:avLst/>
            </a:prstGeom>
            <a:ln w="15875">
              <a:solidFill>
                <a:schemeClr val="accent4"/>
              </a:solidFill>
            </a:ln>
          </p:spPr>
          <p:style>
            <a:lnRef idx="1">
              <a:schemeClr val="accent1"/>
            </a:lnRef>
            <a:fillRef idx="0">
              <a:schemeClr val="accent1"/>
            </a:fillRef>
            <a:effectRef idx="0">
              <a:schemeClr val="accent1"/>
            </a:effectRef>
            <a:fontRef idx="minor">
              <a:schemeClr val="tx1"/>
            </a:fontRef>
          </p:style>
        </p:cxnSp>
        <p:sp>
          <p:nvSpPr>
            <p:cNvPr id="856" name="TextBox 855"/>
            <p:cNvSpPr txBox="1"/>
            <p:nvPr/>
          </p:nvSpPr>
          <p:spPr bwMode="auto">
            <a:xfrm>
              <a:off x="1086534" y="3021843"/>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prstClr val="black"/>
                  </a:solidFill>
                </a:rPr>
                <a:t>添加标题</a:t>
              </a:r>
            </a:p>
          </p:txBody>
        </p:sp>
        <p:sp>
          <p:nvSpPr>
            <p:cNvPr id="857" name="矩形 1"/>
            <p:cNvSpPr>
              <a:spLocks noChangeArrowheads="1"/>
            </p:cNvSpPr>
            <p:nvPr/>
          </p:nvSpPr>
          <p:spPr bwMode="auto">
            <a:xfrm>
              <a:off x="984129" y="3413528"/>
              <a:ext cx="199765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5" name="组合 4"/>
          <p:cNvGrpSpPr/>
          <p:nvPr/>
        </p:nvGrpSpPr>
        <p:grpSpPr>
          <a:xfrm>
            <a:off x="4984006" y="1877984"/>
            <a:ext cx="634775" cy="638158"/>
            <a:chOff x="4336306" y="1573184"/>
            <a:chExt cx="634775" cy="362415"/>
          </a:xfrm>
        </p:grpSpPr>
        <p:sp>
          <p:nvSpPr>
            <p:cNvPr id="104616" name="Freeform 779"/>
            <p:cNvSpPr/>
            <p:nvPr/>
          </p:nvSpPr>
          <p:spPr bwMode="auto">
            <a:xfrm>
              <a:off x="4336306" y="1573184"/>
              <a:ext cx="634775" cy="362415"/>
            </a:xfrm>
            <a:custGeom>
              <a:avLst/>
              <a:gdLst>
                <a:gd name="T0" fmla="*/ 145 w 289"/>
                <a:gd name="T1" fmla="*/ 0 h 165"/>
                <a:gd name="T2" fmla="*/ 0 w 289"/>
                <a:gd name="T3" fmla="*/ 165 h 165"/>
                <a:gd name="T4" fmla="*/ 289 w 289"/>
                <a:gd name="T5" fmla="*/ 165 h 165"/>
                <a:gd name="T6" fmla="*/ 145 w 289"/>
                <a:gd name="T7" fmla="*/ 0 h 165"/>
              </a:gdLst>
              <a:ahLst/>
              <a:cxnLst>
                <a:cxn ang="0">
                  <a:pos x="T0" y="T1"/>
                </a:cxn>
                <a:cxn ang="0">
                  <a:pos x="T2" y="T3"/>
                </a:cxn>
                <a:cxn ang="0">
                  <a:pos x="T4" y="T5"/>
                </a:cxn>
                <a:cxn ang="0">
                  <a:pos x="T6" y="T7"/>
                </a:cxn>
              </a:cxnLst>
              <a:rect l="0" t="0" r="r" b="b"/>
              <a:pathLst>
                <a:path w="289" h="165">
                  <a:moveTo>
                    <a:pt x="145" y="0"/>
                  </a:moveTo>
                  <a:lnTo>
                    <a:pt x="0" y="165"/>
                  </a:lnTo>
                  <a:lnTo>
                    <a:pt x="289" y="165"/>
                  </a:lnTo>
                  <a:lnTo>
                    <a:pt x="145" y="0"/>
                  </a:lnTo>
                  <a:close/>
                </a:path>
              </a:pathLst>
            </a:custGeom>
            <a:solidFill>
              <a:schemeClr val="accent1"/>
            </a:solidFill>
            <a:ln>
              <a:noFill/>
            </a:ln>
          </p:spPr>
          <p:txBody>
            <a:bodyPr/>
            <a:lstStyle/>
            <a:p>
              <a:pPr fontAlgn="base">
                <a:spcBef>
                  <a:spcPct val="0"/>
                </a:spcBef>
                <a:spcAft>
                  <a:spcPct val="0"/>
                </a:spcAft>
              </a:pPr>
              <a:endParaRPr lang="zh-CN" altLang="en-US" sz="1600" b="1">
                <a:solidFill>
                  <a:prstClr val="black"/>
                </a:solidFill>
              </a:endParaRPr>
            </a:p>
          </p:txBody>
        </p:sp>
        <p:sp>
          <p:nvSpPr>
            <p:cNvPr id="860" name="TextBox 682"/>
            <p:cNvSpPr txBox="1"/>
            <p:nvPr/>
          </p:nvSpPr>
          <p:spPr>
            <a:xfrm>
              <a:off x="4410457" y="1734463"/>
              <a:ext cx="495649" cy="1573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1200" b="1" dirty="0" smtClean="0">
                  <a:solidFill>
                    <a:prstClr val="white"/>
                  </a:solidFill>
                </a:rPr>
                <a:t>18%</a:t>
              </a:r>
              <a:endParaRPr lang="zh-CN" altLang="en-US" sz="1200" b="1" dirty="0">
                <a:solidFill>
                  <a:prstClr val="white"/>
                </a:solidFill>
              </a:endParaRPr>
            </a:p>
          </p:txBody>
        </p:sp>
      </p:grpSp>
      <p:grpSp>
        <p:nvGrpSpPr>
          <p:cNvPr id="4" name="组合 3"/>
          <p:cNvGrpSpPr/>
          <p:nvPr/>
        </p:nvGrpSpPr>
        <p:grpSpPr>
          <a:xfrm>
            <a:off x="4505179" y="2427097"/>
            <a:ext cx="1581445" cy="642025"/>
            <a:chOff x="3857479" y="2122297"/>
            <a:chExt cx="1581445" cy="364611"/>
          </a:xfrm>
        </p:grpSpPr>
        <p:sp>
          <p:nvSpPr>
            <p:cNvPr id="104617" name="Freeform 780"/>
            <p:cNvSpPr/>
            <p:nvPr/>
          </p:nvSpPr>
          <p:spPr bwMode="auto">
            <a:xfrm>
              <a:off x="3857479" y="2122297"/>
              <a:ext cx="1581445" cy="364611"/>
            </a:xfrm>
            <a:custGeom>
              <a:avLst/>
              <a:gdLst>
                <a:gd name="T0" fmla="*/ 0 w 720"/>
                <a:gd name="T1" fmla="*/ 166 h 166"/>
                <a:gd name="T2" fmla="*/ 720 w 720"/>
                <a:gd name="T3" fmla="*/ 166 h 166"/>
                <a:gd name="T4" fmla="*/ 576 w 720"/>
                <a:gd name="T5" fmla="*/ 0 h 166"/>
                <a:gd name="T6" fmla="*/ 144 w 720"/>
                <a:gd name="T7" fmla="*/ 0 h 166"/>
                <a:gd name="T8" fmla="*/ 0 w 720"/>
                <a:gd name="T9" fmla="*/ 166 h 166"/>
              </a:gdLst>
              <a:ahLst/>
              <a:cxnLst>
                <a:cxn ang="0">
                  <a:pos x="T0" y="T1"/>
                </a:cxn>
                <a:cxn ang="0">
                  <a:pos x="T2" y="T3"/>
                </a:cxn>
                <a:cxn ang="0">
                  <a:pos x="T4" y="T5"/>
                </a:cxn>
                <a:cxn ang="0">
                  <a:pos x="T6" y="T7"/>
                </a:cxn>
                <a:cxn ang="0">
                  <a:pos x="T8" y="T9"/>
                </a:cxn>
              </a:cxnLst>
              <a:rect l="0" t="0" r="r" b="b"/>
              <a:pathLst>
                <a:path w="720" h="166">
                  <a:moveTo>
                    <a:pt x="0" y="166"/>
                  </a:moveTo>
                  <a:lnTo>
                    <a:pt x="720" y="166"/>
                  </a:lnTo>
                  <a:lnTo>
                    <a:pt x="576" y="0"/>
                  </a:lnTo>
                  <a:lnTo>
                    <a:pt x="144" y="0"/>
                  </a:lnTo>
                  <a:lnTo>
                    <a:pt x="0" y="166"/>
                  </a:lnTo>
                  <a:close/>
                </a:path>
              </a:pathLst>
            </a:custGeom>
            <a:solidFill>
              <a:schemeClr val="accent2"/>
            </a:solidFill>
            <a:ln>
              <a:noFill/>
            </a:ln>
          </p:spPr>
          <p:txBody>
            <a:bodyPr/>
            <a:lstStyle/>
            <a:p>
              <a:pPr fontAlgn="base">
                <a:spcBef>
                  <a:spcPct val="0"/>
                </a:spcBef>
                <a:spcAft>
                  <a:spcPct val="0"/>
                </a:spcAft>
              </a:pPr>
              <a:endParaRPr lang="zh-CN" altLang="en-US" sz="3200" b="1">
                <a:solidFill>
                  <a:prstClr val="black"/>
                </a:solidFill>
              </a:endParaRPr>
            </a:p>
          </p:txBody>
        </p:sp>
        <p:sp>
          <p:nvSpPr>
            <p:cNvPr id="861" name="TextBox 682"/>
            <p:cNvSpPr txBox="1"/>
            <p:nvPr/>
          </p:nvSpPr>
          <p:spPr>
            <a:xfrm>
              <a:off x="4258172" y="21623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23%</a:t>
              </a:r>
              <a:endParaRPr lang="zh-CN" altLang="en-US" sz="2400" b="1" dirty="0">
                <a:solidFill>
                  <a:prstClr val="white"/>
                </a:solidFill>
              </a:endParaRPr>
            </a:p>
          </p:txBody>
        </p:sp>
      </p:grpSp>
      <p:grpSp>
        <p:nvGrpSpPr>
          <p:cNvPr id="3" name="组合 2"/>
          <p:cNvGrpSpPr/>
          <p:nvPr/>
        </p:nvGrpSpPr>
        <p:grpSpPr>
          <a:xfrm>
            <a:off x="4024155" y="2978406"/>
            <a:ext cx="2543491" cy="618819"/>
            <a:chOff x="3376455" y="2673607"/>
            <a:chExt cx="2543491" cy="351432"/>
          </a:xfrm>
        </p:grpSpPr>
        <p:sp>
          <p:nvSpPr>
            <p:cNvPr id="104618" name="Freeform 781"/>
            <p:cNvSpPr/>
            <p:nvPr/>
          </p:nvSpPr>
          <p:spPr bwMode="auto">
            <a:xfrm>
              <a:off x="3376455" y="2673607"/>
              <a:ext cx="2543491" cy="351432"/>
            </a:xfrm>
            <a:custGeom>
              <a:avLst/>
              <a:gdLst>
                <a:gd name="T0" fmla="*/ 0 w 1158"/>
                <a:gd name="T1" fmla="*/ 160 h 160"/>
                <a:gd name="T2" fmla="*/ 1158 w 1158"/>
                <a:gd name="T3" fmla="*/ 160 h 160"/>
                <a:gd name="T4" fmla="*/ 1014 w 1158"/>
                <a:gd name="T5" fmla="*/ 0 h 160"/>
                <a:gd name="T6" fmla="*/ 144 w 1158"/>
                <a:gd name="T7" fmla="*/ 0 h 160"/>
                <a:gd name="T8" fmla="*/ 0 w 1158"/>
                <a:gd name="T9" fmla="*/ 160 h 160"/>
              </a:gdLst>
              <a:ahLst/>
              <a:cxnLst>
                <a:cxn ang="0">
                  <a:pos x="T0" y="T1"/>
                </a:cxn>
                <a:cxn ang="0">
                  <a:pos x="T2" y="T3"/>
                </a:cxn>
                <a:cxn ang="0">
                  <a:pos x="T4" y="T5"/>
                </a:cxn>
                <a:cxn ang="0">
                  <a:pos x="T6" y="T7"/>
                </a:cxn>
                <a:cxn ang="0">
                  <a:pos x="T8" y="T9"/>
                </a:cxn>
              </a:cxnLst>
              <a:rect l="0" t="0" r="r" b="b"/>
              <a:pathLst>
                <a:path w="1158" h="160">
                  <a:moveTo>
                    <a:pt x="0" y="160"/>
                  </a:moveTo>
                  <a:lnTo>
                    <a:pt x="1158" y="160"/>
                  </a:lnTo>
                  <a:lnTo>
                    <a:pt x="1014" y="0"/>
                  </a:lnTo>
                  <a:lnTo>
                    <a:pt x="144" y="0"/>
                  </a:lnTo>
                  <a:lnTo>
                    <a:pt x="0" y="160"/>
                  </a:lnTo>
                  <a:close/>
                </a:path>
              </a:pathLst>
            </a:custGeom>
            <a:solidFill>
              <a:schemeClr val="accent3"/>
            </a:solidFill>
            <a:ln>
              <a:noFill/>
            </a:ln>
          </p:spPr>
          <p:txBody>
            <a:bodyPr/>
            <a:lstStyle/>
            <a:p>
              <a:pPr fontAlgn="base">
                <a:spcBef>
                  <a:spcPct val="0"/>
                </a:spcBef>
                <a:spcAft>
                  <a:spcPct val="0"/>
                </a:spcAft>
              </a:pPr>
              <a:endParaRPr lang="zh-CN" altLang="en-US" sz="3200" b="1">
                <a:solidFill>
                  <a:prstClr val="black"/>
                </a:solidFill>
              </a:endParaRPr>
            </a:p>
          </p:txBody>
        </p:sp>
        <p:sp>
          <p:nvSpPr>
            <p:cNvPr id="862" name="TextBox 682"/>
            <p:cNvSpPr txBox="1"/>
            <p:nvPr/>
          </p:nvSpPr>
          <p:spPr>
            <a:xfrm>
              <a:off x="4258172" y="27084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38%</a:t>
              </a:r>
              <a:endParaRPr lang="zh-CN" altLang="en-US" sz="2400" b="1" dirty="0">
                <a:solidFill>
                  <a:prstClr val="white"/>
                </a:solidFill>
              </a:endParaRPr>
            </a:p>
          </p:txBody>
        </p:sp>
      </p:grpSp>
      <p:grpSp>
        <p:nvGrpSpPr>
          <p:cNvPr id="2" name="组合 1"/>
          <p:cNvGrpSpPr/>
          <p:nvPr/>
        </p:nvGrpSpPr>
        <p:grpSpPr>
          <a:xfrm>
            <a:off x="3543133" y="3518734"/>
            <a:ext cx="3505537" cy="638158"/>
            <a:chOff x="2895433" y="3213934"/>
            <a:chExt cx="3505537" cy="362415"/>
          </a:xfrm>
        </p:grpSpPr>
        <p:sp>
          <p:nvSpPr>
            <p:cNvPr id="104619" name="Freeform 782"/>
            <p:cNvSpPr/>
            <p:nvPr/>
          </p:nvSpPr>
          <p:spPr bwMode="auto">
            <a:xfrm>
              <a:off x="2895433" y="3213934"/>
              <a:ext cx="3505537" cy="362415"/>
            </a:xfrm>
            <a:custGeom>
              <a:avLst/>
              <a:gdLst>
                <a:gd name="T0" fmla="*/ 0 w 1596"/>
                <a:gd name="T1" fmla="*/ 165 h 165"/>
                <a:gd name="T2" fmla="*/ 1596 w 1596"/>
                <a:gd name="T3" fmla="*/ 165 h 165"/>
                <a:gd name="T4" fmla="*/ 1452 w 1596"/>
                <a:gd name="T5" fmla="*/ 0 h 165"/>
                <a:gd name="T6" fmla="*/ 144 w 1596"/>
                <a:gd name="T7" fmla="*/ 0 h 165"/>
                <a:gd name="T8" fmla="*/ 0 w 1596"/>
                <a:gd name="T9" fmla="*/ 165 h 165"/>
              </a:gdLst>
              <a:ahLst/>
              <a:cxnLst>
                <a:cxn ang="0">
                  <a:pos x="T0" y="T1"/>
                </a:cxn>
                <a:cxn ang="0">
                  <a:pos x="T2" y="T3"/>
                </a:cxn>
                <a:cxn ang="0">
                  <a:pos x="T4" y="T5"/>
                </a:cxn>
                <a:cxn ang="0">
                  <a:pos x="T6" y="T7"/>
                </a:cxn>
                <a:cxn ang="0">
                  <a:pos x="T8" y="T9"/>
                </a:cxn>
              </a:cxnLst>
              <a:rect l="0" t="0" r="r" b="b"/>
              <a:pathLst>
                <a:path w="1596" h="165">
                  <a:moveTo>
                    <a:pt x="0" y="165"/>
                  </a:moveTo>
                  <a:lnTo>
                    <a:pt x="1596" y="165"/>
                  </a:lnTo>
                  <a:lnTo>
                    <a:pt x="1452" y="0"/>
                  </a:lnTo>
                  <a:lnTo>
                    <a:pt x="144" y="0"/>
                  </a:lnTo>
                  <a:lnTo>
                    <a:pt x="0" y="165"/>
                  </a:lnTo>
                  <a:close/>
                </a:path>
              </a:pathLst>
            </a:custGeom>
            <a:solidFill>
              <a:schemeClr val="accent4"/>
            </a:solidFill>
            <a:ln>
              <a:noFill/>
            </a:ln>
          </p:spPr>
          <p:txBody>
            <a:bodyPr/>
            <a:lstStyle/>
            <a:p>
              <a:pPr fontAlgn="base">
                <a:spcBef>
                  <a:spcPct val="0"/>
                </a:spcBef>
                <a:spcAft>
                  <a:spcPct val="0"/>
                </a:spcAft>
              </a:pPr>
              <a:endParaRPr lang="zh-CN" altLang="en-US" sz="3200" b="1">
                <a:solidFill>
                  <a:prstClr val="black"/>
                </a:solidFill>
              </a:endParaRPr>
            </a:p>
          </p:txBody>
        </p:sp>
        <p:sp>
          <p:nvSpPr>
            <p:cNvPr id="863" name="TextBox 682"/>
            <p:cNvSpPr txBox="1"/>
            <p:nvPr/>
          </p:nvSpPr>
          <p:spPr>
            <a:xfrm>
              <a:off x="4258172" y="3300689"/>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57%</a:t>
              </a:r>
              <a:endParaRPr lang="zh-CN" altLang="en-US" sz="2400" b="1" dirty="0">
                <a:solidFill>
                  <a:prstClr val="white"/>
                </a:solidFill>
              </a:endParaRPr>
            </a:p>
          </p:txBody>
        </p:sp>
      </p:grpSp>
    </p:spTree>
    <p:extLst>
      <p:ext uri="{BB962C8B-B14F-4D97-AF65-F5344CB8AC3E}">
        <p14:creationId xmlns:p14="http://schemas.microsoft.com/office/powerpoint/2010/main" val="199056419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righ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矩形 1"/>
          <p:cNvSpPr>
            <a:spLocks noChangeArrowheads="1"/>
          </p:cNvSpPr>
          <p:nvPr/>
        </p:nvSpPr>
        <p:spPr bwMode="auto">
          <a:xfrm>
            <a:off x="984008" y="1655907"/>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946938" y="1612598"/>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990629" y="1274044"/>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36" name="Block Arc 11"/>
          <p:cNvSpPr/>
          <p:nvPr/>
        </p:nvSpPr>
        <p:spPr>
          <a:xfrm rot="10800000">
            <a:off x="5780986" y="27626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4216906" y="27626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652827" y="27626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grpSp>
        <p:nvGrpSpPr>
          <p:cNvPr id="5" name="组合 4"/>
          <p:cNvGrpSpPr/>
          <p:nvPr/>
        </p:nvGrpSpPr>
        <p:grpSpPr>
          <a:xfrm>
            <a:off x="4863995" y="35124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0" y="3166955"/>
              <a:ext cx="452368" cy="276999"/>
            </a:xfrm>
            <a:prstGeom prst="rect">
              <a:avLst/>
            </a:prstGeom>
            <a:noFill/>
          </p:spPr>
          <p:txBody>
            <a:bodyPr wrap="none" rtlCol="0">
              <a:spAutoFit/>
            </a:bodyPr>
            <a:lstStyle/>
            <a:p>
              <a:pPr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4" name="组合 3"/>
          <p:cNvGrpSpPr/>
          <p:nvPr/>
        </p:nvGrpSpPr>
        <p:grpSpPr>
          <a:xfrm>
            <a:off x="3320538" y="27835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52368" cy="276999"/>
            </a:xfrm>
            <a:prstGeom prst="rect">
              <a:avLst/>
            </a:prstGeom>
            <a:noFill/>
          </p:spPr>
          <p:txBody>
            <a:bodyPr wrap="none" rtlCol="0">
              <a:spAutoFit/>
            </a:bodyPr>
            <a:lstStyle/>
            <a:p>
              <a:pPr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6" name="组合 5"/>
          <p:cNvGrpSpPr/>
          <p:nvPr/>
        </p:nvGrpSpPr>
        <p:grpSpPr>
          <a:xfrm>
            <a:off x="6431634" y="27835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52368" cy="276999"/>
            </a:xfrm>
            <a:prstGeom prst="rect">
              <a:avLst/>
            </a:prstGeom>
            <a:noFill/>
          </p:spPr>
          <p:txBody>
            <a:bodyPr wrap="none" rtlCol="0">
              <a:spAutoFit/>
            </a:bodyPr>
            <a:lstStyle/>
            <a:p>
              <a:pPr fontAlgn="base">
                <a:spcBef>
                  <a:spcPct val="0"/>
                </a:spcBef>
                <a:spcAft>
                  <a:spcPct val="0"/>
                </a:spcAft>
              </a:pPr>
              <a:r>
                <a:rPr lang="en-US" sz="1200">
                  <a:solidFill>
                    <a:prstClr val="black">
                      <a:lumMod val="75000"/>
                      <a:lumOff val="25000"/>
                    </a:prstClr>
                  </a:solidFill>
                  <a:ea typeface="宋体" pitchFamily="2" charset="-122"/>
                  <a:sym typeface="+mn-lt"/>
                </a:rPr>
                <a:t>86%</a:t>
              </a:r>
              <a:endParaRPr lang="vi-VN" sz="1200">
                <a:solidFill>
                  <a:prstClr val="black">
                    <a:lumMod val="75000"/>
                    <a:lumOff val="25000"/>
                  </a:prstClr>
                </a:solidFill>
                <a:latin typeface="Calibri" pitchFamily="34" charset="0"/>
                <a:ea typeface="宋体" pitchFamily="2" charset="-122"/>
                <a:sym typeface="+mn-lt"/>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spTree>
    <p:extLst>
      <p:ext uri="{BB962C8B-B14F-4D97-AF65-F5344CB8AC3E}">
        <p14:creationId xmlns:p14="http://schemas.microsoft.com/office/powerpoint/2010/main" val="1364502234"/>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0"/>
                                        <p:tgtEl>
                                          <p:spTgt spid="39"/>
                                        </p:tgtEl>
                                      </p:cBhvr>
                                    </p:animEffect>
                                    <p:anim calcmode="lin" valueType="num">
                                      <p:cBhvr>
                                        <p:cTn id="21" dur="1000" fill="hold"/>
                                        <p:tgtEl>
                                          <p:spTgt spid="39"/>
                                        </p:tgtEl>
                                        <p:attrNameLst>
                                          <p:attrName>ppt_x</p:attrName>
                                        </p:attrNameLst>
                                      </p:cBhvr>
                                      <p:tavLst>
                                        <p:tav tm="0">
                                          <p:val>
                                            <p:strVal val="#ppt_x"/>
                                          </p:val>
                                        </p:tav>
                                        <p:tav tm="100000">
                                          <p:val>
                                            <p:strVal val="#ppt_x"/>
                                          </p:val>
                                        </p:tav>
                                      </p:tavLst>
                                    </p:anim>
                                    <p:anim calcmode="lin" valueType="num">
                                      <p:cBhvr>
                                        <p:cTn id="22" dur="1000" fill="hold"/>
                                        <p:tgtEl>
                                          <p:spTgt spid="39"/>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7"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1000"/>
                                        <p:tgtEl>
                                          <p:spTgt spid="38"/>
                                        </p:tgtEl>
                                      </p:cBhvr>
                                    </p:animEffect>
                                    <p:anim calcmode="lin" valueType="num">
                                      <p:cBhvr>
                                        <p:cTn id="32" dur="1000" fill="hold"/>
                                        <p:tgtEl>
                                          <p:spTgt spid="38"/>
                                        </p:tgtEl>
                                        <p:attrNameLst>
                                          <p:attrName>ppt_x</p:attrName>
                                        </p:attrNameLst>
                                      </p:cBhvr>
                                      <p:tavLst>
                                        <p:tav tm="0">
                                          <p:val>
                                            <p:strVal val="#ppt_x"/>
                                          </p:val>
                                        </p:tav>
                                        <p:tav tm="100000">
                                          <p:val>
                                            <p:strVal val="#ppt_x"/>
                                          </p:val>
                                        </p:tav>
                                      </p:tavLst>
                                    </p:anim>
                                    <p:anim calcmode="lin" valueType="num">
                                      <p:cBhvr>
                                        <p:cTn id="33" dur="1000" fill="hold"/>
                                        <p:tgtEl>
                                          <p:spTgt spid="3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1000"/>
                                        <p:tgtEl>
                                          <p:spTgt spid="36"/>
                                        </p:tgtEl>
                                      </p:cBhvr>
                                    </p:animEffect>
                                    <p:anim calcmode="lin" valueType="num">
                                      <p:cBhvr>
                                        <p:cTn id="43" dur="1000" fill="hold"/>
                                        <p:tgtEl>
                                          <p:spTgt spid="36"/>
                                        </p:tgtEl>
                                        <p:attrNameLst>
                                          <p:attrName>ppt_x</p:attrName>
                                        </p:attrNameLst>
                                      </p:cBhvr>
                                      <p:tavLst>
                                        <p:tav tm="0">
                                          <p:val>
                                            <p:strVal val="#ppt_x"/>
                                          </p:val>
                                        </p:tav>
                                        <p:tav tm="100000">
                                          <p:val>
                                            <p:strVal val="#ppt_x"/>
                                          </p:val>
                                        </p:tav>
                                      </p:tavLst>
                                    </p:anim>
                                    <p:anim calcmode="lin" valueType="num">
                                      <p:cBhvr>
                                        <p:cTn id="44" dur="1000" fill="hold"/>
                                        <p:tgtEl>
                                          <p:spTgt spid="36"/>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1000"/>
                                        <p:tgtEl>
                                          <p:spTgt spid="6"/>
                                        </p:tgtEl>
                                      </p:cBhvr>
                                    </p:animEffect>
                                    <p:anim calcmode="lin" valueType="num">
                                      <p:cBhvr>
                                        <p:cTn id="48" dur="1000" fill="hold"/>
                                        <p:tgtEl>
                                          <p:spTgt spid="6"/>
                                        </p:tgtEl>
                                        <p:attrNameLst>
                                          <p:attrName>ppt_x</p:attrName>
                                        </p:attrNameLst>
                                      </p:cBhvr>
                                      <p:tavLst>
                                        <p:tav tm="0">
                                          <p:val>
                                            <p:strVal val="#ppt_x"/>
                                          </p:val>
                                        </p:tav>
                                        <p:tav tm="100000">
                                          <p:val>
                                            <p:strVal val="#ppt_x"/>
                                          </p:val>
                                        </p:tav>
                                      </p:tavLst>
                                    </p:anim>
                                    <p:anim calcmode="lin" valueType="num">
                                      <p:cBhvr>
                                        <p:cTn id="4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8" grpId="0" animBg="1"/>
      <p:bldP spid="3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21" name="直接箭头连接符 20"/>
          <p:cNvCxnSpPr/>
          <p:nvPr/>
        </p:nvCxnSpPr>
        <p:spPr>
          <a:xfrm>
            <a:off x="5602982" y="3062119"/>
            <a:ext cx="1224136"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flipV="1">
            <a:off x="5602982" y="1765975"/>
            <a:ext cx="1224136"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flipH="1" flipV="1">
            <a:off x="3432497" y="1837983"/>
            <a:ext cx="1234381" cy="432048"/>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3432497" y="3062119"/>
            <a:ext cx="1234381"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 name="弧形 6"/>
          <p:cNvSpPr/>
          <p:nvPr/>
        </p:nvSpPr>
        <p:spPr>
          <a:xfrm>
            <a:off x="4538102" y="203876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2" name="弧形 11"/>
          <p:cNvSpPr/>
          <p:nvPr/>
        </p:nvSpPr>
        <p:spPr>
          <a:xfrm rot="16200000">
            <a:off x="4507622" y="203876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3" name="弧形 12"/>
          <p:cNvSpPr/>
          <p:nvPr/>
        </p:nvSpPr>
        <p:spPr>
          <a:xfrm rot="10800000">
            <a:off x="4507622" y="206924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4" name="弧形 13"/>
          <p:cNvSpPr/>
          <p:nvPr/>
        </p:nvSpPr>
        <p:spPr>
          <a:xfrm rot="5400000">
            <a:off x="4538102" y="206924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grpSp>
        <p:nvGrpSpPr>
          <p:cNvPr id="42" name="组合 41"/>
          <p:cNvGrpSpPr/>
          <p:nvPr/>
        </p:nvGrpSpPr>
        <p:grpSpPr>
          <a:xfrm>
            <a:off x="2361483" y="1320180"/>
            <a:ext cx="1338828" cy="1418044"/>
            <a:chOff x="1618533" y="1491630"/>
            <a:chExt cx="1338828" cy="1418044"/>
          </a:xfrm>
        </p:grpSpPr>
        <p:grpSp>
          <p:nvGrpSpPr>
            <p:cNvPr id="35" name="组合 34"/>
            <p:cNvGrpSpPr/>
            <p:nvPr/>
          </p:nvGrpSpPr>
          <p:grpSpPr>
            <a:xfrm>
              <a:off x="1907704" y="1491630"/>
              <a:ext cx="781843" cy="781843"/>
              <a:chOff x="1907704" y="1491630"/>
              <a:chExt cx="781843" cy="781843"/>
            </a:xfrm>
          </p:grpSpPr>
          <p:sp>
            <p:nvSpPr>
              <p:cNvPr id="16" name="椭圆 15"/>
              <p:cNvSpPr/>
              <p:nvPr/>
            </p:nvSpPr>
            <p:spPr>
              <a:xfrm>
                <a:off x="1907704" y="1491630"/>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0" name="Picture 2" descr="F:\1-原创素材\4_ks02\PPT\PPT-0_小图标\042.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2133655" y="1611293"/>
                <a:ext cx="308585" cy="536743"/>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1618533" y="2324899"/>
              <a:ext cx="1338828" cy="584775"/>
            </a:xfrm>
            <a:prstGeom prst="rect">
              <a:avLst/>
            </a:prstGeom>
            <a:noFill/>
          </p:spPr>
          <p:txBody>
            <a:bodyPr wrap="none" rtlCol="0">
              <a:spAutoFit/>
            </a:bodyPr>
            <a:lstStyle/>
            <a:p>
              <a:pPr algn="ctr" defTabSz="914400"/>
              <a:r>
                <a:rPr lang="zh-CN" altLang="en-US" sz="1400" b="1" dirty="0" smtClean="0">
                  <a:solidFill>
                    <a:schemeClr val="bg1">
                      <a:lumMod val="50000"/>
                    </a:schemeClr>
                  </a:solidFill>
                  <a:latin typeface="微软雅黑" pitchFamily="34" charset="-122"/>
                  <a:ea typeface="微软雅黑" pitchFamily="34" charset="-122"/>
                </a:rPr>
                <a:t>业务介绍</a:t>
              </a:r>
              <a:r>
                <a:rPr lang="en-US" altLang="zh-CN" sz="1400" b="1" dirty="0" smtClean="0">
                  <a:solidFill>
                    <a:schemeClr val="bg1">
                      <a:lumMod val="50000"/>
                    </a:schemeClr>
                  </a:solidFill>
                  <a:latin typeface="微软雅黑" pitchFamily="34" charset="-122"/>
                  <a:ea typeface="微软雅黑" pitchFamily="34" charset="-122"/>
                </a:rPr>
                <a:t>1</a:t>
              </a:r>
            </a:p>
            <a:p>
              <a:pPr algn="ctr" defTabSz="914400"/>
              <a:r>
                <a:rPr lang="zh-CN" altLang="en-US" sz="900" dirty="0">
                  <a:solidFill>
                    <a:schemeClr val="bg1">
                      <a:lumMod val="50000"/>
                    </a:schemeClr>
                  </a:solidFill>
                  <a:latin typeface="微软雅黑" pitchFamily="34" charset="-122"/>
                  <a:ea typeface="微软雅黑" pitchFamily="34" charset="-122"/>
                </a:rPr>
                <a:t>输入业务介绍文字说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en-US" altLang="zh-CN" sz="900" dirty="0" smtClean="0">
                <a:solidFill>
                  <a:schemeClr val="bg1">
                    <a:lumMod val="50000"/>
                  </a:schemeClr>
                </a:solidFill>
                <a:latin typeface="微软雅黑" pitchFamily="34" charset="-122"/>
                <a:ea typeface="微软雅黑" pitchFamily="34" charset="-122"/>
              </a:endParaRPr>
            </a:p>
            <a:p>
              <a:pPr algn="ctr" defTabSz="914400"/>
              <a:r>
                <a:rPr lang="zh-CN" altLang="en-US" sz="900" dirty="0" smtClean="0">
                  <a:solidFill>
                    <a:schemeClr val="bg1">
                      <a:lumMod val="50000"/>
                    </a:schemeClr>
                  </a:solidFill>
                  <a:latin typeface="微软雅黑" pitchFamily="34" charset="-122"/>
                  <a:ea typeface="微软雅黑" pitchFamily="34" charset="-122"/>
                </a:rPr>
                <a:t>输</a:t>
              </a:r>
              <a:r>
                <a:rPr lang="zh-CN" altLang="en-US" sz="900" dirty="0">
                  <a:solidFill>
                    <a:schemeClr val="bg1">
                      <a:lumMod val="50000"/>
                    </a:schemeClr>
                  </a:solidFill>
                  <a:latin typeface="微软雅黑" pitchFamily="34" charset="-122"/>
                  <a:ea typeface="微软雅黑" pitchFamily="34" charset="-122"/>
                </a:rPr>
                <a:t>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zh-CN" altLang="en-US" sz="900" dirty="0">
                <a:solidFill>
                  <a:schemeClr val="bg1">
                    <a:lumMod val="50000"/>
                  </a:schemeClr>
                </a:solidFill>
                <a:latin typeface="微软雅黑" pitchFamily="34" charset="-122"/>
                <a:ea typeface="微软雅黑" pitchFamily="34" charset="-122"/>
              </a:endParaRPr>
            </a:p>
          </p:txBody>
        </p:sp>
      </p:grpSp>
      <p:grpSp>
        <p:nvGrpSpPr>
          <p:cNvPr id="43" name="组合 42"/>
          <p:cNvGrpSpPr/>
          <p:nvPr/>
        </p:nvGrpSpPr>
        <p:grpSpPr>
          <a:xfrm>
            <a:off x="2361483" y="3278142"/>
            <a:ext cx="1338828" cy="1384148"/>
            <a:chOff x="1618533" y="3449592"/>
            <a:chExt cx="1338828" cy="1384148"/>
          </a:xfrm>
        </p:grpSpPr>
        <p:grpSp>
          <p:nvGrpSpPr>
            <p:cNvPr id="36" name="组合 35"/>
            <p:cNvGrpSpPr/>
            <p:nvPr/>
          </p:nvGrpSpPr>
          <p:grpSpPr>
            <a:xfrm>
              <a:off x="1907704" y="3449592"/>
              <a:ext cx="781843" cy="781843"/>
              <a:chOff x="1907704" y="3449592"/>
              <a:chExt cx="781843" cy="781843"/>
            </a:xfrm>
          </p:grpSpPr>
          <p:sp>
            <p:nvSpPr>
              <p:cNvPr id="22" name="椭圆 21"/>
              <p:cNvSpPr/>
              <p:nvPr/>
            </p:nvSpPr>
            <p:spPr>
              <a:xfrm>
                <a:off x="1907704" y="3449592"/>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1" name="Picture 3" descr="F:\1-原创素材\4_ks02\PPT\PPT-0_小图标\043.png"/>
              <p:cNvPicPr>
                <a:picLocks noChangeAspect="1" noChangeArrowheads="1"/>
              </p:cNvPicPr>
              <p:nvPr/>
            </p:nvPicPr>
            <p:blipFill>
              <a:blip r:embed="rId5" cstate="print">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2037038" y="3612789"/>
                <a:ext cx="516066" cy="413860"/>
              </a:xfrm>
              <a:prstGeom prst="rect">
                <a:avLst/>
              </a:prstGeom>
              <a:noFill/>
              <a:extLst>
                <a:ext uri="{909E8E84-426E-40DD-AFC4-6F175D3DCCD1}">
                  <a14:hiddenFill xmlns:a14="http://schemas.microsoft.com/office/drawing/2010/main">
                    <a:solidFill>
                      <a:srgbClr val="FFFFFF"/>
                    </a:solidFill>
                  </a14:hiddenFill>
                </a:ext>
              </a:extLst>
            </p:spPr>
          </p:pic>
        </p:grpSp>
        <p:sp>
          <p:nvSpPr>
            <p:cNvPr id="38" name="TextBox 37"/>
            <p:cNvSpPr txBox="1"/>
            <p:nvPr/>
          </p:nvSpPr>
          <p:spPr>
            <a:xfrm>
              <a:off x="1618533" y="4248965"/>
              <a:ext cx="1338828" cy="584775"/>
            </a:xfrm>
            <a:prstGeom prst="rect">
              <a:avLst/>
            </a:prstGeom>
            <a:noFill/>
          </p:spPr>
          <p:txBody>
            <a:bodyPr wrap="none" rtlCol="0">
              <a:spAutoFit/>
            </a:bodyPr>
            <a:lstStyle/>
            <a:p>
              <a:pPr algn="ctr" defTabSz="914400"/>
              <a:r>
                <a:rPr lang="zh-CN" altLang="en-US" sz="1400" b="1" dirty="0" smtClean="0">
                  <a:solidFill>
                    <a:schemeClr val="bg1">
                      <a:lumMod val="50000"/>
                    </a:schemeClr>
                  </a:solidFill>
                  <a:latin typeface="微软雅黑" pitchFamily="34" charset="-122"/>
                  <a:ea typeface="微软雅黑" pitchFamily="34" charset="-122"/>
                </a:rPr>
                <a:t>业务介绍</a:t>
              </a:r>
              <a:r>
                <a:rPr lang="en-US" altLang="zh-CN" sz="1400" b="1" dirty="0" smtClean="0">
                  <a:solidFill>
                    <a:schemeClr val="bg1">
                      <a:lumMod val="50000"/>
                    </a:schemeClr>
                  </a:solidFill>
                  <a:latin typeface="微软雅黑" pitchFamily="34" charset="-122"/>
                  <a:ea typeface="微软雅黑" pitchFamily="34" charset="-122"/>
                </a:rPr>
                <a:t>2</a:t>
              </a:r>
            </a:p>
            <a:p>
              <a:pPr algn="ctr" defTabSz="914400"/>
              <a:r>
                <a:rPr lang="zh-CN" altLang="en-US" sz="900" dirty="0">
                  <a:solidFill>
                    <a:schemeClr val="bg1">
                      <a:lumMod val="50000"/>
                    </a:schemeClr>
                  </a:solidFill>
                  <a:latin typeface="微软雅黑" pitchFamily="34" charset="-122"/>
                  <a:ea typeface="微软雅黑" pitchFamily="34" charset="-122"/>
                </a:rPr>
                <a:t>输入业务介绍文字说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en-US" altLang="zh-CN" sz="900" dirty="0" smtClean="0">
                <a:solidFill>
                  <a:schemeClr val="bg1">
                    <a:lumMod val="50000"/>
                  </a:schemeClr>
                </a:solidFill>
                <a:latin typeface="微软雅黑" pitchFamily="34" charset="-122"/>
                <a:ea typeface="微软雅黑" pitchFamily="34" charset="-122"/>
              </a:endParaRPr>
            </a:p>
            <a:p>
              <a:pPr algn="ctr" defTabSz="914400"/>
              <a:r>
                <a:rPr lang="zh-CN" altLang="en-US" sz="900" dirty="0" smtClean="0">
                  <a:solidFill>
                    <a:schemeClr val="bg1">
                      <a:lumMod val="50000"/>
                    </a:schemeClr>
                  </a:solidFill>
                  <a:latin typeface="微软雅黑" pitchFamily="34" charset="-122"/>
                  <a:ea typeface="微软雅黑" pitchFamily="34" charset="-122"/>
                </a:rPr>
                <a:t>输</a:t>
              </a:r>
              <a:r>
                <a:rPr lang="zh-CN" altLang="en-US" sz="900" dirty="0">
                  <a:solidFill>
                    <a:schemeClr val="bg1">
                      <a:lumMod val="50000"/>
                    </a:schemeClr>
                  </a:solidFill>
                  <a:latin typeface="微软雅黑" pitchFamily="34" charset="-122"/>
                  <a:ea typeface="微软雅黑" pitchFamily="34" charset="-122"/>
                </a:rPr>
                <a:t>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zh-CN" altLang="en-US" sz="900" dirty="0">
                <a:solidFill>
                  <a:schemeClr val="bg1">
                    <a:lumMod val="50000"/>
                  </a:schemeClr>
                </a:solidFill>
                <a:latin typeface="微软雅黑" pitchFamily="34" charset="-122"/>
                <a:ea typeface="微软雅黑" pitchFamily="34" charset="-122"/>
              </a:endParaRPr>
            </a:p>
          </p:txBody>
        </p:sp>
      </p:grpSp>
      <p:grpSp>
        <p:nvGrpSpPr>
          <p:cNvPr id="44" name="组合 43"/>
          <p:cNvGrpSpPr/>
          <p:nvPr/>
        </p:nvGrpSpPr>
        <p:grpSpPr>
          <a:xfrm>
            <a:off x="6620633" y="1328562"/>
            <a:ext cx="1338828" cy="1407396"/>
            <a:chOff x="5877683" y="1500012"/>
            <a:chExt cx="1338828" cy="1407396"/>
          </a:xfrm>
        </p:grpSpPr>
        <p:grpSp>
          <p:nvGrpSpPr>
            <p:cNvPr id="37" name="组合 36"/>
            <p:cNvGrpSpPr/>
            <p:nvPr/>
          </p:nvGrpSpPr>
          <p:grpSpPr>
            <a:xfrm>
              <a:off x="6156176" y="1500012"/>
              <a:ext cx="781843" cy="781843"/>
              <a:chOff x="6156176" y="1500012"/>
              <a:chExt cx="781843" cy="781843"/>
            </a:xfrm>
          </p:grpSpPr>
          <p:sp>
            <p:nvSpPr>
              <p:cNvPr id="23" name="椭圆 22"/>
              <p:cNvSpPr/>
              <p:nvPr/>
            </p:nvSpPr>
            <p:spPr>
              <a:xfrm>
                <a:off x="6156176" y="1500012"/>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3" name="Picture 5" descr="F:\1-原创素材\4_ks02\PPT\PPT-0_小图标\064.png"/>
              <p:cNvPicPr>
                <a:picLocks noChangeAspect="1" noChangeArrowheads="1"/>
              </p:cNvPicPr>
              <p:nvPr/>
            </p:nvPicPr>
            <p:blipFill>
              <a:blip r:embed="rId7" cstate="print">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315434" y="1705026"/>
                <a:ext cx="464832" cy="357748"/>
              </a:xfrm>
              <a:prstGeom prst="rect">
                <a:avLst/>
              </a:prstGeom>
              <a:noFill/>
              <a:extLst>
                <a:ext uri="{909E8E84-426E-40DD-AFC4-6F175D3DCCD1}">
                  <a14:hiddenFill xmlns:a14="http://schemas.microsoft.com/office/drawing/2010/main">
                    <a:solidFill>
                      <a:srgbClr val="FFFFFF"/>
                    </a:solidFill>
                  </a14:hiddenFill>
                </a:ext>
              </a:extLst>
            </p:spPr>
          </p:pic>
        </p:grpSp>
        <p:sp>
          <p:nvSpPr>
            <p:cNvPr id="39" name="TextBox 38"/>
            <p:cNvSpPr txBox="1"/>
            <p:nvPr/>
          </p:nvSpPr>
          <p:spPr>
            <a:xfrm>
              <a:off x="5877683" y="2322633"/>
              <a:ext cx="1338828" cy="584775"/>
            </a:xfrm>
            <a:prstGeom prst="rect">
              <a:avLst/>
            </a:prstGeom>
            <a:noFill/>
          </p:spPr>
          <p:txBody>
            <a:bodyPr wrap="none" rtlCol="0">
              <a:spAutoFit/>
            </a:bodyPr>
            <a:lstStyle/>
            <a:p>
              <a:pPr algn="ctr" defTabSz="914400"/>
              <a:r>
                <a:rPr lang="zh-CN" altLang="en-US" sz="1400" b="1" dirty="0" smtClean="0">
                  <a:solidFill>
                    <a:schemeClr val="bg1">
                      <a:lumMod val="50000"/>
                    </a:schemeClr>
                  </a:solidFill>
                  <a:latin typeface="微软雅黑" pitchFamily="34" charset="-122"/>
                  <a:ea typeface="微软雅黑" pitchFamily="34" charset="-122"/>
                </a:rPr>
                <a:t>业务介绍</a:t>
              </a:r>
              <a:r>
                <a:rPr lang="en-US" altLang="zh-CN" sz="1400" b="1" dirty="0" smtClean="0">
                  <a:solidFill>
                    <a:schemeClr val="bg1">
                      <a:lumMod val="50000"/>
                    </a:schemeClr>
                  </a:solidFill>
                  <a:latin typeface="微软雅黑" pitchFamily="34" charset="-122"/>
                  <a:ea typeface="微软雅黑" pitchFamily="34" charset="-122"/>
                </a:rPr>
                <a:t>4</a:t>
              </a:r>
            </a:p>
            <a:p>
              <a:pPr algn="ctr" defTabSz="914400"/>
              <a:r>
                <a:rPr lang="zh-CN" altLang="en-US" sz="900" dirty="0">
                  <a:solidFill>
                    <a:schemeClr val="bg1">
                      <a:lumMod val="50000"/>
                    </a:schemeClr>
                  </a:solidFill>
                  <a:latin typeface="微软雅黑" pitchFamily="34" charset="-122"/>
                  <a:ea typeface="微软雅黑" pitchFamily="34" charset="-122"/>
                </a:rPr>
                <a:t>输入业务介绍文字说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en-US" altLang="zh-CN" sz="900" dirty="0" smtClean="0">
                <a:solidFill>
                  <a:schemeClr val="bg1">
                    <a:lumMod val="50000"/>
                  </a:schemeClr>
                </a:solidFill>
                <a:latin typeface="微软雅黑" pitchFamily="34" charset="-122"/>
                <a:ea typeface="微软雅黑" pitchFamily="34" charset="-122"/>
              </a:endParaRPr>
            </a:p>
            <a:p>
              <a:pPr algn="ctr" defTabSz="914400"/>
              <a:r>
                <a:rPr lang="zh-CN" altLang="en-US" sz="900" dirty="0" smtClean="0">
                  <a:solidFill>
                    <a:schemeClr val="bg1">
                      <a:lumMod val="50000"/>
                    </a:schemeClr>
                  </a:solidFill>
                  <a:latin typeface="微软雅黑" pitchFamily="34" charset="-122"/>
                  <a:ea typeface="微软雅黑" pitchFamily="34" charset="-122"/>
                </a:rPr>
                <a:t>输</a:t>
              </a:r>
              <a:r>
                <a:rPr lang="zh-CN" altLang="en-US" sz="900" dirty="0">
                  <a:solidFill>
                    <a:schemeClr val="bg1">
                      <a:lumMod val="50000"/>
                    </a:schemeClr>
                  </a:solidFill>
                  <a:latin typeface="微软雅黑" pitchFamily="34" charset="-122"/>
                  <a:ea typeface="微软雅黑" pitchFamily="34" charset="-122"/>
                </a:rPr>
                <a:t>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zh-CN" altLang="en-US" sz="900" dirty="0">
                <a:solidFill>
                  <a:schemeClr val="bg1">
                    <a:lumMod val="50000"/>
                  </a:schemeClr>
                </a:solidFill>
                <a:latin typeface="微软雅黑" pitchFamily="34" charset="-122"/>
                <a:ea typeface="微软雅黑" pitchFamily="34" charset="-122"/>
              </a:endParaRPr>
            </a:p>
          </p:txBody>
        </p:sp>
      </p:grpSp>
      <p:grpSp>
        <p:nvGrpSpPr>
          <p:cNvPr id="45" name="组合 44"/>
          <p:cNvGrpSpPr/>
          <p:nvPr/>
        </p:nvGrpSpPr>
        <p:grpSpPr>
          <a:xfrm>
            <a:off x="6628624" y="3286524"/>
            <a:ext cx="1338828" cy="1375766"/>
            <a:chOff x="5885674" y="3457974"/>
            <a:chExt cx="1338828" cy="1375766"/>
          </a:xfrm>
        </p:grpSpPr>
        <p:grpSp>
          <p:nvGrpSpPr>
            <p:cNvPr id="41" name="组合 40"/>
            <p:cNvGrpSpPr/>
            <p:nvPr/>
          </p:nvGrpSpPr>
          <p:grpSpPr>
            <a:xfrm>
              <a:off x="6156176" y="3457974"/>
              <a:ext cx="781843" cy="781843"/>
              <a:chOff x="6156176" y="3457974"/>
              <a:chExt cx="781843" cy="781843"/>
            </a:xfrm>
          </p:grpSpPr>
          <p:sp>
            <p:nvSpPr>
              <p:cNvPr id="24" name="椭圆 23"/>
              <p:cNvSpPr/>
              <p:nvPr/>
            </p:nvSpPr>
            <p:spPr>
              <a:xfrm>
                <a:off x="6156176" y="3457974"/>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2" name="Picture 4" descr="F:\1-原创素材\4_ks02\PPT\PPT-0_小图标\048.png"/>
              <p:cNvPicPr>
                <a:picLocks noChangeAspect="1" noChangeArrowheads="1"/>
              </p:cNvPicPr>
              <p:nvPr/>
            </p:nvPicPr>
            <p: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300193" y="3648608"/>
                <a:ext cx="504055" cy="378041"/>
              </a:xfrm>
              <a:prstGeom prst="rect">
                <a:avLst/>
              </a:prstGeom>
              <a:noFill/>
              <a:extLst>
                <a:ext uri="{909E8E84-426E-40DD-AFC4-6F175D3DCCD1}">
                  <a14:hiddenFill xmlns:a14="http://schemas.microsoft.com/office/drawing/2010/main">
                    <a:solidFill>
                      <a:srgbClr val="FFFFFF"/>
                    </a:solidFill>
                  </a14:hiddenFill>
                </a:ext>
              </a:extLst>
            </p:spPr>
          </p:pic>
        </p:grpSp>
        <p:sp>
          <p:nvSpPr>
            <p:cNvPr id="40" name="TextBox 39"/>
            <p:cNvSpPr txBox="1"/>
            <p:nvPr/>
          </p:nvSpPr>
          <p:spPr>
            <a:xfrm>
              <a:off x="5885674" y="4248965"/>
              <a:ext cx="1338828" cy="584775"/>
            </a:xfrm>
            <a:prstGeom prst="rect">
              <a:avLst/>
            </a:prstGeom>
            <a:noFill/>
          </p:spPr>
          <p:txBody>
            <a:bodyPr wrap="none" rtlCol="0">
              <a:spAutoFit/>
            </a:bodyPr>
            <a:lstStyle/>
            <a:p>
              <a:pPr algn="ctr" defTabSz="914400"/>
              <a:r>
                <a:rPr lang="zh-CN" altLang="en-US" sz="1400" b="1" dirty="0" smtClean="0">
                  <a:solidFill>
                    <a:schemeClr val="bg1">
                      <a:lumMod val="50000"/>
                    </a:schemeClr>
                  </a:solidFill>
                  <a:latin typeface="微软雅黑" pitchFamily="34" charset="-122"/>
                  <a:ea typeface="微软雅黑" pitchFamily="34" charset="-122"/>
                </a:rPr>
                <a:t>业务介绍</a:t>
              </a:r>
              <a:r>
                <a:rPr lang="en-US" altLang="zh-CN" sz="1400" b="1" dirty="0" smtClean="0">
                  <a:solidFill>
                    <a:schemeClr val="bg1">
                      <a:lumMod val="50000"/>
                    </a:schemeClr>
                  </a:solidFill>
                  <a:latin typeface="微软雅黑" pitchFamily="34" charset="-122"/>
                  <a:ea typeface="微软雅黑" pitchFamily="34" charset="-122"/>
                </a:rPr>
                <a:t>3</a:t>
              </a:r>
            </a:p>
            <a:p>
              <a:pPr algn="ctr" defTabSz="914400"/>
              <a:r>
                <a:rPr lang="zh-CN" altLang="en-US" sz="900" dirty="0">
                  <a:solidFill>
                    <a:schemeClr val="bg1">
                      <a:lumMod val="50000"/>
                    </a:schemeClr>
                  </a:solidFill>
                  <a:latin typeface="微软雅黑" pitchFamily="34" charset="-122"/>
                  <a:ea typeface="微软雅黑" pitchFamily="34" charset="-122"/>
                </a:rPr>
                <a:t>输入业务介绍文字说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en-US" altLang="zh-CN" sz="900" dirty="0" smtClean="0">
                <a:solidFill>
                  <a:schemeClr val="bg1">
                    <a:lumMod val="50000"/>
                  </a:schemeClr>
                </a:solidFill>
                <a:latin typeface="微软雅黑" pitchFamily="34" charset="-122"/>
                <a:ea typeface="微软雅黑" pitchFamily="34" charset="-122"/>
              </a:endParaRPr>
            </a:p>
            <a:p>
              <a:pPr algn="ctr" defTabSz="914400"/>
              <a:r>
                <a:rPr lang="zh-CN" altLang="en-US" sz="900" dirty="0" smtClean="0">
                  <a:solidFill>
                    <a:schemeClr val="bg1">
                      <a:lumMod val="50000"/>
                    </a:schemeClr>
                  </a:solidFill>
                  <a:latin typeface="微软雅黑" pitchFamily="34" charset="-122"/>
                  <a:ea typeface="微软雅黑" pitchFamily="34" charset="-122"/>
                </a:rPr>
                <a:t>输</a:t>
              </a:r>
              <a:r>
                <a:rPr lang="zh-CN" altLang="en-US" sz="900" dirty="0">
                  <a:solidFill>
                    <a:schemeClr val="bg1">
                      <a:lumMod val="50000"/>
                    </a:schemeClr>
                  </a:solidFill>
                  <a:latin typeface="微软雅黑" pitchFamily="34" charset="-122"/>
                  <a:ea typeface="微软雅黑" pitchFamily="34" charset="-122"/>
                </a:rPr>
                <a:t>入业务介绍文字说</a:t>
              </a:r>
              <a:r>
                <a:rPr lang="zh-CN" altLang="en-US" sz="900" dirty="0" smtClean="0">
                  <a:solidFill>
                    <a:schemeClr val="bg1">
                      <a:lumMod val="50000"/>
                    </a:schemeClr>
                  </a:solidFill>
                  <a:latin typeface="微软雅黑" pitchFamily="34" charset="-122"/>
                  <a:ea typeface="微软雅黑" pitchFamily="34" charset="-122"/>
                </a:rPr>
                <a:t>明</a:t>
              </a:r>
              <a:endParaRPr lang="zh-CN" altLang="en-US" sz="900" dirty="0">
                <a:solidFill>
                  <a:schemeClr val="bg1">
                    <a:lumMod val="50000"/>
                  </a:schemeClr>
                </a:solidFill>
                <a:latin typeface="微软雅黑" pitchFamily="34" charset="-122"/>
                <a:ea typeface="微软雅黑" pitchFamily="34" charset="-122"/>
              </a:endParaRPr>
            </a:p>
          </p:txBody>
        </p:sp>
      </p:grpSp>
    </p:spTree>
    <p:extLst>
      <p:ext uri="{BB962C8B-B14F-4D97-AF65-F5344CB8AC3E}">
        <p14:creationId xmlns:p14="http://schemas.microsoft.com/office/powerpoint/2010/main" val="169445499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47" presetClass="entr" presetSubtype="0" fill="hold" nodeType="after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fade">
                                      <p:cBhvr>
                                        <p:cTn id="27" dur="1000"/>
                                        <p:tgtEl>
                                          <p:spTgt spid="42"/>
                                        </p:tgtEl>
                                      </p:cBhvr>
                                    </p:animEffect>
                                    <p:anim calcmode="lin" valueType="num">
                                      <p:cBhvr>
                                        <p:cTn id="28" dur="1000" fill="hold"/>
                                        <p:tgtEl>
                                          <p:spTgt spid="42"/>
                                        </p:tgtEl>
                                        <p:attrNameLst>
                                          <p:attrName>ppt_x</p:attrName>
                                        </p:attrNameLst>
                                      </p:cBhvr>
                                      <p:tavLst>
                                        <p:tav tm="0">
                                          <p:val>
                                            <p:strVal val="#ppt_x"/>
                                          </p:val>
                                        </p:tav>
                                        <p:tav tm="100000">
                                          <p:val>
                                            <p:strVal val="#ppt_x"/>
                                          </p:val>
                                        </p:tav>
                                      </p:tavLst>
                                    </p:anim>
                                    <p:anim calcmode="lin" valueType="num">
                                      <p:cBhvr>
                                        <p:cTn id="29" dur="1000" fill="hold"/>
                                        <p:tgtEl>
                                          <p:spTgt spid="42"/>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2" presetClass="entr" presetSubtype="2"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right)">
                                      <p:cBhvr>
                                        <p:cTn id="33" dur="500"/>
                                        <p:tgtEl>
                                          <p:spTgt spid="32"/>
                                        </p:tgtEl>
                                      </p:cBhvr>
                                    </p:animEffect>
                                  </p:childTnLst>
                                </p:cTn>
                              </p:par>
                            </p:childTnLst>
                          </p:cTn>
                        </p:par>
                        <p:par>
                          <p:cTn id="34" fill="hold">
                            <p:stCondLst>
                              <p:cond delay="4000"/>
                            </p:stCondLst>
                            <p:childTnLst>
                              <p:par>
                                <p:cTn id="35" presetID="42" presetClass="entr" presetSubtype="0" fill="hold"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fade">
                                      <p:cBhvr>
                                        <p:cTn id="37" dur="1000"/>
                                        <p:tgtEl>
                                          <p:spTgt spid="43"/>
                                        </p:tgtEl>
                                      </p:cBhvr>
                                    </p:animEffect>
                                    <p:anim calcmode="lin" valueType="num">
                                      <p:cBhvr>
                                        <p:cTn id="38" dur="1000" fill="hold"/>
                                        <p:tgtEl>
                                          <p:spTgt spid="43"/>
                                        </p:tgtEl>
                                        <p:attrNameLst>
                                          <p:attrName>ppt_x</p:attrName>
                                        </p:attrNameLst>
                                      </p:cBhvr>
                                      <p:tavLst>
                                        <p:tav tm="0">
                                          <p:val>
                                            <p:strVal val="#ppt_x"/>
                                          </p:val>
                                        </p:tav>
                                        <p:tav tm="100000">
                                          <p:val>
                                            <p:strVal val="#ppt_x"/>
                                          </p:val>
                                        </p:tav>
                                      </p:tavLst>
                                    </p:anim>
                                    <p:anim calcmode="lin" valueType="num">
                                      <p:cBhvr>
                                        <p:cTn id="39" dur="1000" fill="hold"/>
                                        <p:tgtEl>
                                          <p:spTgt spid="43"/>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22" presetClass="entr" presetSubtype="8" fill="hold"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1000"/>
                                        <p:tgtEl>
                                          <p:spTgt spid="45"/>
                                        </p:tgtEl>
                                      </p:cBhvr>
                                    </p:animEffect>
                                    <p:anim calcmode="lin" valueType="num">
                                      <p:cBhvr>
                                        <p:cTn id="48" dur="1000" fill="hold"/>
                                        <p:tgtEl>
                                          <p:spTgt spid="45"/>
                                        </p:tgtEl>
                                        <p:attrNameLst>
                                          <p:attrName>ppt_x</p:attrName>
                                        </p:attrNameLst>
                                      </p:cBhvr>
                                      <p:tavLst>
                                        <p:tav tm="0">
                                          <p:val>
                                            <p:strVal val="#ppt_x"/>
                                          </p:val>
                                        </p:tav>
                                        <p:tav tm="100000">
                                          <p:val>
                                            <p:strVal val="#ppt_x"/>
                                          </p:val>
                                        </p:tav>
                                      </p:tavLst>
                                    </p:anim>
                                    <p:anim calcmode="lin" valueType="num">
                                      <p:cBhvr>
                                        <p:cTn id="49" dur="1000" fill="hold"/>
                                        <p:tgtEl>
                                          <p:spTgt spid="45"/>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8" fill="hold" nodeType="after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childTnLst>
                          </p:cTn>
                        </p:par>
                        <p:par>
                          <p:cTn id="54" fill="hold">
                            <p:stCondLst>
                              <p:cond delay="7000"/>
                            </p:stCondLst>
                            <p:childTnLst>
                              <p:par>
                                <p:cTn id="55" presetID="47" presetClass="entr" presetSubtype="0" fill="hold" nodeType="after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1000"/>
                                        <p:tgtEl>
                                          <p:spTgt spid="44"/>
                                        </p:tgtEl>
                                      </p:cBhvr>
                                    </p:animEffect>
                                    <p:anim calcmode="lin" valueType="num">
                                      <p:cBhvr>
                                        <p:cTn id="58" dur="1000" fill="hold"/>
                                        <p:tgtEl>
                                          <p:spTgt spid="44"/>
                                        </p:tgtEl>
                                        <p:attrNameLst>
                                          <p:attrName>ppt_x</p:attrName>
                                        </p:attrNameLst>
                                      </p:cBhvr>
                                      <p:tavLst>
                                        <p:tav tm="0">
                                          <p:val>
                                            <p:strVal val="#ppt_x"/>
                                          </p:val>
                                        </p:tav>
                                        <p:tav tm="100000">
                                          <p:val>
                                            <p:strVal val="#ppt_x"/>
                                          </p:val>
                                        </p:tav>
                                      </p:tavLst>
                                    </p:anim>
                                    <p:anim calcmode="lin" valueType="num">
                                      <p:cBhvr>
                                        <p:cTn id="59"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组合 144"/>
          <p:cNvGrpSpPr/>
          <p:nvPr/>
        </p:nvGrpSpPr>
        <p:grpSpPr>
          <a:xfrm>
            <a:off x="1137617" y="1160531"/>
            <a:ext cx="4362735" cy="3631665"/>
            <a:chOff x="2857264" y="964881"/>
            <a:chExt cx="6531435" cy="5436953"/>
          </a:xfrm>
          <a:solidFill>
            <a:schemeClr val="bg1">
              <a:lumMod val="65000"/>
            </a:schemeClr>
          </a:solidFill>
        </p:grpSpPr>
        <p:sp>
          <p:nvSpPr>
            <p:cNvPr id="146" name="Freeform 1066"/>
            <p:cNvSpPr/>
            <p:nvPr/>
          </p:nvSpPr>
          <p:spPr bwMode="auto">
            <a:xfrm rot="356891">
              <a:off x="7599777" y="4860188"/>
              <a:ext cx="553743" cy="711899"/>
            </a:xfrm>
            <a:custGeom>
              <a:avLst/>
              <a:gdLst>
                <a:gd name="T0" fmla="*/ 0 w 369"/>
                <a:gd name="T1" fmla="*/ 261 h 465"/>
                <a:gd name="T2" fmla="*/ 9 w 369"/>
                <a:gd name="T3" fmla="*/ 201 h 465"/>
                <a:gd name="T4" fmla="*/ 18 w 369"/>
                <a:gd name="T5" fmla="*/ 187 h 465"/>
                <a:gd name="T6" fmla="*/ 23 w 369"/>
                <a:gd name="T7" fmla="*/ 171 h 465"/>
                <a:gd name="T8" fmla="*/ 33 w 369"/>
                <a:gd name="T9" fmla="*/ 146 h 465"/>
                <a:gd name="T10" fmla="*/ 27 w 369"/>
                <a:gd name="T11" fmla="*/ 136 h 465"/>
                <a:gd name="T12" fmla="*/ 28 w 369"/>
                <a:gd name="T13" fmla="*/ 116 h 465"/>
                <a:gd name="T14" fmla="*/ 54 w 369"/>
                <a:gd name="T15" fmla="*/ 86 h 465"/>
                <a:gd name="T16" fmla="*/ 52 w 369"/>
                <a:gd name="T17" fmla="*/ 63 h 465"/>
                <a:gd name="T18" fmla="*/ 69 w 369"/>
                <a:gd name="T19" fmla="*/ 33 h 465"/>
                <a:gd name="T20" fmla="*/ 86 w 369"/>
                <a:gd name="T21" fmla="*/ 39 h 465"/>
                <a:gd name="T22" fmla="*/ 118 w 369"/>
                <a:gd name="T23" fmla="*/ 13 h 465"/>
                <a:gd name="T24" fmla="*/ 125 w 369"/>
                <a:gd name="T25" fmla="*/ 0 h 465"/>
                <a:gd name="T26" fmla="*/ 145 w 369"/>
                <a:gd name="T27" fmla="*/ 3 h 465"/>
                <a:gd name="T28" fmla="*/ 155 w 369"/>
                <a:gd name="T29" fmla="*/ 32 h 465"/>
                <a:gd name="T30" fmla="*/ 164 w 369"/>
                <a:gd name="T31" fmla="*/ 51 h 465"/>
                <a:gd name="T32" fmla="*/ 186 w 369"/>
                <a:gd name="T33" fmla="*/ 51 h 465"/>
                <a:gd name="T34" fmla="*/ 199 w 369"/>
                <a:gd name="T35" fmla="*/ 33 h 465"/>
                <a:gd name="T36" fmla="*/ 218 w 369"/>
                <a:gd name="T37" fmla="*/ 55 h 465"/>
                <a:gd name="T38" fmla="*/ 254 w 369"/>
                <a:gd name="T39" fmla="*/ 41 h 465"/>
                <a:gd name="T40" fmla="*/ 232 w 369"/>
                <a:gd name="T41" fmla="*/ 96 h 465"/>
                <a:gd name="T42" fmla="*/ 218 w 369"/>
                <a:gd name="T43" fmla="*/ 90 h 465"/>
                <a:gd name="T44" fmla="*/ 210 w 369"/>
                <a:gd name="T45" fmla="*/ 95 h 465"/>
                <a:gd name="T46" fmla="*/ 210 w 369"/>
                <a:gd name="T47" fmla="*/ 100 h 465"/>
                <a:gd name="T48" fmla="*/ 219 w 369"/>
                <a:gd name="T49" fmla="*/ 114 h 465"/>
                <a:gd name="T50" fmla="*/ 217 w 369"/>
                <a:gd name="T51" fmla="*/ 165 h 465"/>
                <a:gd name="T52" fmla="*/ 219 w 369"/>
                <a:gd name="T53" fmla="*/ 181 h 465"/>
                <a:gd name="T54" fmla="*/ 217 w 369"/>
                <a:gd name="T55" fmla="*/ 185 h 465"/>
                <a:gd name="T56" fmla="*/ 203 w 369"/>
                <a:gd name="T57" fmla="*/ 182 h 465"/>
                <a:gd name="T58" fmla="*/ 194 w 369"/>
                <a:gd name="T59" fmla="*/ 193 h 465"/>
                <a:gd name="T60" fmla="*/ 201 w 369"/>
                <a:gd name="T61" fmla="*/ 205 h 465"/>
                <a:gd name="T62" fmla="*/ 184 w 369"/>
                <a:gd name="T63" fmla="*/ 223 h 465"/>
                <a:gd name="T64" fmla="*/ 186 w 369"/>
                <a:gd name="T65" fmla="*/ 229 h 465"/>
                <a:gd name="T66" fmla="*/ 170 w 369"/>
                <a:gd name="T67" fmla="*/ 239 h 465"/>
                <a:gd name="T68" fmla="*/ 173 w 369"/>
                <a:gd name="T69" fmla="*/ 250 h 465"/>
                <a:gd name="T70" fmla="*/ 167 w 369"/>
                <a:gd name="T71" fmla="*/ 259 h 465"/>
                <a:gd name="T72" fmla="*/ 145 w 369"/>
                <a:gd name="T73" fmla="*/ 259 h 465"/>
                <a:gd name="T74" fmla="*/ 133 w 369"/>
                <a:gd name="T75" fmla="*/ 269 h 465"/>
                <a:gd name="T76" fmla="*/ 131 w 369"/>
                <a:gd name="T77" fmla="*/ 275 h 465"/>
                <a:gd name="T78" fmla="*/ 141 w 369"/>
                <a:gd name="T79" fmla="*/ 283 h 465"/>
                <a:gd name="T80" fmla="*/ 130 w 369"/>
                <a:gd name="T81" fmla="*/ 302 h 465"/>
                <a:gd name="T82" fmla="*/ 114 w 369"/>
                <a:gd name="T83" fmla="*/ 323 h 465"/>
                <a:gd name="T84" fmla="*/ 109 w 369"/>
                <a:gd name="T85" fmla="*/ 322 h 465"/>
                <a:gd name="T86" fmla="*/ 92 w 369"/>
                <a:gd name="T87" fmla="*/ 340 h 465"/>
                <a:gd name="T88" fmla="*/ 74 w 369"/>
                <a:gd name="T89" fmla="*/ 297 h 465"/>
                <a:gd name="T90" fmla="*/ 57 w 369"/>
                <a:gd name="T91" fmla="*/ 275 h 465"/>
                <a:gd name="T92" fmla="*/ 46 w 369"/>
                <a:gd name="T93" fmla="*/ 276 h 465"/>
                <a:gd name="T94" fmla="*/ 39 w 369"/>
                <a:gd name="T95" fmla="*/ 269 h 465"/>
                <a:gd name="T96" fmla="*/ 0 w 369"/>
                <a:gd name="T97" fmla="*/ 261 h 465"/>
                <a:gd name="T98" fmla="*/ 0 w 369"/>
                <a:gd name="T99" fmla="*/ 261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9"/>
                <a:gd name="T151" fmla="*/ 0 h 465"/>
                <a:gd name="T152" fmla="*/ 369 w 369"/>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9" h="465">
                  <a:moveTo>
                    <a:pt x="0" y="357"/>
                  </a:moveTo>
                  <a:lnTo>
                    <a:pt x="12" y="275"/>
                  </a:lnTo>
                  <a:lnTo>
                    <a:pt x="26" y="256"/>
                  </a:lnTo>
                  <a:lnTo>
                    <a:pt x="33" y="234"/>
                  </a:lnTo>
                  <a:lnTo>
                    <a:pt x="48" y="200"/>
                  </a:lnTo>
                  <a:lnTo>
                    <a:pt x="38" y="186"/>
                  </a:lnTo>
                  <a:lnTo>
                    <a:pt x="41" y="159"/>
                  </a:lnTo>
                  <a:lnTo>
                    <a:pt x="78" y="116"/>
                  </a:lnTo>
                  <a:lnTo>
                    <a:pt x="76" y="87"/>
                  </a:lnTo>
                  <a:lnTo>
                    <a:pt x="100" y="46"/>
                  </a:lnTo>
                  <a:lnTo>
                    <a:pt x="124" y="53"/>
                  </a:lnTo>
                  <a:lnTo>
                    <a:pt x="172" y="17"/>
                  </a:lnTo>
                  <a:lnTo>
                    <a:pt x="181" y="0"/>
                  </a:lnTo>
                  <a:lnTo>
                    <a:pt x="210" y="3"/>
                  </a:lnTo>
                  <a:lnTo>
                    <a:pt x="225" y="43"/>
                  </a:lnTo>
                  <a:lnTo>
                    <a:pt x="238" y="70"/>
                  </a:lnTo>
                  <a:lnTo>
                    <a:pt x="270" y="70"/>
                  </a:lnTo>
                  <a:lnTo>
                    <a:pt x="289" y="46"/>
                  </a:lnTo>
                  <a:lnTo>
                    <a:pt x="317" y="75"/>
                  </a:lnTo>
                  <a:lnTo>
                    <a:pt x="368" y="56"/>
                  </a:lnTo>
                  <a:lnTo>
                    <a:pt x="337" y="132"/>
                  </a:lnTo>
                  <a:lnTo>
                    <a:pt x="317" y="123"/>
                  </a:lnTo>
                  <a:lnTo>
                    <a:pt x="304" y="130"/>
                  </a:lnTo>
                  <a:lnTo>
                    <a:pt x="304" y="136"/>
                  </a:lnTo>
                  <a:lnTo>
                    <a:pt x="318" y="156"/>
                  </a:lnTo>
                  <a:lnTo>
                    <a:pt x="315" y="225"/>
                  </a:lnTo>
                  <a:lnTo>
                    <a:pt x="318" y="247"/>
                  </a:lnTo>
                  <a:lnTo>
                    <a:pt x="315" y="253"/>
                  </a:lnTo>
                  <a:lnTo>
                    <a:pt x="294" y="249"/>
                  </a:lnTo>
                  <a:lnTo>
                    <a:pt x="282" y="263"/>
                  </a:lnTo>
                  <a:lnTo>
                    <a:pt x="292" y="280"/>
                  </a:lnTo>
                  <a:lnTo>
                    <a:pt x="267" y="304"/>
                  </a:lnTo>
                  <a:lnTo>
                    <a:pt x="270" y="313"/>
                  </a:lnTo>
                  <a:lnTo>
                    <a:pt x="246" y="326"/>
                  </a:lnTo>
                  <a:lnTo>
                    <a:pt x="251" y="343"/>
                  </a:lnTo>
                  <a:lnTo>
                    <a:pt x="242" y="353"/>
                  </a:lnTo>
                  <a:lnTo>
                    <a:pt x="210" y="353"/>
                  </a:lnTo>
                  <a:lnTo>
                    <a:pt x="192" y="368"/>
                  </a:lnTo>
                  <a:lnTo>
                    <a:pt x="189" y="375"/>
                  </a:lnTo>
                  <a:lnTo>
                    <a:pt x="205" y="386"/>
                  </a:lnTo>
                  <a:lnTo>
                    <a:pt x="188" y="413"/>
                  </a:lnTo>
                  <a:lnTo>
                    <a:pt x="165" y="442"/>
                  </a:lnTo>
                  <a:lnTo>
                    <a:pt x="157" y="439"/>
                  </a:lnTo>
                  <a:lnTo>
                    <a:pt x="133" y="464"/>
                  </a:lnTo>
                  <a:lnTo>
                    <a:pt x="107" y="406"/>
                  </a:lnTo>
                  <a:lnTo>
                    <a:pt x="83" y="375"/>
                  </a:lnTo>
                  <a:lnTo>
                    <a:pt x="67" y="377"/>
                  </a:lnTo>
                  <a:lnTo>
                    <a:pt x="57" y="368"/>
                  </a:lnTo>
                  <a:lnTo>
                    <a:pt x="0" y="35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7" name="Freeform 1067"/>
            <p:cNvSpPr/>
            <p:nvPr/>
          </p:nvSpPr>
          <p:spPr bwMode="auto">
            <a:xfrm rot="356891">
              <a:off x="7321695" y="5738911"/>
              <a:ext cx="107012" cy="73059"/>
            </a:xfrm>
            <a:custGeom>
              <a:avLst/>
              <a:gdLst>
                <a:gd name="T0" fmla="*/ 4 w 72"/>
                <a:gd name="T1" fmla="*/ 9 h 50"/>
                <a:gd name="T2" fmla="*/ 20 w 72"/>
                <a:gd name="T3" fmla="*/ 13 h 50"/>
                <a:gd name="T4" fmla="*/ 39 w 72"/>
                <a:gd name="T5" fmla="*/ 0 h 50"/>
                <a:gd name="T6" fmla="*/ 47 w 72"/>
                <a:gd name="T7" fmla="*/ 23 h 50"/>
                <a:gd name="T8" fmla="*/ 28 w 72"/>
                <a:gd name="T9" fmla="*/ 31 h 50"/>
                <a:gd name="T10" fmla="*/ 4 w 72"/>
                <a:gd name="T11" fmla="*/ 29 h 50"/>
                <a:gd name="T12" fmla="*/ 0 w 72"/>
                <a:gd name="T13" fmla="*/ 13 h 50"/>
                <a:gd name="T14" fmla="*/ 4 w 72"/>
                <a:gd name="T15" fmla="*/ 9 h 50"/>
                <a:gd name="T16" fmla="*/ 4 w 72"/>
                <a:gd name="T17" fmla="*/ 9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0"/>
                <a:gd name="T29" fmla="*/ 72 w 7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0">
                  <a:moveTo>
                    <a:pt x="6" y="14"/>
                  </a:moveTo>
                  <a:lnTo>
                    <a:pt x="30" y="21"/>
                  </a:lnTo>
                  <a:lnTo>
                    <a:pt x="59" y="0"/>
                  </a:lnTo>
                  <a:lnTo>
                    <a:pt x="71" y="36"/>
                  </a:lnTo>
                  <a:lnTo>
                    <a:pt x="42" y="49"/>
                  </a:lnTo>
                  <a:lnTo>
                    <a:pt x="6" y="47"/>
                  </a:lnTo>
                  <a:lnTo>
                    <a:pt x="0" y="21"/>
                  </a:lnTo>
                  <a:lnTo>
                    <a:pt x="6" y="1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8" name="Freeform 1068"/>
            <p:cNvSpPr/>
            <p:nvPr/>
          </p:nvSpPr>
          <p:spPr bwMode="auto">
            <a:xfrm rot="356891">
              <a:off x="8179615" y="5266879"/>
              <a:ext cx="193639" cy="518208"/>
            </a:xfrm>
            <a:custGeom>
              <a:avLst/>
              <a:gdLst>
                <a:gd name="T0" fmla="*/ 88 w 129"/>
                <a:gd name="T1" fmla="*/ 68 h 338"/>
                <a:gd name="T2" fmla="*/ 70 w 129"/>
                <a:gd name="T3" fmla="*/ 176 h 338"/>
                <a:gd name="T4" fmla="*/ 62 w 129"/>
                <a:gd name="T5" fmla="*/ 210 h 338"/>
                <a:gd name="T6" fmla="*/ 62 w 129"/>
                <a:gd name="T7" fmla="*/ 238 h 338"/>
                <a:gd name="T8" fmla="*/ 54 w 129"/>
                <a:gd name="T9" fmla="*/ 247 h 338"/>
                <a:gd name="T10" fmla="*/ 36 w 129"/>
                <a:gd name="T11" fmla="*/ 217 h 338"/>
                <a:gd name="T12" fmla="*/ 16 w 129"/>
                <a:gd name="T13" fmla="*/ 201 h 338"/>
                <a:gd name="T14" fmla="*/ 0 w 129"/>
                <a:gd name="T15" fmla="*/ 154 h 338"/>
                <a:gd name="T16" fmla="*/ 2 w 129"/>
                <a:gd name="T17" fmla="*/ 109 h 338"/>
                <a:gd name="T18" fmla="*/ 30 w 129"/>
                <a:gd name="T19" fmla="*/ 30 h 338"/>
                <a:gd name="T20" fmla="*/ 63 w 129"/>
                <a:gd name="T21" fmla="*/ 0 h 338"/>
                <a:gd name="T22" fmla="*/ 84 w 129"/>
                <a:gd name="T23" fmla="*/ 11 h 338"/>
                <a:gd name="T24" fmla="*/ 88 w 129"/>
                <a:gd name="T25" fmla="*/ 68 h 338"/>
                <a:gd name="T26" fmla="*/ 88 w 129"/>
                <a:gd name="T27" fmla="*/ 68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9"/>
                <a:gd name="T43" fmla="*/ 0 h 338"/>
                <a:gd name="T44" fmla="*/ 129 w 129"/>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9" h="338">
                  <a:moveTo>
                    <a:pt x="128" y="92"/>
                  </a:moveTo>
                  <a:lnTo>
                    <a:pt x="101" y="239"/>
                  </a:lnTo>
                  <a:lnTo>
                    <a:pt x="89" y="286"/>
                  </a:lnTo>
                  <a:lnTo>
                    <a:pt x="89" y="325"/>
                  </a:lnTo>
                  <a:lnTo>
                    <a:pt x="78" y="337"/>
                  </a:lnTo>
                  <a:lnTo>
                    <a:pt x="52" y="296"/>
                  </a:lnTo>
                  <a:lnTo>
                    <a:pt x="23" y="274"/>
                  </a:lnTo>
                  <a:lnTo>
                    <a:pt x="0" y="209"/>
                  </a:lnTo>
                  <a:lnTo>
                    <a:pt x="2" y="149"/>
                  </a:lnTo>
                  <a:lnTo>
                    <a:pt x="44" y="41"/>
                  </a:lnTo>
                  <a:lnTo>
                    <a:pt x="91" y="0"/>
                  </a:lnTo>
                  <a:lnTo>
                    <a:pt x="121" y="14"/>
                  </a:lnTo>
                  <a:lnTo>
                    <a:pt x="128" y="92"/>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9" name="Freeform 1069"/>
            <p:cNvSpPr/>
            <p:nvPr/>
          </p:nvSpPr>
          <p:spPr bwMode="auto">
            <a:xfrm rot="356891">
              <a:off x="6768803" y="5294867"/>
              <a:ext cx="978393" cy="834231"/>
            </a:xfrm>
            <a:custGeom>
              <a:avLst/>
              <a:gdLst>
                <a:gd name="T0" fmla="*/ 132 w 648"/>
                <a:gd name="T1" fmla="*/ 58 h 546"/>
                <a:gd name="T2" fmla="*/ 139 w 648"/>
                <a:gd name="T3" fmla="*/ 31 h 546"/>
                <a:gd name="T4" fmla="*/ 180 w 648"/>
                <a:gd name="T5" fmla="*/ 47 h 546"/>
                <a:gd name="T6" fmla="*/ 180 w 648"/>
                <a:gd name="T7" fmla="*/ 25 h 546"/>
                <a:gd name="T8" fmla="*/ 197 w 648"/>
                <a:gd name="T9" fmla="*/ 4 h 546"/>
                <a:gd name="T10" fmla="*/ 244 w 648"/>
                <a:gd name="T11" fmla="*/ 0 h 546"/>
                <a:gd name="T12" fmla="*/ 285 w 648"/>
                <a:gd name="T13" fmla="*/ 4 h 546"/>
                <a:gd name="T14" fmla="*/ 281 w 648"/>
                <a:gd name="T15" fmla="*/ 29 h 546"/>
                <a:gd name="T16" fmla="*/ 267 w 648"/>
                <a:gd name="T17" fmla="*/ 59 h 546"/>
                <a:gd name="T18" fmla="*/ 338 w 648"/>
                <a:gd name="T19" fmla="*/ 40 h 546"/>
                <a:gd name="T20" fmla="*/ 365 w 648"/>
                <a:gd name="T21" fmla="*/ 47 h 546"/>
                <a:gd name="T22" fmla="*/ 360 w 648"/>
                <a:gd name="T23" fmla="*/ 24 h 546"/>
                <a:gd name="T24" fmla="*/ 408 w 648"/>
                <a:gd name="T25" fmla="*/ 39 h 546"/>
                <a:gd name="T26" fmla="*/ 436 w 648"/>
                <a:gd name="T27" fmla="*/ 59 h 546"/>
                <a:gd name="T28" fmla="*/ 441 w 648"/>
                <a:gd name="T29" fmla="*/ 111 h 546"/>
                <a:gd name="T30" fmla="*/ 421 w 648"/>
                <a:gd name="T31" fmla="*/ 134 h 546"/>
                <a:gd name="T32" fmla="*/ 382 w 648"/>
                <a:gd name="T33" fmla="*/ 170 h 546"/>
                <a:gd name="T34" fmla="*/ 362 w 648"/>
                <a:gd name="T35" fmla="*/ 177 h 546"/>
                <a:gd name="T36" fmla="*/ 352 w 648"/>
                <a:gd name="T37" fmla="*/ 182 h 546"/>
                <a:gd name="T38" fmla="*/ 320 w 648"/>
                <a:gd name="T39" fmla="*/ 192 h 546"/>
                <a:gd name="T40" fmla="*/ 295 w 648"/>
                <a:gd name="T41" fmla="*/ 196 h 546"/>
                <a:gd name="T42" fmla="*/ 235 w 648"/>
                <a:gd name="T43" fmla="*/ 188 h 546"/>
                <a:gd name="T44" fmla="*/ 242 w 648"/>
                <a:gd name="T45" fmla="*/ 233 h 546"/>
                <a:gd name="T46" fmla="*/ 203 w 648"/>
                <a:gd name="T47" fmla="*/ 263 h 546"/>
                <a:gd name="T48" fmla="*/ 164 w 648"/>
                <a:gd name="T49" fmla="*/ 277 h 546"/>
                <a:gd name="T50" fmla="*/ 117 w 648"/>
                <a:gd name="T51" fmla="*/ 295 h 546"/>
                <a:gd name="T52" fmla="*/ 44 w 648"/>
                <a:gd name="T53" fmla="*/ 331 h 546"/>
                <a:gd name="T54" fmla="*/ 54 w 648"/>
                <a:gd name="T55" fmla="*/ 381 h 546"/>
                <a:gd name="T56" fmla="*/ 20 w 648"/>
                <a:gd name="T57" fmla="*/ 394 h 546"/>
                <a:gd name="T58" fmla="*/ 4 w 648"/>
                <a:gd name="T59" fmla="*/ 324 h 546"/>
                <a:gd name="T60" fmla="*/ 19 w 648"/>
                <a:gd name="T61" fmla="*/ 284 h 546"/>
                <a:gd name="T62" fmla="*/ 37 w 648"/>
                <a:gd name="T63" fmla="*/ 264 h 546"/>
                <a:gd name="T64" fmla="*/ 60 w 648"/>
                <a:gd name="T65" fmla="*/ 231 h 546"/>
                <a:gd name="T66" fmla="*/ 94 w 648"/>
                <a:gd name="T67" fmla="*/ 164 h 546"/>
                <a:gd name="T68" fmla="*/ 121 w 648"/>
                <a:gd name="T69" fmla="*/ 112 h 546"/>
                <a:gd name="T70" fmla="*/ 121 w 648"/>
                <a:gd name="T71" fmla="*/ 68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0" name="Freeform 1070"/>
            <p:cNvSpPr/>
            <p:nvPr/>
          </p:nvSpPr>
          <p:spPr bwMode="auto">
            <a:xfrm rot="356891">
              <a:off x="6048598" y="5137838"/>
              <a:ext cx="1015760" cy="747577"/>
            </a:xfrm>
            <a:custGeom>
              <a:avLst/>
              <a:gdLst>
                <a:gd name="T0" fmla="*/ 21 w 673"/>
                <a:gd name="T1" fmla="*/ 137 h 490"/>
                <a:gd name="T2" fmla="*/ 52 w 673"/>
                <a:gd name="T3" fmla="*/ 123 h 490"/>
                <a:gd name="T4" fmla="*/ 102 w 673"/>
                <a:gd name="T5" fmla="*/ 136 h 490"/>
                <a:gd name="T6" fmla="*/ 110 w 673"/>
                <a:gd name="T7" fmla="*/ 113 h 490"/>
                <a:gd name="T8" fmla="*/ 179 w 673"/>
                <a:gd name="T9" fmla="*/ 86 h 490"/>
                <a:gd name="T10" fmla="*/ 235 w 673"/>
                <a:gd name="T11" fmla="*/ 70 h 490"/>
                <a:gd name="T12" fmla="*/ 259 w 673"/>
                <a:gd name="T13" fmla="*/ 75 h 490"/>
                <a:gd name="T14" fmla="*/ 276 w 673"/>
                <a:gd name="T15" fmla="*/ 62 h 490"/>
                <a:gd name="T16" fmla="*/ 284 w 673"/>
                <a:gd name="T17" fmla="*/ 48 h 490"/>
                <a:gd name="T18" fmla="*/ 307 w 673"/>
                <a:gd name="T19" fmla="*/ 31 h 490"/>
                <a:gd name="T20" fmla="*/ 338 w 673"/>
                <a:gd name="T21" fmla="*/ 13 h 490"/>
                <a:gd name="T22" fmla="*/ 350 w 673"/>
                <a:gd name="T23" fmla="*/ 29 h 490"/>
                <a:gd name="T24" fmla="*/ 380 w 673"/>
                <a:gd name="T25" fmla="*/ 6 h 490"/>
                <a:gd name="T26" fmla="*/ 412 w 673"/>
                <a:gd name="T27" fmla="*/ 6 h 490"/>
                <a:gd name="T28" fmla="*/ 427 w 673"/>
                <a:gd name="T29" fmla="*/ 32 h 490"/>
                <a:gd name="T30" fmla="*/ 408 w 673"/>
                <a:gd name="T31" fmla="*/ 78 h 490"/>
                <a:gd name="T32" fmla="*/ 408 w 673"/>
                <a:gd name="T33" fmla="*/ 99 h 490"/>
                <a:gd name="T34" fmla="*/ 439 w 673"/>
                <a:gd name="T35" fmla="*/ 115 h 490"/>
                <a:gd name="T36" fmla="*/ 463 w 673"/>
                <a:gd name="T37" fmla="*/ 107 h 490"/>
                <a:gd name="T38" fmla="*/ 463 w 673"/>
                <a:gd name="T39" fmla="*/ 152 h 490"/>
                <a:gd name="T40" fmla="*/ 435 w 673"/>
                <a:gd name="T41" fmla="*/ 202 h 490"/>
                <a:gd name="T42" fmla="*/ 402 w 673"/>
                <a:gd name="T43" fmla="*/ 269 h 490"/>
                <a:gd name="T44" fmla="*/ 379 w 673"/>
                <a:gd name="T45" fmla="*/ 303 h 490"/>
                <a:gd name="T46" fmla="*/ 361 w 673"/>
                <a:gd name="T47" fmla="*/ 322 h 490"/>
                <a:gd name="T48" fmla="*/ 306 w 673"/>
                <a:gd name="T49" fmla="*/ 354 h 490"/>
                <a:gd name="T50" fmla="*/ 262 w 673"/>
                <a:gd name="T51" fmla="*/ 329 h 490"/>
                <a:gd name="T52" fmla="*/ 217 w 673"/>
                <a:gd name="T53" fmla="*/ 352 h 490"/>
                <a:gd name="T54" fmla="*/ 148 w 673"/>
                <a:gd name="T55" fmla="*/ 325 h 490"/>
                <a:gd name="T56" fmla="*/ 150 w 673"/>
                <a:gd name="T57" fmla="*/ 274 h 490"/>
                <a:gd name="T58" fmla="*/ 118 w 673"/>
                <a:gd name="T59" fmla="*/ 263 h 490"/>
                <a:gd name="T60" fmla="*/ 93 w 673"/>
                <a:gd name="T61" fmla="*/ 263 h 490"/>
                <a:gd name="T62" fmla="*/ 82 w 673"/>
                <a:gd name="T63" fmla="*/ 225 h 490"/>
                <a:gd name="T64" fmla="*/ 103 w 673"/>
                <a:gd name="T65" fmla="*/ 220 h 490"/>
                <a:gd name="T66" fmla="*/ 102 w 673"/>
                <a:gd name="T67" fmla="*/ 188 h 490"/>
                <a:gd name="T68" fmla="*/ 40 w 673"/>
                <a:gd name="T69" fmla="*/ 163 h 490"/>
                <a:gd name="T70" fmla="*/ 11 w 673"/>
                <a:gd name="T71" fmla="*/ 163 h 490"/>
                <a:gd name="T72" fmla="*/ 2 w 673"/>
                <a:gd name="T73" fmla="*/ 136 h 4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3"/>
                <a:gd name="T112" fmla="*/ 0 h 490"/>
                <a:gd name="T113" fmla="*/ 673 w 673"/>
                <a:gd name="T114" fmla="*/ 490 h 4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3" h="490">
                  <a:moveTo>
                    <a:pt x="2" y="187"/>
                  </a:moveTo>
                  <a:lnTo>
                    <a:pt x="30" y="189"/>
                  </a:lnTo>
                  <a:lnTo>
                    <a:pt x="61" y="161"/>
                  </a:lnTo>
                  <a:lnTo>
                    <a:pt x="74" y="170"/>
                  </a:lnTo>
                  <a:lnTo>
                    <a:pt x="133" y="194"/>
                  </a:lnTo>
                  <a:lnTo>
                    <a:pt x="145" y="187"/>
                  </a:lnTo>
                  <a:lnTo>
                    <a:pt x="147" y="167"/>
                  </a:lnTo>
                  <a:lnTo>
                    <a:pt x="157" y="156"/>
                  </a:lnTo>
                  <a:lnTo>
                    <a:pt x="241" y="101"/>
                  </a:lnTo>
                  <a:lnTo>
                    <a:pt x="256" y="119"/>
                  </a:lnTo>
                  <a:lnTo>
                    <a:pt x="306" y="134"/>
                  </a:lnTo>
                  <a:lnTo>
                    <a:pt x="334" y="97"/>
                  </a:lnTo>
                  <a:lnTo>
                    <a:pt x="348" y="105"/>
                  </a:lnTo>
                  <a:lnTo>
                    <a:pt x="368" y="105"/>
                  </a:lnTo>
                  <a:lnTo>
                    <a:pt x="368" y="95"/>
                  </a:lnTo>
                  <a:lnTo>
                    <a:pt x="394" y="86"/>
                  </a:lnTo>
                  <a:lnTo>
                    <a:pt x="394" y="77"/>
                  </a:lnTo>
                  <a:lnTo>
                    <a:pt x="405" y="66"/>
                  </a:lnTo>
                  <a:lnTo>
                    <a:pt x="411" y="69"/>
                  </a:lnTo>
                  <a:lnTo>
                    <a:pt x="437" y="42"/>
                  </a:lnTo>
                  <a:lnTo>
                    <a:pt x="460" y="48"/>
                  </a:lnTo>
                  <a:lnTo>
                    <a:pt x="482" y="18"/>
                  </a:lnTo>
                  <a:lnTo>
                    <a:pt x="492" y="42"/>
                  </a:lnTo>
                  <a:lnTo>
                    <a:pt x="499" y="40"/>
                  </a:lnTo>
                  <a:lnTo>
                    <a:pt x="534" y="6"/>
                  </a:lnTo>
                  <a:lnTo>
                    <a:pt x="542" y="9"/>
                  </a:lnTo>
                  <a:lnTo>
                    <a:pt x="558" y="0"/>
                  </a:lnTo>
                  <a:lnTo>
                    <a:pt x="587" y="9"/>
                  </a:lnTo>
                  <a:lnTo>
                    <a:pt x="587" y="40"/>
                  </a:lnTo>
                  <a:lnTo>
                    <a:pt x="609" y="44"/>
                  </a:lnTo>
                  <a:lnTo>
                    <a:pt x="602" y="74"/>
                  </a:lnTo>
                  <a:lnTo>
                    <a:pt x="582" y="108"/>
                  </a:lnTo>
                  <a:lnTo>
                    <a:pt x="573" y="136"/>
                  </a:lnTo>
                  <a:lnTo>
                    <a:pt x="582" y="136"/>
                  </a:lnTo>
                  <a:lnTo>
                    <a:pt x="606" y="115"/>
                  </a:lnTo>
                  <a:lnTo>
                    <a:pt x="626" y="158"/>
                  </a:lnTo>
                  <a:lnTo>
                    <a:pt x="642" y="148"/>
                  </a:lnTo>
                  <a:lnTo>
                    <a:pt x="659" y="148"/>
                  </a:lnTo>
                  <a:lnTo>
                    <a:pt x="672" y="192"/>
                  </a:lnTo>
                  <a:lnTo>
                    <a:pt x="659" y="209"/>
                  </a:lnTo>
                  <a:lnTo>
                    <a:pt x="661" y="228"/>
                  </a:lnTo>
                  <a:lnTo>
                    <a:pt x="621" y="280"/>
                  </a:lnTo>
                  <a:lnTo>
                    <a:pt x="624" y="332"/>
                  </a:lnTo>
                  <a:lnTo>
                    <a:pt x="573" y="372"/>
                  </a:lnTo>
                  <a:lnTo>
                    <a:pt x="569" y="406"/>
                  </a:lnTo>
                  <a:lnTo>
                    <a:pt x="540" y="418"/>
                  </a:lnTo>
                  <a:lnTo>
                    <a:pt x="542" y="438"/>
                  </a:lnTo>
                  <a:lnTo>
                    <a:pt x="514" y="445"/>
                  </a:lnTo>
                  <a:lnTo>
                    <a:pt x="492" y="480"/>
                  </a:lnTo>
                  <a:lnTo>
                    <a:pt x="435" y="489"/>
                  </a:lnTo>
                  <a:lnTo>
                    <a:pt x="405" y="467"/>
                  </a:lnTo>
                  <a:lnTo>
                    <a:pt x="374" y="454"/>
                  </a:lnTo>
                  <a:lnTo>
                    <a:pt x="344" y="485"/>
                  </a:lnTo>
                  <a:lnTo>
                    <a:pt x="310" y="487"/>
                  </a:lnTo>
                  <a:lnTo>
                    <a:pt x="280" y="489"/>
                  </a:lnTo>
                  <a:lnTo>
                    <a:pt x="210" y="449"/>
                  </a:lnTo>
                  <a:lnTo>
                    <a:pt x="197" y="414"/>
                  </a:lnTo>
                  <a:lnTo>
                    <a:pt x="214" y="379"/>
                  </a:lnTo>
                  <a:lnTo>
                    <a:pt x="195" y="363"/>
                  </a:lnTo>
                  <a:lnTo>
                    <a:pt x="169" y="363"/>
                  </a:lnTo>
                  <a:lnTo>
                    <a:pt x="162" y="357"/>
                  </a:lnTo>
                  <a:lnTo>
                    <a:pt x="133" y="363"/>
                  </a:lnTo>
                  <a:lnTo>
                    <a:pt x="105" y="344"/>
                  </a:lnTo>
                  <a:lnTo>
                    <a:pt x="116" y="312"/>
                  </a:lnTo>
                  <a:lnTo>
                    <a:pt x="138" y="310"/>
                  </a:lnTo>
                  <a:lnTo>
                    <a:pt x="147" y="304"/>
                  </a:lnTo>
                  <a:lnTo>
                    <a:pt x="153" y="276"/>
                  </a:lnTo>
                  <a:lnTo>
                    <a:pt x="145" y="260"/>
                  </a:lnTo>
                  <a:lnTo>
                    <a:pt x="70" y="247"/>
                  </a:lnTo>
                  <a:lnTo>
                    <a:pt x="57" y="225"/>
                  </a:lnTo>
                  <a:lnTo>
                    <a:pt x="35" y="225"/>
                  </a:lnTo>
                  <a:lnTo>
                    <a:pt x="16" y="225"/>
                  </a:lnTo>
                  <a:lnTo>
                    <a:pt x="0" y="201"/>
                  </a:lnTo>
                  <a:lnTo>
                    <a:pt x="2" y="18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1" name="Freeform 1071"/>
            <p:cNvSpPr/>
            <p:nvPr/>
          </p:nvSpPr>
          <p:spPr bwMode="auto">
            <a:xfrm rot="356891">
              <a:off x="6584534" y="6099406"/>
              <a:ext cx="324432" cy="302428"/>
            </a:xfrm>
            <a:custGeom>
              <a:avLst/>
              <a:gdLst>
                <a:gd name="T0" fmla="*/ 152 w 214"/>
                <a:gd name="T1" fmla="*/ 24 h 199"/>
                <a:gd name="T2" fmla="*/ 123 w 214"/>
                <a:gd name="T3" fmla="*/ 75 h 199"/>
                <a:gd name="T4" fmla="*/ 123 w 214"/>
                <a:gd name="T5" fmla="*/ 96 h 199"/>
                <a:gd name="T6" fmla="*/ 68 w 214"/>
                <a:gd name="T7" fmla="*/ 141 h 199"/>
                <a:gd name="T8" fmla="*/ 10 w 214"/>
                <a:gd name="T9" fmla="*/ 123 h 199"/>
                <a:gd name="T10" fmla="*/ 0 w 214"/>
                <a:gd name="T11" fmla="*/ 80 h 199"/>
                <a:gd name="T12" fmla="*/ 4 w 214"/>
                <a:gd name="T13" fmla="*/ 61 h 199"/>
                <a:gd name="T14" fmla="*/ 33 w 214"/>
                <a:gd name="T15" fmla="*/ 30 h 199"/>
                <a:gd name="T16" fmla="*/ 44 w 214"/>
                <a:gd name="T17" fmla="*/ 20 h 199"/>
                <a:gd name="T18" fmla="*/ 96 w 214"/>
                <a:gd name="T19" fmla="*/ 11 h 199"/>
                <a:gd name="T20" fmla="*/ 119 w 214"/>
                <a:gd name="T21" fmla="*/ 9 h 199"/>
                <a:gd name="T22" fmla="*/ 127 w 214"/>
                <a:gd name="T23" fmla="*/ 0 h 199"/>
                <a:gd name="T24" fmla="*/ 144 w 214"/>
                <a:gd name="T25" fmla="*/ 4 h 199"/>
                <a:gd name="T26" fmla="*/ 152 w 214"/>
                <a:gd name="T27" fmla="*/ 24 h 199"/>
                <a:gd name="T28" fmla="*/ 152 w 214"/>
                <a:gd name="T29" fmla="*/ 24 h 1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4"/>
                <a:gd name="T46" fmla="*/ 0 h 199"/>
                <a:gd name="T47" fmla="*/ 214 w 214"/>
                <a:gd name="T48" fmla="*/ 199 h 1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4" h="199">
                  <a:moveTo>
                    <a:pt x="213" y="34"/>
                  </a:moveTo>
                  <a:lnTo>
                    <a:pt x="174" y="105"/>
                  </a:lnTo>
                  <a:lnTo>
                    <a:pt x="174" y="134"/>
                  </a:lnTo>
                  <a:lnTo>
                    <a:pt x="95" y="198"/>
                  </a:lnTo>
                  <a:lnTo>
                    <a:pt x="14" y="171"/>
                  </a:lnTo>
                  <a:lnTo>
                    <a:pt x="0" y="111"/>
                  </a:lnTo>
                  <a:lnTo>
                    <a:pt x="4" y="85"/>
                  </a:lnTo>
                  <a:lnTo>
                    <a:pt x="47" y="41"/>
                  </a:lnTo>
                  <a:lnTo>
                    <a:pt x="62" y="28"/>
                  </a:lnTo>
                  <a:lnTo>
                    <a:pt x="135" y="14"/>
                  </a:lnTo>
                  <a:lnTo>
                    <a:pt x="167" y="12"/>
                  </a:lnTo>
                  <a:lnTo>
                    <a:pt x="178" y="0"/>
                  </a:lnTo>
                  <a:lnTo>
                    <a:pt x="202" y="5"/>
                  </a:lnTo>
                  <a:lnTo>
                    <a:pt x="213" y="3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2" name="Freeform 1072"/>
            <p:cNvSpPr/>
            <p:nvPr/>
          </p:nvSpPr>
          <p:spPr bwMode="auto">
            <a:xfrm rot="356891">
              <a:off x="5139912" y="4655943"/>
              <a:ext cx="1165238" cy="1230106"/>
            </a:xfrm>
            <a:custGeom>
              <a:avLst/>
              <a:gdLst>
                <a:gd name="T0" fmla="*/ 472 w 773"/>
                <a:gd name="T1" fmla="*/ 91 h 806"/>
                <a:gd name="T2" fmla="*/ 436 w 773"/>
                <a:gd name="T3" fmla="*/ 101 h 806"/>
                <a:gd name="T4" fmla="*/ 419 w 773"/>
                <a:gd name="T5" fmla="*/ 72 h 806"/>
                <a:gd name="T6" fmla="*/ 410 w 773"/>
                <a:gd name="T7" fmla="*/ 51 h 806"/>
                <a:gd name="T8" fmla="*/ 382 w 773"/>
                <a:gd name="T9" fmla="*/ 52 h 806"/>
                <a:gd name="T10" fmla="*/ 369 w 773"/>
                <a:gd name="T11" fmla="*/ 75 h 806"/>
                <a:gd name="T12" fmla="*/ 369 w 773"/>
                <a:gd name="T13" fmla="*/ 102 h 806"/>
                <a:gd name="T14" fmla="*/ 337 w 773"/>
                <a:gd name="T15" fmla="*/ 202 h 806"/>
                <a:gd name="T16" fmla="*/ 310 w 773"/>
                <a:gd name="T17" fmla="*/ 210 h 806"/>
                <a:gd name="T18" fmla="*/ 259 w 773"/>
                <a:gd name="T19" fmla="*/ 224 h 806"/>
                <a:gd name="T20" fmla="*/ 184 w 773"/>
                <a:gd name="T21" fmla="*/ 101 h 806"/>
                <a:gd name="T22" fmla="*/ 158 w 773"/>
                <a:gd name="T23" fmla="*/ 82 h 806"/>
                <a:gd name="T24" fmla="*/ 153 w 773"/>
                <a:gd name="T25" fmla="*/ 52 h 806"/>
                <a:gd name="T26" fmla="*/ 116 w 773"/>
                <a:gd name="T27" fmla="*/ 72 h 806"/>
                <a:gd name="T28" fmla="*/ 101 w 773"/>
                <a:gd name="T29" fmla="*/ 0 h 806"/>
                <a:gd name="T30" fmla="*/ 75 w 773"/>
                <a:gd name="T31" fmla="*/ 29 h 806"/>
                <a:gd name="T32" fmla="*/ 72 w 773"/>
                <a:gd name="T33" fmla="*/ 74 h 806"/>
                <a:gd name="T34" fmla="*/ 55 w 773"/>
                <a:gd name="T35" fmla="*/ 66 h 806"/>
                <a:gd name="T36" fmla="*/ 55 w 773"/>
                <a:gd name="T37" fmla="*/ 118 h 806"/>
                <a:gd name="T38" fmla="*/ 75 w 773"/>
                <a:gd name="T39" fmla="*/ 125 h 806"/>
                <a:gd name="T40" fmla="*/ 74 w 773"/>
                <a:gd name="T41" fmla="*/ 239 h 806"/>
                <a:gd name="T42" fmla="*/ 12 w 773"/>
                <a:gd name="T43" fmla="*/ 313 h 806"/>
                <a:gd name="T44" fmla="*/ 0 w 773"/>
                <a:gd name="T45" fmla="*/ 333 h 806"/>
                <a:gd name="T46" fmla="*/ 2 w 773"/>
                <a:gd name="T47" fmla="*/ 378 h 806"/>
                <a:gd name="T48" fmla="*/ 35 w 773"/>
                <a:gd name="T49" fmla="*/ 374 h 806"/>
                <a:gd name="T50" fmla="*/ 72 w 773"/>
                <a:gd name="T51" fmla="*/ 388 h 806"/>
                <a:gd name="T52" fmla="*/ 82 w 773"/>
                <a:gd name="T53" fmla="*/ 428 h 806"/>
                <a:gd name="T54" fmla="*/ 112 w 773"/>
                <a:gd name="T55" fmla="*/ 438 h 806"/>
                <a:gd name="T56" fmla="*/ 110 w 773"/>
                <a:gd name="T57" fmla="*/ 463 h 806"/>
                <a:gd name="T58" fmla="*/ 99 w 773"/>
                <a:gd name="T59" fmla="*/ 504 h 806"/>
                <a:gd name="T60" fmla="*/ 121 w 773"/>
                <a:gd name="T61" fmla="*/ 513 h 806"/>
                <a:gd name="T62" fmla="*/ 144 w 773"/>
                <a:gd name="T63" fmla="*/ 532 h 806"/>
                <a:gd name="T64" fmla="*/ 185 w 773"/>
                <a:gd name="T65" fmla="*/ 559 h 806"/>
                <a:gd name="T66" fmla="*/ 226 w 773"/>
                <a:gd name="T67" fmla="*/ 546 h 806"/>
                <a:gd name="T68" fmla="*/ 229 w 773"/>
                <a:gd name="T69" fmla="*/ 574 h 806"/>
                <a:gd name="T70" fmla="*/ 255 w 773"/>
                <a:gd name="T71" fmla="*/ 579 h 806"/>
                <a:gd name="T72" fmla="*/ 266 w 773"/>
                <a:gd name="T73" fmla="*/ 577 h 806"/>
                <a:gd name="T74" fmla="*/ 256 w 773"/>
                <a:gd name="T75" fmla="*/ 504 h 806"/>
                <a:gd name="T76" fmla="*/ 289 w 773"/>
                <a:gd name="T77" fmla="*/ 490 h 806"/>
                <a:gd name="T78" fmla="*/ 310 w 773"/>
                <a:gd name="T79" fmla="*/ 472 h 806"/>
                <a:gd name="T80" fmla="*/ 361 w 773"/>
                <a:gd name="T81" fmla="*/ 472 h 806"/>
                <a:gd name="T82" fmla="*/ 384 w 773"/>
                <a:gd name="T83" fmla="*/ 470 h 806"/>
                <a:gd name="T84" fmla="*/ 405 w 773"/>
                <a:gd name="T85" fmla="*/ 485 h 806"/>
                <a:gd name="T86" fmla="*/ 422 w 773"/>
                <a:gd name="T87" fmla="*/ 464 h 806"/>
                <a:gd name="T88" fmla="*/ 445 w 773"/>
                <a:gd name="T89" fmla="*/ 465 h 806"/>
                <a:gd name="T90" fmla="*/ 475 w 773"/>
                <a:gd name="T91" fmla="*/ 430 h 806"/>
                <a:gd name="T92" fmla="*/ 506 w 773"/>
                <a:gd name="T93" fmla="*/ 437 h 806"/>
                <a:gd name="T94" fmla="*/ 529 w 773"/>
                <a:gd name="T95" fmla="*/ 411 h 806"/>
                <a:gd name="T96" fmla="*/ 540 w 773"/>
                <a:gd name="T97" fmla="*/ 387 h 806"/>
                <a:gd name="T98" fmla="*/ 481 w 773"/>
                <a:gd name="T99" fmla="*/ 366 h 806"/>
                <a:gd name="T100" fmla="*/ 457 w 773"/>
                <a:gd name="T101" fmla="*/ 350 h 806"/>
                <a:gd name="T102" fmla="*/ 431 w 773"/>
                <a:gd name="T103" fmla="*/ 332 h 806"/>
                <a:gd name="T104" fmla="*/ 439 w 773"/>
                <a:gd name="T105" fmla="*/ 284 h 806"/>
                <a:gd name="T106" fmla="*/ 436 w 773"/>
                <a:gd name="T107" fmla="*/ 196 h 806"/>
                <a:gd name="T108" fmla="*/ 390 w 773"/>
                <a:gd name="T109" fmla="*/ 199 h 806"/>
                <a:gd name="T110" fmla="*/ 382 w 773"/>
                <a:gd name="T111" fmla="*/ 167 h 806"/>
                <a:gd name="T112" fmla="*/ 392 w 773"/>
                <a:gd name="T113" fmla="*/ 136 h 806"/>
                <a:gd name="T114" fmla="*/ 419 w 773"/>
                <a:gd name="T115" fmla="*/ 134 h 806"/>
                <a:gd name="T116" fmla="*/ 467 w 773"/>
                <a:gd name="T117" fmla="*/ 134 h 806"/>
                <a:gd name="T118" fmla="*/ 477 w 773"/>
                <a:gd name="T119" fmla="*/ 107 h 8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3"/>
                <a:gd name="T181" fmla="*/ 0 h 806"/>
                <a:gd name="T182" fmla="*/ 773 w 773"/>
                <a:gd name="T183" fmla="*/ 806 h 8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3" h="806">
                  <a:moveTo>
                    <a:pt x="682" y="148"/>
                  </a:moveTo>
                  <a:lnTo>
                    <a:pt x="675" y="125"/>
                  </a:lnTo>
                  <a:lnTo>
                    <a:pt x="656" y="119"/>
                  </a:lnTo>
                  <a:lnTo>
                    <a:pt x="623" y="139"/>
                  </a:lnTo>
                  <a:lnTo>
                    <a:pt x="601" y="127"/>
                  </a:lnTo>
                  <a:lnTo>
                    <a:pt x="599" y="99"/>
                  </a:lnTo>
                  <a:lnTo>
                    <a:pt x="587" y="86"/>
                  </a:lnTo>
                  <a:lnTo>
                    <a:pt x="587" y="70"/>
                  </a:lnTo>
                  <a:lnTo>
                    <a:pt x="557" y="64"/>
                  </a:lnTo>
                  <a:lnTo>
                    <a:pt x="548" y="72"/>
                  </a:lnTo>
                  <a:lnTo>
                    <a:pt x="553" y="95"/>
                  </a:lnTo>
                  <a:lnTo>
                    <a:pt x="529" y="105"/>
                  </a:lnTo>
                  <a:lnTo>
                    <a:pt x="522" y="122"/>
                  </a:lnTo>
                  <a:lnTo>
                    <a:pt x="529" y="141"/>
                  </a:lnTo>
                  <a:lnTo>
                    <a:pt x="474" y="204"/>
                  </a:lnTo>
                  <a:lnTo>
                    <a:pt x="482" y="279"/>
                  </a:lnTo>
                  <a:lnTo>
                    <a:pt x="455" y="302"/>
                  </a:lnTo>
                  <a:lnTo>
                    <a:pt x="443" y="289"/>
                  </a:lnTo>
                  <a:lnTo>
                    <a:pt x="390" y="320"/>
                  </a:lnTo>
                  <a:lnTo>
                    <a:pt x="371" y="308"/>
                  </a:lnTo>
                  <a:lnTo>
                    <a:pt x="294" y="161"/>
                  </a:lnTo>
                  <a:lnTo>
                    <a:pt x="263" y="139"/>
                  </a:lnTo>
                  <a:lnTo>
                    <a:pt x="239" y="132"/>
                  </a:lnTo>
                  <a:lnTo>
                    <a:pt x="227" y="112"/>
                  </a:lnTo>
                  <a:lnTo>
                    <a:pt x="241" y="90"/>
                  </a:lnTo>
                  <a:lnTo>
                    <a:pt x="219" y="72"/>
                  </a:lnTo>
                  <a:lnTo>
                    <a:pt x="193" y="95"/>
                  </a:lnTo>
                  <a:lnTo>
                    <a:pt x="167" y="99"/>
                  </a:lnTo>
                  <a:lnTo>
                    <a:pt x="148" y="19"/>
                  </a:lnTo>
                  <a:lnTo>
                    <a:pt x="144" y="0"/>
                  </a:lnTo>
                  <a:lnTo>
                    <a:pt x="117" y="33"/>
                  </a:lnTo>
                  <a:lnTo>
                    <a:pt x="107" y="40"/>
                  </a:lnTo>
                  <a:lnTo>
                    <a:pt x="109" y="90"/>
                  </a:lnTo>
                  <a:lnTo>
                    <a:pt x="103" y="101"/>
                  </a:lnTo>
                  <a:lnTo>
                    <a:pt x="89" y="101"/>
                  </a:lnTo>
                  <a:lnTo>
                    <a:pt x="79" y="90"/>
                  </a:lnTo>
                  <a:lnTo>
                    <a:pt x="65" y="105"/>
                  </a:lnTo>
                  <a:lnTo>
                    <a:pt x="79" y="163"/>
                  </a:lnTo>
                  <a:lnTo>
                    <a:pt x="93" y="163"/>
                  </a:lnTo>
                  <a:lnTo>
                    <a:pt x="107" y="172"/>
                  </a:lnTo>
                  <a:lnTo>
                    <a:pt x="112" y="207"/>
                  </a:lnTo>
                  <a:lnTo>
                    <a:pt x="105" y="329"/>
                  </a:lnTo>
                  <a:lnTo>
                    <a:pt x="21" y="404"/>
                  </a:lnTo>
                  <a:lnTo>
                    <a:pt x="17" y="433"/>
                  </a:lnTo>
                  <a:lnTo>
                    <a:pt x="2" y="445"/>
                  </a:lnTo>
                  <a:lnTo>
                    <a:pt x="0" y="460"/>
                  </a:lnTo>
                  <a:lnTo>
                    <a:pt x="12" y="496"/>
                  </a:lnTo>
                  <a:lnTo>
                    <a:pt x="2" y="522"/>
                  </a:lnTo>
                  <a:lnTo>
                    <a:pt x="9" y="527"/>
                  </a:lnTo>
                  <a:lnTo>
                    <a:pt x="50" y="515"/>
                  </a:lnTo>
                  <a:lnTo>
                    <a:pt x="109" y="512"/>
                  </a:lnTo>
                  <a:lnTo>
                    <a:pt x="103" y="536"/>
                  </a:lnTo>
                  <a:lnTo>
                    <a:pt x="114" y="558"/>
                  </a:lnTo>
                  <a:lnTo>
                    <a:pt x="117" y="590"/>
                  </a:lnTo>
                  <a:lnTo>
                    <a:pt x="124" y="602"/>
                  </a:lnTo>
                  <a:lnTo>
                    <a:pt x="160" y="604"/>
                  </a:lnTo>
                  <a:lnTo>
                    <a:pt x="175" y="616"/>
                  </a:lnTo>
                  <a:lnTo>
                    <a:pt x="158" y="638"/>
                  </a:lnTo>
                  <a:lnTo>
                    <a:pt x="155" y="664"/>
                  </a:lnTo>
                  <a:lnTo>
                    <a:pt x="142" y="695"/>
                  </a:lnTo>
                  <a:lnTo>
                    <a:pt x="151" y="705"/>
                  </a:lnTo>
                  <a:lnTo>
                    <a:pt x="172" y="708"/>
                  </a:lnTo>
                  <a:lnTo>
                    <a:pt x="210" y="722"/>
                  </a:lnTo>
                  <a:lnTo>
                    <a:pt x="206" y="734"/>
                  </a:lnTo>
                  <a:lnTo>
                    <a:pt x="230" y="772"/>
                  </a:lnTo>
                  <a:lnTo>
                    <a:pt x="265" y="772"/>
                  </a:lnTo>
                  <a:lnTo>
                    <a:pt x="309" y="747"/>
                  </a:lnTo>
                  <a:lnTo>
                    <a:pt x="323" y="754"/>
                  </a:lnTo>
                  <a:lnTo>
                    <a:pt x="323" y="770"/>
                  </a:lnTo>
                  <a:lnTo>
                    <a:pt x="328" y="792"/>
                  </a:lnTo>
                  <a:lnTo>
                    <a:pt x="340" y="802"/>
                  </a:lnTo>
                  <a:lnTo>
                    <a:pt x="364" y="799"/>
                  </a:lnTo>
                  <a:lnTo>
                    <a:pt x="373" y="805"/>
                  </a:lnTo>
                  <a:lnTo>
                    <a:pt x="381" y="796"/>
                  </a:lnTo>
                  <a:lnTo>
                    <a:pt x="381" y="761"/>
                  </a:lnTo>
                  <a:lnTo>
                    <a:pt x="366" y="696"/>
                  </a:lnTo>
                  <a:lnTo>
                    <a:pt x="376" y="677"/>
                  </a:lnTo>
                  <a:lnTo>
                    <a:pt x="414" y="677"/>
                  </a:lnTo>
                  <a:lnTo>
                    <a:pt x="423" y="677"/>
                  </a:lnTo>
                  <a:lnTo>
                    <a:pt x="443" y="652"/>
                  </a:lnTo>
                  <a:lnTo>
                    <a:pt x="495" y="670"/>
                  </a:lnTo>
                  <a:lnTo>
                    <a:pt x="517" y="650"/>
                  </a:lnTo>
                  <a:lnTo>
                    <a:pt x="529" y="662"/>
                  </a:lnTo>
                  <a:lnTo>
                    <a:pt x="550" y="648"/>
                  </a:lnTo>
                  <a:lnTo>
                    <a:pt x="570" y="669"/>
                  </a:lnTo>
                  <a:lnTo>
                    <a:pt x="579" y="669"/>
                  </a:lnTo>
                  <a:lnTo>
                    <a:pt x="585" y="657"/>
                  </a:lnTo>
                  <a:lnTo>
                    <a:pt x="603" y="640"/>
                  </a:lnTo>
                  <a:lnTo>
                    <a:pt x="611" y="646"/>
                  </a:lnTo>
                  <a:lnTo>
                    <a:pt x="636" y="642"/>
                  </a:lnTo>
                  <a:lnTo>
                    <a:pt x="660" y="621"/>
                  </a:lnTo>
                  <a:lnTo>
                    <a:pt x="680" y="593"/>
                  </a:lnTo>
                  <a:lnTo>
                    <a:pt x="709" y="587"/>
                  </a:lnTo>
                  <a:lnTo>
                    <a:pt x="723" y="602"/>
                  </a:lnTo>
                  <a:lnTo>
                    <a:pt x="735" y="571"/>
                  </a:lnTo>
                  <a:lnTo>
                    <a:pt x="757" y="568"/>
                  </a:lnTo>
                  <a:lnTo>
                    <a:pt x="766" y="563"/>
                  </a:lnTo>
                  <a:lnTo>
                    <a:pt x="772" y="534"/>
                  </a:lnTo>
                  <a:lnTo>
                    <a:pt x="763" y="518"/>
                  </a:lnTo>
                  <a:lnTo>
                    <a:pt x="689" y="505"/>
                  </a:lnTo>
                  <a:lnTo>
                    <a:pt x="675" y="483"/>
                  </a:lnTo>
                  <a:lnTo>
                    <a:pt x="654" y="483"/>
                  </a:lnTo>
                  <a:lnTo>
                    <a:pt x="634" y="483"/>
                  </a:lnTo>
                  <a:lnTo>
                    <a:pt x="618" y="459"/>
                  </a:lnTo>
                  <a:lnTo>
                    <a:pt x="620" y="445"/>
                  </a:lnTo>
                  <a:lnTo>
                    <a:pt x="629" y="392"/>
                  </a:lnTo>
                  <a:lnTo>
                    <a:pt x="601" y="363"/>
                  </a:lnTo>
                  <a:lnTo>
                    <a:pt x="623" y="271"/>
                  </a:lnTo>
                  <a:lnTo>
                    <a:pt x="608" y="257"/>
                  </a:lnTo>
                  <a:lnTo>
                    <a:pt x="558" y="274"/>
                  </a:lnTo>
                  <a:lnTo>
                    <a:pt x="548" y="253"/>
                  </a:lnTo>
                  <a:lnTo>
                    <a:pt x="548" y="231"/>
                  </a:lnTo>
                  <a:lnTo>
                    <a:pt x="537" y="221"/>
                  </a:lnTo>
                  <a:lnTo>
                    <a:pt x="561" y="187"/>
                  </a:lnTo>
                  <a:lnTo>
                    <a:pt x="587" y="196"/>
                  </a:lnTo>
                  <a:lnTo>
                    <a:pt x="599" y="185"/>
                  </a:lnTo>
                  <a:lnTo>
                    <a:pt x="647" y="192"/>
                  </a:lnTo>
                  <a:lnTo>
                    <a:pt x="668" y="185"/>
                  </a:lnTo>
                  <a:lnTo>
                    <a:pt x="682" y="148"/>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3" name="Freeform 1073"/>
            <p:cNvSpPr/>
            <p:nvPr/>
          </p:nvSpPr>
          <p:spPr bwMode="auto">
            <a:xfrm rot="356891">
              <a:off x="7280605" y="4604858"/>
              <a:ext cx="611495" cy="861415"/>
            </a:xfrm>
            <a:custGeom>
              <a:avLst/>
              <a:gdLst>
                <a:gd name="T0" fmla="*/ 6 w 404"/>
                <a:gd name="T1" fmla="*/ 89 h 566"/>
                <a:gd name="T2" fmla="*/ 25 w 404"/>
                <a:gd name="T3" fmla="*/ 125 h 566"/>
                <a:gd name="T4" fmla="*/ 26 w 404"/>
                <a:gd name="T5" fmla="*/ 144 h 566"/>
                <a:gd name="T6" fmla="*/ 16 w 404"/>
                <a:gd name="T7" fmla="*/ 163 h 566"/>
                <a:gd name="T8" fmla="*/ 4 w 404"/>
                <a:gd name="T9" fmla="*/ 174 h 566"/>
                <a:gd name="T10" fmla="*/ 0 w 404"/>
                <a:gd name="T11" fmla="*/ 210 h 566"/>
                <a:gd name="T12" fmla="*/ 4 w 404"/>
                <a:gd name="T13" fmla="*/ 214 h 566"/>
                <a:gd name="T14" fmla="*/ 12 w 404"/>
                <a:gd name="T15" fmla="*/ 211 h 566"/>
                <a:gd name="T16" fmla="*/ 16 w 404"/>
                <a:gd name="T17" fmla="*/ 214 h 566"/>
                <a:gd name="T18" fmla="*/ 16 w 404"/>
                <a:gd name="T19" fmla="*/ 236 h 566"/>
                <a:gd name="T20" fmla="*/ 26 w 404"/>
                <a:gd name="T21" fmla="*/ 261 h 566"/>
                <a:gd name="T22" fmla="*/ 37 w 404"/>
                <a:gd name="T23" fmla="*/ 265 h 566"/>
                <a:gd name="T24" fmla="*/ 38 w 404"/>
                <a:gd name="T25" fmla="*/ 304 h 566"/>
                <a:gd name="T26" fmla="*/ 33 w 404"/>
                <a:gd name="T27" fmla="*/ 330 h 566"/>
                <a:gd name="T28" fmla="*/ 38 w 404"/>
                <a:gd name="T29" fmla="*/ 341 h 566"/>
                <a:gd name="T30" fmla="*/ 50 w 404"/>
                <a:gd name="T31" fmla="*/ 353 h 566"/>
                <a:gd name="T32" fmla="*/ 81 w 404"/>
                <a:gd name="T33" fmla="*/ 345 h 566"/>
                <a:gd name="T34" fmla="*/ 87 w 404"/>
                <a:gd name="T35" fmla="*/ 356 h 566"/>
                <a:gd name="T36" fmla="*/ 77 w 404"/>
                <a:gd name="T37" fmla="*/ 369 h 566"/>
                <a:gd name="T38" fmla="*/ 62 w 404"/>
                <a:gd name="T39" fmla="*/ 392 h 566"/>
                <a:gd name="T40" fmla="*/ 62 w 404"/>
                <a:gd name="T41" fmla="*/ 399 h 566"/>
                <a:gd name="T42" fmla="*/ 70 w 404"/>
                <a:gd name="T43" fmla="*/ 406 h 566"/>
                <a:gd name="T44" fmla="*/ 134 w 404"/>
                <a:gd name="T45" fmla="*/ 381 h 566"/>
                <a:gd name="T46" fmla="*/ 155 w 404"/>
                <a:gd name="T47" fmla="*/ 392 h 566"/>
                <a:gd name="T48" fmla="*/ 161 w 404"/>
                <a:gd name="T49" fmla="*/ 387 h 566"/>
                <a:gd name="T50" fmla="*/ 155 w 404"/>
                <a:gd name="T51" fmla="*/ 372 h 566"/>
                <a:gd name="T52" fmla="*/ 157 w 404"/>
                <a:gd name="T53" fmla="*/ 365 h 566"/>
                <a:gd name="T54" fmla="*/ 166 w 404"/>
                <a:gd name="T55" fmla="*/ 305 h 566"/>
                <a:gd name="T56" fmla="*/ 175 w 404"/>
                <a:gd name="T57" fmla="*/ 292 h 566"/>
                <a:gd name="T58" fmla="*/ 179 w 404"/>
                <a:gd name="T59" fmla="*/ 276 h 566"/>
                <a:gd name="T60" fmla="*/ 191 w 404"/>
                <a:gd name="T61" fmla="*/ 252 h 566"/>
                <a:gd name="T62" fmla="*/ 184 w 404"/>
                <a:gd name="T63" fmla="*/ 243 h 566"/>
                <a:gd name="T64" fmla="*/ 185 w 404"/>
                <a:gd name="T65" fmla="*/ 222 h 566"/>
                <a:gd name="T66" fmla="*/ 212 w 404"/>
                <a:gd name="T67" fmla="*/ 191 h 566"/>
                <a:gd name="T68" fmla="*/ 210 w 404"/>
                <a:gd name="T69" fmla="*/ 171 h 566"/>
                <a:gd name="T70" fmla="*/ 227 w 404"/>
                <a:gd name="T71" fmla="*/ 142 h 566"/>
                <a:gd name="T72" fmla="*/ 244 w 404"/>
                <a:gd name="T73" fmla="*/ 146 h 566"/>
                <a:gd name="T74" fmla="*/ 278 w 404"/>
                <a:gd name="T75" fmla="*/ 120 h 566"/>
                <a:gd name="T76" fmla="*/ 285 w 404"/>
                <a:gd name="T77" fmla="*/ 107 h 566"/>
                <a:gd name="T78" fmla="*/ 263 w 404"/>
                <a:gd name="T79" fmla="*/ 66 h 566"/>
                <a:gd name="T80" fmla="*/ 250 w 404"/>
                <a:gd name="T81" fmla="*/ 46 h 566"/>
                <a:gd name="T82" fmla="*/ 259 w 404"/>
                <a:gd name="T83" fmla="*/ 36 h 566"/>
                <a:gd name="T84" fmla="*/ 246 w 404"/>
                <a:gd name="T85" fmla="*/ 24 h 566"/>
                <a:gd name="T86" fmla="*/ 214 w 404"/>
                <a:gd name="T87" fmla="*/ 24 h 566"/>
                <a:gd name="T88" fmla="*/ 199 w 404"/>
                <a:gd name="T89" fmla="*/ 8 h 566"/>
                <a:gd name="T90" fmla="*/ 173 w 404"/>
                <a:gd name="T91" fmla="*/ 35 h 566"/>
                <a:gd name="T92" fmla="*/ 164 w 404"/>
                <a:gd name="T93" fmla="*/ 30 h 566"/>
                <a:gd name="T94" fmla="*/ 175 w 404"/>
                <a:gd name="T95" fmla="*/ 10 h 566"/>
                <a:gd name="T96" fmla="*/ 173 w 404"/>
                <a:gd name="T97" fmla="*/ 4 h 566"/>
                <a:gd name="T98" fmla="*/ 164 w 404"/>
                <a:gd name="T99" fmla="*/ 0 h 566"/>
                <a:gd name="T100" fmla="*/ 134 w 404"/>
                <a:gd name="T101" fmla="*/ 17 h 566"/>
                <a:gd name="T102" fmla="*/ 107 w 404"/>
                <a:gd name="T103" fmla="*/ 25 h 566"/>
                <a:gd name="T104" fmla="*/ 87 w 404"/>
                <a:gd name="T105" fmla="*/ 24 h 566"/>
                <a:gd name="T106" fmla="*/ 45 w 404"/>
                <a:gd name="T107" fmla="*/ 65 h 566"/>
                <a:gd name="T108" fmla="*/ 21 w 404"/>
                <a:gd name="T109" fmla="*/ 73 h 566"/>
                <a:gd name="T110" fmla="*/ 6 w 404"/>
                <a:gd name="T111" fmla="*/ 89 h 566"/>
                <a:gd name="T112" fmla="*/ 6 w 404"/>
                <a:gd name="T113" fmla="*/ 89 h 5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4"/>
                <a:gd name="T172" fmla="*/ 0 h 566"/>
                <a:gd name="T173" fmla="*/ 404 w 404"/>
                <a:gd name="T174" fmla="*/ 566 h 5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4" h="566">
                  <a:moveTo>
                    <a:pt x="9" y="124"/>
                  </a:moveTo>
                  <a:lnTo>
                    <a:pt x="35" y="174"/>
                  </a:lnTo>
                  <a:lnTo>
                    <a:pt x="37" y="201"/>
                  </a:lnTo>
                  <a:lnTo>
                    <a:pt x="23" y="227"/>
                  </a:lnTo>
                  <a:lnTo>
                    <a:pt x="4" y="242"/>
                  </a:lnTo>
                  <a:lnTo>
                    <a:pt x="0" y="291"/>
                  </a:lnTo>
                  <a:lnTo>
                    <a:pt x="6" y="298"/>
                  </a:lnTo>
                  <a:lnTo>
                    <a:pt x="18" y="293"/>
                  </a:lnTo>
                  <a:lnTo>
                    <a:pt x="23" y="298"/>
                  </a:lnTo>
                  <a:lnTo>
                    <a:pt x="23" y="329"/>
                  </a:lnTo>
                  <a:lnTo>
                    <a:pt x="37" y="363"/>
                  </a:lnTo>
                  <a:lnTo>
                    <a:pt x="52" y="370"/>
                  </a:lnTo>
                  <a:lnTo>
                    <a:pt x="54" y="423"/>
                  </a:lnTo>
                  <a:lnTo>
                    <a:pt x="46" y="459"/>
                  </a:lnTo>
                  <a:lnTo>
                    <a:pt x="54" y="474"/>
                  </a:lnTo>
                  <a:lnTo>
                    <a:pt x="71" y="491"/>
                  </a:lnTo>
                  <a:lnTo>
                    <a:pt x="114" y="480"/>
                  </a:lnTo>
                  <a:lnTo>
                    <a:pt x="123" y="495"/>
                  </a:lnTo>
                  <a:lnTo>
                    <a:pt x="109" y="514"/>
                  </a:lnTo>
                  <a:lnTo>
                    <a:pt x="87" y="546"/>
                  </a:lnTo>
                  <a:lnTo>
                    <a:pt x="87" y="555"/>
                  </a:lnTo>
                  <a:lnTo>
                    <a:pt x="100" y="565"/>
                  </a:lnTo>
                  <a:lnTo>
                    <a:pt x="188" y="529"/>
                  </a:lnTo>
                  <a:lnTo>
                    <a:pt x="219" y="546"/>
                  </a:lnTo>
                  <a:lnTo>
                    <a:pt x="228" y="538"/>
                  </a:lnTo>
                  <a:lnTo>
                    <a:pt x="219" y="517"/>
                  </a:lnTo>
                  <a:lnTo>
                    <a:pt x="221" y="507"/>
                  </a:lnTo>
                  <a:lnTo>
                    <a:pt x="234" y="425"/>
                  </a:lnTo>
                  <a:lnTo>
                    <a:pt x="247" y="406"/>
                  </a:lnTo>
                  <a:lnTo>
                    <a:pt x="254" y="384"/>
                  </a:lnTo>
                  <a:lnTo>
                    <a:pt x="269" y="350"/>
                  </a:lnTo>
                  <a:lnTo>
                    <a:pt x="260" y="337"/>
                  </a:lnTo>
                  <a:lnTo>
                    <a:pt x="262" y="309"/>
                  </a:lnTo>
                  <a:lnTo>
                    <a:pt x="300" y="266"/>
                  </a:lnTo>
                  <a:lnTo>
                    <a:pt x="297" y="238"/>
                  </a:lnTo>
                  <a:lnTo>
                    <a:pt x="321" y="196"/>
                  </a:lnTo>
                  <a:lnTo>
                    <a:pt x="345" y="203"/>
                  </a:lnTo>
                  <a:lnTo>
                    <a:pt x="393" y="168"/>
                  </a:lnTo>
                  <a:lnTo>
                    <a:pt x="403" y="150"/>
                  </a:lnTo>
                  <a:lnTo>
                    <a:pt x="372" y="93"/>
                  </a:lnTo>
                  <a:lnTo>
                    <a:pt x="352" y="64"/>
                  </a:lnTo>
                  <a:lnTo>
                    <a:pt x="367" y="50"/>
                  </a:lnTo>
                  <a:lnTo>
                    <a:pt x="348" y="33"/>
                  </a:lnTo>
                  <a:lnTo>
                    <a:pt x="302" y="33"/>
                  </a:lnTo>
                  <a:lnTo>
                    <a:pt x="281" y="11"/>
                  </a:lnTo>
                  <a:lnTo>
                    <a:pt x="245" y="48"/>
                  </a:lnTo>
                  <a:lnTo>
                    <a:pt x="231" y="42"/>
                  </a:lnTo>
                  <a:lnTo>
                    <a:pt x="247" y="13"/>
                  </a:lnTo>
                  <a:lnTo>
                    <a:pt x="245" y="4"/>
                  </a:lnTo>
                  <a:lnTo>
                    <a:pt x="231" y="0"/>
                  </a:lnTo>
                  <a:lnTo>
                    <a:pt x="188" y="24"/>
                  </a:lnTo>
                  <a:lnTo>
                    <a:pt x="152" y="35"/>
                  </a:lnTo>
                  <a:lnTo>
                    <a:pt x="124" y="33"/>
                  </a:lnTo>
                  <a:lnTo>
                    <a:pt x="63" y="90"/>
                  </a:lnTo>
                  <a:lnTo>
                    <a:pt x="30" y="101"/>
                  </a:lnTo>
                  <a:lnTo>
                    <a:pt x="9" y="12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4" name="Freeform 1074"/>
            <p:cNvSpPr/>
            <p:nvPr/>
          </p:nvSpPr>
          <p:spPr bwMode="auto">
            <a:xfrm rot="356891">
              <a:off x="6661813" y="4626818"/>
              <a:ext cx="699821" cy="800250"/>
            </a:xfrm>
            <a:custGeom>
              <a:avLst/>
              <a:gdLst>
                <a:gd name="T0" fmla="*/ 277 w 465"/>
                <a:gd name="T1" fmla="*/ 47 h 524"/>
                <a:gd name="T2" fmla="*/ 271 w 465"/>
                <a:gd name="T3" fmla="*/ 13 h 524"/>
                <a:gd name="T4" fmla="*/ 247 w 465"/>
                <a:gd name="T5" fmla="*/ 19 h 524"/>
                <a:gd name="T6" fmla="*/ 229 w 465"/>
                <a:gd name="T7" fmla="*/ 31 h 524"/>
                <a:gd name="T8" fmla="*/ 213 w 465"/>
                <a:gd name="T9" fmla="*/ 18 h 524"/>
                <a:gd name="T10" fmla="*/ 183 w 465"/>
                <a:gd name="T11" fmla="*/ 22 h 524"/>
                <a:gd name="T12" fmla="*/ 88 w 465"/>
                <a:gd name="T13" fmla="*/ 0 h 524"/>
                <a:gd name="T14" fmla="*/ 94 w 465"/>
                <a:gd name="T15" fmla="*/ 25 h 524"/>
                <a:gd name="T16" fmla="*/ 51 w 465"/>
                <a:gd name="T17" fmla="*/ 25 h 524"/>
                <a:gd name="T18" fmla="*/ 15 w 465"/>
                <a:gd name="T19" fmla="*/ 72 h 524"/>
                <a:gd name="T20" fmla="*/ 30 w 465"/>
                <a:gd name="T21" fmla="*/ 181 h 524"/>
                <a:gd name="T22" fmla="*/ 4 w 465"/>
                <a:gd name="T23" fmla="*/ 221 h 524"/>
                <a:gd name="T24" fmla="*/ 40 w 465"/>
                <a:gd name="T25" fmla="*/ 227 h 524"/>
                <a:gd name="T26" fmla="*/ 46 w 465"/>
                <a:gd name="T27" fmla="*/ 295 h 524"/>
                <a:gd name="T28" fmla="*/ 78 w 465"/>
                <a:gd name="T29" fmla="*/ 277 h 524"/>
                <a:gd name="T30" fmla="*/ 89 w 465"/>
                <a:gd name="T31" fmla="*/ 293 h 524"/>
                <a:gd name="T32" fmla="*/ 120 w 465"/>
                <a:gd name="T33" fmla="*/ 271 h 524"/>
                <a:gd name="T34" fmla="*/ 151 w 465"/>
                <a:gd name="T35" fmla="*/ 271 h 524"/>
                <a:gd name="T36" fmla="*/ 166 w 465"/>
                <a:gd name="T37" fmla="*/ 297 h 524"/>
                <a:gd name="T38" fmla="*/ 148 w 465"/>
                <a:gd name="T39" fmla="*/ 342 h 524"/>
                <a:gd name="T40" fmla="*/ 148 w 465"/>
                <a:gd name="T41" fmla="*/ 363 h 524"/>
                <a:gd name="T42" fmla="*/ 178 w 465"/>
                <a:gd name="T43" fmla="*/ 379 h 524"/>
                <a:gd name="T44" fmla="*/ 201 w 465"/>
                <a:gd name="T45" fmla="*/ 371 h 524"/>
                <a:gd name="T46" fmla="*/ 213 w 465"/>
                <a:gd name="T47" fmla="*/ 342 h 524"/>
                <a:gd name="T48" fmla="*/ 235 w 465"/>
                <a:gd name="T49" fmla="*/ 338 h 524"/>
                <a:gd name="T50" fmla="*/ 265 w 465"/>
                <a:gd name="T51" fmla="*/ 341 h 524"/>
                <a:gd name="T52" fmla="*/ 260 w 465"/>
                <a:gd name="T53" fmla="*/ 322 h 524"/>
                <a:gd name="T54" fmla="*/ 307 w 465"/>
                <a:gd name="T55" fmla="*/ 315 h 524"/>
                <a:gd name="T56" fmla="*/ 317 w 465"/>
                <a:gd name="T57" fmla="*/ 293 h 524"/>
                <a:gd name="T58" fmla="*/ 320 w 465"/>
                <a:gd name="T59" fmla="*/ 228 h 524"/>
                <a:gd name="T60" fmla="*/ 301 w 465"/>
                <a:gd name="T61" fmla="*/ 199 h 524"/>
                <a:gd name="T62" fmla="*/ 297 w 465"/>
                <a:gd name="T63" fmla="*/ 173 h 524"/>
                <a:gd name="T64" fmla="*/ 284 w 465"/>
                <a:gd name="T65" fmla="*/ 172 h 524"/>
                <a:gd name="T66" fmla="*/ 301 w 465"/>
                <a:gd name="T67" fmla="*/ 125 h 524"/>
                <a:gd name="T68" fmla="*/ 308 w 465"/>
                <a:gd name="T69" fmla="*/ 86 h 524"/>
                <a:gd name="T70" fmla="*/ 291 w 465"/>
                <a:gd name="T71" fmla="*/ 50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5"/>
                <a:gd name="T109" fmla="*/ 0 h 524"/>
                <a:gd name="T110" fmla="*/ 465 w 465"/>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5" h="524">
                  <a:moveTo>
                    <a:pt x="418" y="69"/>
                  </a:moveTo>
                  <a:lnTo>
                    <a:pt x="398" y="64"/>
                  </a:lnTo>
                  <a:lnTo>
                    <a:pt x="389" y="50"/>
                  </a:lnTo>
                  <a:lnTo>
                    <a:pt x="389" y="19"/>
                  </a:lnTo>
                  <a:lnTo>
                    <a:pt x="378" y="4"/>
                  </a:lnTo>
                  <a:lnTo>
                    <a:pt x="356" y="26"/>
                  </a:lnTo>
                  <a:lnTo>
                    <a:pt x="346" y="42"/>
                  </a:lnTo>
                  <a:lnTo>
                    <a:pt x="330" y="42"/>
                  </a:lnTo>
                  <a:lnTo>
                    <a:pt x="325" y="18"/>
                  </a:lnTo>
                  <a:lnTo>
                    <a:pt x="306" y="24"/>
                  </a:lnTo>
                  <a:lnTo>
                    <a:pt x="280" y="42"/>
                  </a:lnTo>
                  <a:lnTo>
                    <a:pt x="262" y="31"/>
                  </a:lnTo>
                  <a:lnTo>
                    <a:pt x="227" y="6"/>
                  </a:lnTo>
                  <a:lnTo>
                    <a:pt x="126" y="0"/>
                  </a:lnTo>
                  <a:lnTo>
                    <a:pt x="116" y="11"/>
                  </a:lnTo>
                  <a:lnTo>
                    <a:pt x="136" y="35"/>
                  </a:lnTo>
                  <a:lnTo>
                    <a:pt x="112" y="50"/>
                  </a:lnTo>
                  <a:lnTo>
                    <a:pt x="74" y="35"/>
                  </a:lnTo>
                  <a:lnTo>
                    <a:pt x="35" y="69"/>
                  </a:lnTo>
                  <a:lnTo>
                    <a:pt x="21" y="99"/>
                  </a:lnTo>
                  <a:lnTo>
                    <a:pt x="24" y="172"/>
                  </a:lnTo>
                  <a:lnTo>
                    <a:pt x="43" y="249"/>
                  </a:lnTo>
                  <a:lnTo>
                    <a:pt x="0" y="298"/>
                  </a:lnTo>
                  <a:lnTo>
                    <a:pt x="4" y="305"/>
                  </a:lnTo>
                  <a:lnTo>
                    <a:pt x="43" y="293"/>
                  </a:lnTo>
                  <a:lnTo>
                    <a:pt x="57" y="311"/>
                  </a:lnTo>
                  <a:lnTo>
                    <a:pt x="45" y="366"/>
                  </a:lnTo>
                  <a:lnTo>
                    <a:pt x="67" y="406"/>
                  </a:lnTo>
                  <a:lnTo>
                    <a:pt x="90" y="412"/>
                  </a:lnTo>
                  <a:lnTo>
                    <a:pt x="112" y="382"/>
                  </a:lnTo>
                  <a:lnTo>
                    <a:pt x="122" y="406"/>
                  </a:lnTo>
                  <a:lnTo>
                    <a:pt x="129" y="404"/>
                  </a:lnTo>
                  <a:lnTo>
                    <a:pt x="164" y="370"/>
                  </a:lnTo>
                  <a:lnTo>
                    <a:pt x="172" y="373"/>
                  </a:lnTo>
                  <a:lnTo>
                    <a:pt x="188" y="364"/>
                  </a:lnTo>
                  <a:lnTo>
                    <a:pt x="217" y="373"/>
                  </a:lnTo>
                  <a:lnTo>
                    <a:pt x="217" y="404"/>
                  </a:lnTo>
                  <a:lnTo>
                    <a:pt x="238" y="408"/>
                  </a:lnTo>
                  <a:lnTo>
                    <a:pt x="232" y="438"/>
                  </a:lnTo>
                  <a:lnTo>
                    <a:pt x="212" y="472"/>
                  </a:lnTo>
                  <a:lnTo>
                    <a:pt x="203" y="501"/>
                  </a:lnTo>
                  <a:lnTo>
                    <a:pt x="212" y="501"/>
                  </a:lnTo>
                  <a:lnTo>
                    <a:pt x="236" y="479"/>
                  </a:lnTo>
                  <a:lnTo>
                    <a:pt x="256" y="523"/>
                  </a:lnTo>
                  <a:lnTo>
                    <a:pt x="272" y="512"/>
                  </a:lnTo>
                  <a:lnTo>
                    <a:pt x="289" y="512"/>
                  </a:lnTo>
                  <a:lnTo>
                    <a:pt x="306" y="498"/>
                  </a:lnTo>
                  <a:lnTo>
                    <a:pt x="306" y="472"/>
                  </a:lnTo>
                  <a:lnTo>
                    <a:pt x="315" y="463"/>
                  </a:lnTo>
                  <a:lnTo>
                    <a:pt x="337" y="465"/>
                  </a:lnTo>
                  <a:lnTo>
                    <a:pt x="374" y="483"/>
                  </a:lnTo>
                  <a:lnTo>
                    <a:pt x="380" y="470"/>
                  </a:lnTo>
                  <a:lnTo>
                    <a:pt x="372" y="455"/>
                  </a:lnTo>
                  <a:lnTo>
                    <a:pt x="374" y="443"/>
                  </a:lnTo>
                  <a:lnTo>
                    <a:pt x="398" y="423"/>
                  </a:lnTo>
                  <a:lnTo>
                    <a:pt x="440" y="435"/>
                  </a:lnTo>
                  <a:lnTo>
                    <a:pt x="464" y="419"/>
                  </a:lnTo>
                  <a:lnTo>
                    <a:pt x="456" y="404"/>
                  </a:lnTo>
                  <a:lnTo>
                    <a:pt x="464" y="368"/>
                  </a:lnTo>
                  <a:lnTo>
                    <a:pt x="461" y="315"/>
                  </a:lnTo>
                  <a:lnTo>
                    <a:pt x="446" y="308"/>
                  </a:lnTo>
                  <a:lnTo>
                    <a:pt x="433" y="274"/>
                  </a:lnTo>
                  <a:lnTo>
                    <a:pt x="433" y="243"/>
                  </a:lnTo>
                  <a:lnTo>
                    <a:pt x="427" y="238"/>
                  </a:lnTo>
                  <a:lnTo>
                    <a:pt x="416" y="243"/>
                  </a:lnTo>
                  <a:lnTo>
                    <a:pt x="409" y="236"/>
                  </a:lnTo>
                  <a:lnTo>
                    <a:pt x="413" y="187"/>
                  </a:lnTo>
                  <a:lnTo>
                    <a:pt x="433" y="172"/>
                  </a:lnTo>
                  <a:lnTo>
                    <a:pt x="446" y="146"/>
                  </a:lnTo>
                  <a:lnTo>
                    <a:pt x="444" y="119"/>
                  </a:lnTo>
                  <a:lnTo>
                    <a:pt x="418" y="6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5" name="Freeform 1075"/>
            <p:cNvSpPr/>
            <p:nvPr/>
          </p:nvSpPr>
          <p:spPr bwMode="auto">
            <a:xfrm rot="356891">
              <a:off x="5976673" y="4714860"/>
              <a:ext cx="781355" cy="700005"/>
            </a:xfrm>
            <a:custGeom>
              <a:avLst/>
              <a:gdLst>
                <a:gd name="T0" fmla="*/ 100 w 520"/>
                <a:gd name="T1" fmla="*/ 110 h 459"/>
                <a:gd name="T2" fmla="*/ 91 w 520"/>
                <a:gd name="T3" fmla="*/ 137 h 459"/>
                <a:gd name="T4" fmla="*/ 75 w 520"/>
                <a:gd name="T5" fmla="*/ 143 h 459"/>
                <a:gd name="T6" fmla="*/ 42 w 520"/>
                <a:gd name="T7" fmla="*/ 137 h 459"/>
                <a:gd name="T8" fmla="*/ 35 w 520"/>
                <a:gd name="T9" fmla="*/ 145 h 459"/>
                <a:gd name="T10" fmla="*/ 17 w 520"/>
                <a:gd name="T11" fmla="*/ 138 h 459"/>
                <a:gd name="T12" fmla="*/ 0 w 520"/>
                <a:gd name="T13" fmla="*/ 163 h 459"/>
                <a:gd name="T14" fmla="*/ 8 w 520"/>
                <a:gd name="T15" fmla="*/ 171 h 459"/>
                <a:gd name="T16" fmla="*/ 8 w 520"/>
                <a:gd name="T17" fmla="*/ 187 h 459"/>
                <a:gd name="T18" fmla="*/ 15 w 520"/>
                <a:gd name="T19" fmla="*/ 201 h 459"/>
                <a:gd name="T20" fmla="*/ 49 w 520"/>
                <a:gd name="T21" fmla="*/ 190 h 459"/>
                <a:gd name="T22" fmla="*/ 58 w 520"/>
                <a:gd name="T23" fmla="*/ 200 h 459"/>
                <a:gd name="T24" fmla="*/ 44 w 520"/>
                <a:gd name="T25" fmla="*/ 267 h 459"/>
                <a:gd name="T26" fmla="*/ 64 w 520"/>
                <a:gd name="T27" fmla="*/ 287 h 459"/>
                <a:gd name="T28" fmla="*/ 58 w 520"/>
                <a:gd name="T29" fmla="*/ 327 h 459"/>
                <a:gd name="T30" fmla="*/ 78 w 520"/>
                <a:gd name="T31" fmla="*/ 328 h 459"/>
                <a:gd name="T32" fmla="*/ 98 w 520"/>
                <a:gd name="T33" fmla="*/ 307 h 459"/>
                <a:gd name="T34" fmla="*/ 107 w 520"/>
                <a:gd name="T35" fmla="*/ 313 h 459"/>
                <a:gd name="T36" fmla="*/ 148 w 520"/>
                <a:gd name="T37" fmla="*/ 331 h 459"/>
                <a:gd name="T38" fmla="*/ 157 w 520"/>
                <a:gd name="T39" fmla="*/ 327 h 459"/>
                <a:gd name="T40" fmla="*/ 158 w 520"/>
                <a:gd name="T41" fmla="*/ 311 h 459"/>
                <a:gd name="T42" fmla="*/ 165 w 520"/>
                <a:gd name="T43" fmla="*/ 302 h 459"/>
                <a:gd name="T44" fmla="*/ 223 w 520"/>
                <a:gd name="T45" fmla="*/ 264 h 459"/>
                <a:gd name="T46" fmla="*/ 234 w 520"/>
                <a:gd name="T47" fmla="*/ 277 h 459"/>
                <a:gd name="T48" fmla="*/ 268 w 520"/>
                <a:gd name="T49" fmla="*/ 287 h 459"/>
                <a:gd name="T50" fmla="*/ 288 w 520"/>
                <a:gd name="T51" fmla="*/ 261 h 459"/>
                <a:gd name="T52" fmla="*/ 296 w 520"/>
                <a:gd name="T53" fmla="*/ 267 h 459"/>
                <a:gd name="T54" fmla="*/ 311 w 520"/>
                <a:gd name="T55" fmla="*/ 267 h 459"/>
                <a:gd name="T56" fmla="*/ 311 w 520"/>
                <a:gd name="T57" fmla="*/ 259 h 459"/>
                <a:gd name="T58" fmla="*/ 329 w 520"/>
                <a:gd name="T59" fmla="*/ 252 h 459"/>
                <a:gd name="T60" fmla="*/ 329 w 520"/>
                <a:gd name="T61" fmla="*/ 246 h 459"/>
                <a:gd name="T62" fmla="*/ 336 w 520"/>
                <a:gd name="T63" fmla="*/ 238 h 459"/>
                <a:gd name="T64" fmla="*/ 341 w 520"/>
                <a:gd name="T65" fmla="*/ 240 h 459"/>
                <a:gd name="T66" fmla="*/ 359 w 520"/>
                <a:gd name="T67" fmla="*/ 221 h 459"/>
                <a:gd name="T68" fmla="*/ 344 w 520"/>
                <a:gd name="T69" fmla="*/ 192 h 459"/>
                <a:gd name="T70" fmla="*/ 351 w 520"/>
                <a:gd name="T71" fmla="*/ 152 h 459"/>
                <a:gd name="T72" fmla="*/ 342 w 520"/>
                <a:gd name="T73" fmla="*/ 138 h 459"/>
                <a:gd name="T74" fmla="*/ 315 w 520"/>
                <a:gd name="T75" fmla="*/ 147 h 459"/>
                <a:gd name="T76" fmla="*/ 312 w 520"/>
                <a:gd name="T77" fmla="*/ 143 h 459"/>
                <a:gd name="T78" fmla="*/ 342 w 520"/>
                <a:gd name="T79" fmla="*/ 107 h 459"/>
                <a:gd name="T80" fmla="*/ 329 w 520"/>
                <a:gd name="T81" fmla="*/ 51 h 459"/>
                <a:gd name="T82" fmla="*/ 309 w 520"/>
                <a:gd name="T83" fmla="*/ 67 h 459"/>
                <a:gd name="T84" fmla="*/ 291 w 520"/>
                <a:gd name="T85" fmla="*/ 48 h 459"/>
                <a:gd name="T86" fmla="*/ 274 w 520"/>
                <a:gd name="T87" fmla="*/ 24 h 459"/>
                <a:gd name="T88" fmla="*/ 273 w 520"/>
                <a:gd name="T89" fmla="*/ 10 h 459"/>
                <a:gd name="T90" fmla="*/ 261 w 520"/>
                <a:gd name="T91" fmla="*/ 6 h 459"/>
                <a:gd name="T92" fmla="*/ 248 w 520"/>
                <a:gd name="T93" fmla="*/ 12 h 459"/>
                <a:gd name="T94" fmla="*/ 225 w 520"/>
                <a:gd name="T95" fmla="*/ 0 h 459"/>
                <a:gd name="T96" fmla="*/ 213 w 520"/>
                <a:gd name="T97" fmla="*/ 28 h 459"/>
                <a:gd name="T98" fmla="*/ 195 w 520"/>
                <a:gd name="T99" fmla="*/ 29 h 459"/>
                <a:gd name="T100" fmla="*/ 180 w 520"/>
                <a:gd name="T101" fmla="*/ 51 h 459"/>
                <a:gd name="T102" fmla="*/ 172 w 520"/>
                <a:gd name="T103" fmla="*/ 46 h 459"/>
                <a:gd name="T104" fmla="*/ 158 w 520"/>
                <a:gd name="T105" fmla="*/ 51 h 459"/>
                <a:gd name="T106" fmla="*/ 136 w 520"/>
                <a:gd name="T107" fmla="*/ 39 h 459"/>
                <a:gd name="T108" fmla="*/ 119 w 520"/>
                <a:gd name="T109" fmla="*/ 59 h 459"/>
                <a:gd name="T110" fmla="*/ 119 w 520"/>
                <a:gd name="T111" fmla="*/ 68 h 459"/>
                <a:gd name="T112" fmla="*/ 152 w 520"/>
                <a:gd name="T113" fmla="*/ 89 h 459"/>
                <a:gd name="T114" fmla="*/ 160 w 520"/>
                <a:gd name="T115" fmla="*/ 102 h 459"/>
                <a:gd name="T116" fmla="*/ 136 w 520"/>
                <a:gd name="T117" fmla="*/ 111 h 459"/>
                <a:gd name="T118" fmla="*/ 100 w 520"/>
                <a:gd name="T119" fmla="*/ 110 h 459"/>
                <a:gd name="T120" fmla="*/ 100 w 520"/>
                <a:gd name="T121" fmla="*/ 110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459"/>
                <a:gd name="T185" fmla="*/ 520 w 520"/>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459">
                  <a:moveTo>
                    <a:pt x="145" y="153"/>
                  </a:moveTo>
                  <a:lnTo>
                    <a:pt x="131" y="190"/>
                  </a:lnTo>
                  <a:lnTo>
                    <a:pt x="109" y="197"/>
                  </a:lnTo>
                  <a:lnTo>
                    <a:pt x="61" y="190"/>
                  </a:lnTo>
                  <a:lnTo>
                    <a:pt x="50" y="201"/>
                  </a:lnTo>
                  <a:lnTo>
                    <a:pt x="24" y="192"/>
                  </a:lnTo>
                  <a:lnTo>
                    <a:pt x="0" y="226"/>
                  </a:lnTo>
                  <a:lnTo>
                    <a:pt x="11" y="236"/>
                  </a:lnTo>
                  <a:lnTo>
                    <a:pt x="11" y="258"/>
                  </a:lnTo>
                  <a:lnTo>
                    <a:pt x="21" y="279"/>
                  </a:lnTo>
                  <a:lnTo>
                    <a:pt x="70" y="263"/>
                  </a:lnTo>
                  <a:lnTo>
                    <a:pt x="85" y="276"/>
                  </a:lnTo>
                  <a:lnTo>
                    <a:pt x="64" y="369"/>
                  </a:lnTo>
                  <a:lnTo>
                    <a:pt x="92" y="398"/>
                  </a:lnTo>
                  <a:lnTo>
                    <a:pt x="83" y="451"/>
                  </a:lnTo>
                  <a:lnTo>
                    <a:pt x="112" y="453"/>
                  </a:lnTo>
                  <a:lnTo>
                    <a:pt x="142" y="424"/>
                  </a:lnTo>
                  <a:lnTo>
                    <a:pt x="155" y="433"/>
                  </a:lnTo>
                  <a:lnTo>
                    <a:pt x="214" y="458"/>
                  </a:lnTo>
                  <a:lnTo>
                    <a:pt x="226" y="451"/>
                  </a:lnTo>
                  <a:lnTo>
                    <a:pt x="228" y="431"/>
                  </a:lnTo>
                  <a:lnTo>
                    <a:pt x="238" y="419"/>
                  </a:lnTo>
                  <a:lnTo>
                    <a:pt x="322" y="364"/>
                  </a:lnTo>
                  <a:lnTo>
                    <a:pt x="337" y="383"/>
                  </a:lnTo>
                  <a:lnTo>
                    <a:pt x="387" y="398"/>
                  </a:lnTo>
                  <a:lnTo>
                    <a:pt x="416" y="361"/>
                  </a:lnTo>
                  <a:lnTo>
                    <a:pt x="429" y="369"/>
                  </a:lnTo>
                  <a:lnTo>
                    <a:pt x="449" y="369"/>
                  </a:lnTo>
                  <a:lnTo>
                    <a:pt x="449" y="358"/>
                  </a:lnTo>
                  <a:lnTo>
                    <a:pt x="475" y="349"/>
                  </a:lnTo>
                  <a:lnTo>
                    <a:pt x="475" y="340"/>
                  </a:lnTo>
                  <a:lnTo>
                    <a:pt x="486" y="329"/>
                  </a:lnTo>
                  <a:lnTo>
                    <a:pt x="492" y="332"/>
                  </a:lnTo>
                  <a:lnTo>
                    <a:pt x="519" y="305"/>
                  </a:lnTo>
                  <a:lnTo>
                    <a:pt x="497" y="265"/>
                  </a:lnTo>
                  <a:lnTo>
                    <a:pt x="508" y="209"/>
                  </a:lnTo>
                  <a:lnTo>
                    <a:pt x="494" y="192"/>
                  </a:lnTo>
                  <a:lnTo>
                    <a:pt x="456" y="204"/>
                  </a:lnTo>
                  <a:lnTo>
                    <a:pt x="451" y="197"/>
                  </a:lnTo>
                  <a:lnTo>
                    <a:pt x="494" y="148"/>
                  </a:lnTo>
                  <a:lnTo>
                    <a:pt x="475" y="71"/>
                  </a:lnTo>
                  <a:lnTo>
                    <a:pt x="446" y="93"/>
                  </a:lnTo>
                  <a:lnTo>
                    <a:pt x="420" y="66"/>
                  </a:lnTo>
                  <a:lnTo>
                    <a:pt x="396" y="33"/>
                  </a:lnTo>
                  <a:lnTo>
                    <a:pt x="394" y="13"/>
                  </a:lnTo>
                  <a:lnTo>
                    <a:pt x="377" y="9"/>
                  </a:lnTo>
                  <a:lnTo>
                    <a:pt x="357" y="16"/>
                  </a:lnTo>
                  <a:lnTo>
                    <a:pt x="324" y="0"/>
                  </a:lnTo>
                  <a:lnTo>
                    <a:pt x="308" y="38"/>
                  </a:lnTo>
                  <a:lnTo>
                    <a:pt x="281" y="40"/>
                  </a:lnTo>
                  <a:lnTo>
                    <a:pt x="260" y="71"/>
                  </a:lnTo>
                  <a:lnTo>
                    <a:pt x="248" y="64"/>
                  </a:lnTo>
                  <a:lnTo>
                    <a:pt x="228" y="71"/>
                  </a:lnTo>
                  <a:lnTo>
                    <a:pt x="197" y="53"/>
                  </a:lnTo>
                  <a:lnTo>
                    <a:pt x="173" y="81"/>
                  </a:lnTo>
                  <a:lnTo>
                    <a:pt x="173" y="95"/>
                  </a:lnTo>
                  <a:lnTo>
                    <a:pt x="221" y="122"/>
                  </a:lnTo>
                  <a:lnTo>
                    <a:pt x="232" y="141"/>
                  </a:lnTo>
                  <a:lnTo>
                    <a:pt x="197" y="154"/>
                  </a:lnTo>
                  <a:lnTo>
                    <a:pt x="145" y="15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6" name="Freeform 1076"/>
            <p:cNvSpPr/>
            <p:nvPr/>
          </p:nvSpPr>
          <p:spPr bwMode="auto">
            <a:xfrm rot="356891">
              <a:off x="7850676" y="4416444"/>
              <a:ext cx="492593" cy="582772"/>
            </a:xfrm>
            <a:custGeom>
              <a:avLst/>
              <a:gdLst>
                <a:gd name="T0" fmla="*/ 164 w 327"/>
                <a:gd name="T1" fmla="*/ 264 h 381"/>
                <a:gd name="T2" fmla="*/ 129 w 327"/>
                <a:gd name="T3" fmla="*/ 277 h 381"/>
                <a:gd name="T4" fmla="*/ 109 w 327"/>
                <a:gd name="T5" fmla="*/ 256 h 381"/>
                <a:gd name="T6" fmla="*/ 97 w 327"/>
                <a:gd name="T7" fmla="*/ 274 h 381"/>
                <a:gd name="T8" fmla="*/ 74 w 327"/>
                <a:gd name="T9" fmla="*/ 274 h 381"/>
                <a:gd name="T10" fmla="*/ 65 w 327"/>
                <a:gd name="T11" fmla="*/ 254 h 381"/>
                <a:gd name="T12" fmla="*/ 54 w 327"/>
                <a:gd name="T13" fmla="*/ 224 h 381"/>
                <a:gd name="T14" fmla="*/ 35 w 327"/>
                <a:gd name="T15" fmla="*/ 223 h 381"/>
                <a:gd name="T16" fmla="*/ 13 w 327"/>
                <a:gd name="T17" fmla="*/ 180 h 381"/>
                <a:gd name="T18" fmla="*/ 0 w 327"/>
                <a:gd name="T19" fmla="*/ 158 h 381"/>
                <a:gd name="T20" fmla="*/ 10 w 327"/>
                <a:gd name="T21" fmla="*/ 149 h 381"/>
                <a:gd name="T22" fmla="*/ 13 w 327"/>
                <a:gd name="T23" fmla="*/ 145 h 381"/>
                <a:gd name="T24" fmla="*/ 36 w 327"/>
                <a:gd name="T25" fmla="*/ 111 h 381"/>
                <a:gd name="T26" fmla="*/ 35 w 327"/>
                <a:gd name="T27" fmla="*/ 85 h 381"/>
                <a:gd name="T28" fmla="*/ 42 w 327"/>
                <a:gd name="T29" fmla="*/ 72 h 381"/>
                <a:gd name="T30" fmla="*/ 59 w 327"/>
                <a:gd name="T31" fmla="*/ 69 h 381"/>
                <a:gd name="T32" fmla="*/ 65 w 327"/>
                <a:gd name="T33" fmla="*/ 61 h 381"/>
                <a:gd name="T34" fmla="*/ 59 w 327"/>
                <a:gd name="T35" fmla="*/ 48 h 381"/>
                <a:gd name="T36" fmla="*/ 68 w 327"/>
                <a:gd name="T37" fmla="*/ 35 h 381"/>
                <a:gd name="T38" fmla="*/ 68 w 327"/>
                <a:gd name="T39" fmla="*/ 10 h 381"/>
                <a:gd name="T40" fmla="*/ 80 w 327"/>
                <a:gd name="T41" fmla="*/ 4 h 381"/>
                <a:gd name="T42" fmla="*/ 101 w 327"/>
                <a:gd name="T43" fmla="*/ 15 h 381"/>
                <a:gd name="T44" fmla="*/ 129 w 327"/>
                <a:gd name="T45" fmla="*/ 21 h 381"/>
                <a:gd name="T46" fmla="*/ 146 w 327"/>
                <a:gd name="T47" fmla="*/ 0 h 381"/>
                <a:gd name="T48" fmla="*/ 168 w 327"/>
                <a:gd name="T49" fmla="*/ 18 h 381"/>
                <a:gd name="T50" fmla="*/ 158 w 327"/>
                <a:gd name="T51" fmla="*/ 26 h 381"/>
                <a:gd name="T52" fmla="*/ 146 w 327"/>
                <a:gd name="T53" fmla="*/ 43 h 381"/>
                <a:gd name="T54" fmla="*/ 129 w 327"/>
                <a:gd name="T55" fmla="*/ 48 h 381"/>
                <a:gd name="T56" fmla="*/ 123 w 327"/>
                <a:gd name="T57" fmla="*/ 53 h 381"/>
                <a:gd name="T58" fmla="*/ 140 w 327"/>
                <a:gd name="T59" fmla="*/ 62 h 381"/>
                <a:gd name="T60" fmla="*/ 170 w 327"/>
                <a:gd name="T61" fmla="*/ 48 h 381"/>
                <a:gd name="T62" fmla="*/ 221 w 327"/>
                <a:gd name="T63" fmla="*/ 70 h 381"/>
                <a:gd name="T64" fmla="*/ 227 w 327"/>
                <a:gd name="T65" fmla="*/ 115 h 381"/>
                <a:gd name="T66" fmla="*/ 206 w 327"/>
                <a:gd name="T67" fmla="*/ 115 h 381"/>
                <a:gd name="T68" fmla="*/ 204 w 327"/>
                <a:gd name="T69" fmla="*/ 129 h 381"/>
                <a:gd name="T70" fmla="*/ 215 w 327"/>
                <a:gd name="T71" fmla="*/ 148 h 381"/>
                <a:gd name="T72" fmla="*/ 206 w 327"/>
                <a:gd name="T73" fmla="*/ 158 h 381"/>
                <a:gd name="T74" fmla="*/ 217 w 327"/>
                <a:gd name="T75" fmla="*/ 176 h 381"/>
                <a:gd name="T76" fmla="*/ 200 w 327"/>
                <a:gd name="T77" fmla="*/ 198 h 381"/>
                <a:gd name="T78" fmla="*/ 192 w 327"/>
                <a:gd name="T79" fmla="*/ 187 h 381"/>
                <a:gd name="T80" fmla="*/ 168 w 327"/>
                <a:gd name="T81" fmla="*/ 254 h 381"/>
                <a:gd name="T82" fmla="*/ 164 w 327"/>
                <a:gd name="T83" fmla="*/ 264 h 381"/>
                <a:gd name="T84" fmla="*/ 164 w 327"/>
                <a:gd name="T85" fmla="*/ 264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381"/>
                <a:gd name="T131" fmla="*/ 327 w 32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381">
                  <a:moveTo>
                    <a:pt x="236" y="361"/>
                  </a:moveTo>
                  <a:lnTo>
                    <a:pt x="186" y="380"/>
                  </a:lnTo>
                  <a:lnTo>
                    <a:pt x="157" y="351"/>
                  </a:lnTo>
                  <a:lnTo>
                    <a:pt x="139" y="375"/>
                  </a:lnTo>
                  <a:lnTo>
                    <a:pt x="107" y="375"/>
                  </a:lnTo>
                  <a:lnTo>
                    <a:pt x="93" y="348"/>
                  </a:lnTo>
                  <a:lnTo>
                    <a:pt x="78" y="308"/>
                  </a:lnTo>
                  <a:lnTo>
                    <a:pt x="50" y="305"/>
                  </a:lnTo>
                  <a:lnTo>
                    <a:pt x="19" y="247"/>
                  </a:lnTo>
                  <a:lnTo>
                    <a:pt x="0" y="218"/>
                  </a:lnTo>
                  <a:lnTo>
                    <a:pt x="14" y="204"/>
                  </a:lnTo>
                  <a:lnTo>
                    <a:pt x="19" y="199"/>
                  </a:lnTo>
                  <a:lnTo>
                    <a:pt x="52" y="152"/>
                  </a:lnTo>
                  <a:lnTo>
                    <a:pt x="50" y="115"/>
                  </a:lnTo>
                  <a:lnTo>
                    <a:pt x="60" y="99"/>
                  </a:lnTo>
                  <a:lnTo>
                    <a:pt x="86" y="95"/>
                  </a:lnTo>
                  <a:lnTo>
                    <a:pt x="93" y="84"/>
                  </a:lnTo>
                  <a:lnTo>
                    <a:pt x="84" y="66"/>
                  </a:lnTo>
                  <a:lnTo>
                    <a:pt x="98" y="48"/>
                  </a:lnTo>
                  <a:lnTo>
                    <a:pt x="98" y="13"/>
                  </a:lnTo>
                  <a:lnTo>
                    <a:pt x="115" y="4"/>
                  </a:lnTo>
                  <a:lnTo>
                    <a:pt x="146" y="21"/>
                  </a:lnTo>
                  <a:lnTo>
                    <a:pt x="184" y="28"/>
                  </a:lnTo>
                  <a:lnTo>
                    <a:pt x="210" y="0"/>
                  </a:lnTo>
                  <a:lnTo>
                    <a:pt x="240" y="24"/>
                  </a:lnTo>
                  <a:lnTo>
                    <a:pt x="227" y="35"/>
                  </a:lnTo>
                  <a:lnTo>
                    <a:pt x="210" y="59"/>
                  </a:lnTo>
                  <a:lnTo>
                    <a:pt x="186" y="66"/>
                  </a:lnTo>
                  <a:lnTo>
                    <a:pt x="177" y="72"/>
                  </a:lnTo>
                  <a:lnTo>
                    <a:pt x="201" y="86"/>
                  </a:lnTo>
                  <a:lnTo>
                    <a:pt x="244" y="66"/>
                  </a:lnTo>
                  <a:lnTo>
                    <a:pt x="317" y="97"/>
                  </a:lnTo>
                  <a:lnTo>
                    <a:pt x="326" y="158"/>
                  </a:lnTo>
                  <a:lnTo>
                    <a:pt x="295" y="158"/>
                  </a:lnTo>
                  <a:lnTo>
                    <a:pt x="292" y="177"/>
                  </a:lnTo>
                  <a:lnTo>
                    <a:pt x="308" y="202"/>
                  </a:lnTo>
                  <a:lnTo>
                    <a:pt x="295" y="218"/>
                  </a:lnTo>
                  <a:lnTo>
                    <a:pt x="311" y="242"/>
                  </a:lnTo>
                  <a:lnTo>
                    <a:pt x="287" y="271"/>
                  </a:lnTo>
                  <a:lnTo>
                    <a:pt x="275" y="257"/>
                  </a:lnTo>
                  <a:lnTo>
                    <a:pt x="240" y="348"/>
                  </a:lnTo>
                  <a:lnTo>
                    <a:pt x="236" y="361"/>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7" name="Freeform 1077"/>
            <p:cNvSpPr/>
            <p:nvPr/>
          </p:nvSpPr>
          <p:spPr bwMode="auto">
            <a:xfrm rot="356891">
              <a:off x="7425225" y="3948355"/>
              <a:ext cx="613193" cy="742482"/>
            </a:xfrm>
            <a:custGeom>
              <a:avLst/>
              <a:gdLst>
                <a:gd name="T0" fmla="*/ 68 w 406"/>
                <a:gd name="T1" fmla="*/ 0 h 488"/>
                <a:gd name="T2" fmla="*/ 116 w 406"/>
                <a:gd name="T3" fmla="*/ 30 h 488"/>
                <a:gd name="T4" fmla="*/ 155 w 406"/>
                <a:gd name="T5" fmla="*/ 47 h 488"/>
                <a:gd name="T6" fmla="*/ 174 w 406"/>
                <a:gd name="T7" fmla="*/ 50 h 488"/>
                <a:gd name="T8" fmla="*/ 183 w 406"/>
                <a:gd name="T9" fmla="*/ 93 h 488"/>
                <a:gd name="T10" fmla="*/ 213 w 406"/>
                <a:gd name="T11" fmla="*/ 111 h 488"/>
                <a:gd name="T12" fmla="*/ 237 w 406"/>
                <a:gd name="T13" fmla="*/ 96 h 488"/>
                <a:gd name="T14" fmla="*/ 245 w 406"/>
                <a:gd name="T15" fmla="*/ 120 h 488"/>
                <a:gd name="T16" fmla="*/ 217 w 406"/>
                <a:gd name="T17" fmla="*/ 135 h 488"/>
                <a:gd name="T18" fmla="*/ 205 w 406"/>
                <a:gd name="T19" fmla="*/ 159 h 488"/>
                <a:gd name="T20" fmla="*/ 237 w 406"/>
                <a:gd name="T21" fmla="*/ 188 h 488"/>
                <a:gd name="T22" fmla="*/ 285 w 406"/>
                <a:gd name="T23" fmla="*/ 211 h 488"/>
                <a:gd name="T24" fmla="*/ 275 w 406"/>
                <a:gd name="T25" fmla="*/ 250 h 488"/>
                <a:gd name="T26" fmla="*/ 276 w 406"/>
                <a:gd name="T27" fmla="*/ 271 h 488"/>
                <a:gd name="T28" fmla="*/ 251 w 406"/>
                <a:gd name="T29" fmla="*/ 286 h 488"/>
                <a:gd name="T30" fmla="*/ 229 w 406"/>
                <a:gd name="T31" fmla="*/ 346 h 488"/>
                <a:gd name="T32" fmla="*/ 213 w 406"/>
                <a:gd name="T33" fmla="*/ 337 h 488"/>
                <a:gd name="T34" fmla="*/ 165 w 406"/>
                <a:gd name="T35" fmla="*/ 321 h 488"/>
                <a:gd name="T36" fmla="*/ 130 w 406"/>
                <a:gd name="T37" fmla="*/ 343 h 488"/>
                <a:gd name="T38" fmla="*/ 140 w 406"/>
                <a:gd name="T39" fmla="*/ 316 h 488"/>
                <a:gd name="T40" fmla="*/ 99 w 406"/>
                <a:gd name="T41" fmla="*/ 330 h 488"/>
                <a:gd name="T42" fmla="*/ 79 w 406"/>
                <a:gd name="T43" fmla="*/ 256 h 488"/>
                <a:gd name="T44" fmla="*/ 60 w 406"/>
                <a:gd name="T45" fmla="*/ 244 h 488"/>
                <a:gd name="T46" fmla="*/ 46 w 406"/>
                <a:gd name="T47" fmla="*/ 207 h 488"/>
                <a:gd name="T48" fmla="*/ 64 w 406"/>
                <a:gd name="T49" fmla="*/ 182 h 488"/>
                <a:gd name="T50" fmla="*/ 53 w 406"/>
                <a:gd name="T51" fmla="*/ 147 h 488"/>
                <a:gd name="T52" fmla="*/ 17 w 406"/>
                <a:gd name="T53" fmla="*/ 143 h 488"/>
                <a:gd name="T54" fmla="*/ 17 w 406"/>
                <a:gd name="T55" fmla="*/ 108 h 488"/>
                <a:gd name="T56" fmla="*/ 32 w 406"/>
                <a:gd name="T57" fmla="*/ 80 h 488"/>
                <a:gd name="T58" fmla="*/ 37 w 406"/>
                <a:gd name="T59" fmla="*/ 42 h 488"/>
                <a:gd name="T60" fmla="*/ 60 w 406"/>
                <a:gd name="T61" fmla="*/ 65 h 488"/>
                <a:gd name="T62" fmla="*/ 85 w 406"/>
                <a:gd name="T63" fmla="*/ 45 h 488"/>
                <a:gd name="T64" fmla="*/ 60 w 406"/>
                <a:gd name="T65" fmla="*/ 17 h 488"/>
                <a:gd name="T66" fmla="*/ 56 w 406"/>
                <a:gd name="T67" fmla="*/ 4 h 4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6"/>
                <a:gd name="T103" fmla="*/ 0 h 488"/>
                <a:gd name="T104" fmla="*/ 406 w 406"/>
                <a:gd name="T105" fmla="*/ 488 h 4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6" h="488">
                  <a:moveTo>
                    <a:pt x="80" y="4"/>
                  </a:moveTo>
                  <a:lnTo>
                    <a:pt x="96" y="0"/>
                  </a:lnTo>
                  <a:lnTo>
                    <a:pt x="144" y="19"/>
                  </a:lnTo>
                  <a:lnTo>
                    <a:pt x="165" y="41"/>
                  </a:lnTo>
                  <a:lnTo>
                    <a:pt x="205" y="52"/>
                  </a:lnTo>
                  <a:lnTo>
                    <a:pt x="220" y="66"/>
                  </a:lnTo>
                  <a:lnTo>
                    <a:pt x="242" y="62"/>
                  </a:lnTo>
                  <a:lnTo>
                    <a:pt x="247" y="70"/>
                  </a:lnTo>
                  <a:lnTo>
                    <a:pt x="240" y="117"/>
                  </a:lnTo>
                  <a:lnTo>
                    <a:pt x="261" y="130"/>
                  </a:lnTo>
                  <a:lnTo>
                    <a:pt x="271" y="147"/>
                  </a:lnTo>
                  <a:lnTo>
                    <a:pt x="304" y="154"/>
                  </a:lnTo>
                  <a:lnTo>
                    <a:pt x="316" y="132"/>
                  </a:lnTo>
                  <a:lnTo>
                    <a:pt x="337" y="134"/>
                  </a:lnTo>
                  <a:lnTo>
                    <a:pt x="350" y="151"/>
                  </a:lnTo>
                  <a:lnTo>
                    <a:pt x="347" y="168"/>
                  </a:lnTo>
                  <a:lnTo>
                    <a:pt x="308" y="172"/>
                  </a:lnTo>
                  <a:lnTo>
                    <a:pt x="308" y="189"/>
                  </a:lnTo>
                  <a:lnTo>
                    <a:pt x="308" y="202"/>
                  </a:lnTo>
                  <a:lnTo>
                    <a:pt x="292" y="221"/>
                  </a:lnTo>
                  <a:lnTo>
                    <a:pt x="304" y="240"/>
                  </a:lnTo>
                  <a:lnTo>
                    <a:pt x="337" y="262"/>
                  </a:lnTo>
                  <a:lnTo>
                    <a:pt x="338" y="288"/>
                  </a:lnTo>
                  <a:lnTo>
                    <a:pt x="405" y="295"/>
                  </a:lnTo>
                  <a:lnTo>
                    <a:pt x="405" y="330"/>
                  </a:lnTo>
                  <a:lnTo>
                    <a:pt x="391" y="348"/>
                  </a:lnTo>
                  <a:lnTo>
                    <a:pt x="400" y="366"/>
                  </a:lnTo>
                  <a:lnTo>
                    <a:pt x="393" y="377"/>
                  </a:lnTo>
                  <a:lnTo>
                    <a:pt x="367" y="381"/>
                  </a:lnTo>
                  <a:lnTo>
                    <a:pt x="356" y="397"/>
                  </a:lnTo>
                  <a:lnTo>
                    <a:pt x="359" y="434"/>
                  </a:lnTo>
                  <a:lnTo>
                    <a:pt x="326" y="481"/>
                  </a:lnTo>
                  <a:lnTo>
                    <a:pt x="321" y="487"/>
                  </a:lnTo>
                  <a:lnTo>
                    <a:pt x="302" y="469"/>
                  </a:lnTo>
                  <a:lnTo>
                    <a:pt x="256" y="469"/>
                  </a:lnTo>
                  <a:lnTo>
                    <a:pt x="235" y="447"/>
                  </a:lnTo>
                  <a:lnTo>
                    <a:pt x="199" y="484"/>
                  </a:lnTo>
                  <a:lnTo>
                    <a:pt x="185" y="478"/>
                  </a:lnTo>
                  <a:lnTo>
                    <a:pt x="201" y="450"/>
                  </a:lnTo>
                  <a:lnTo>
                    <a:pt x="199" y="440"/>
                  </a:lnTo>
                  <a:lnTo>
                    <a:pt x="185" y="436"/>
                  </a:lnTo>
                  <a:lnTo>
                    <a:pt x="141" y="460"/>
                  </a:lnTo>
                  <a:lnTo>
                    <a:pt x="100" y="381"/>
                  </a:lnTo>
                  <a:lnTo>
                    <a:pt x="113" y="356"/>
                  </a:lnTo>
                  <a:lnTo>
                    <a:pt x="108" y="348"/>
                  </a:lnTo>
                  <a:lnTo>
                    <a:pt x="86" y="341"/>
                  </a:lnTo>
                  <a:lnTo>
                    <a:pt x="50" y="320"/>
                  </a:lnTo>
                  <a:lnTo>
                    <a:pt x="65" y="288"/>
                  </a:lnTo>
                  <a:lnTo>
                    <a:pt x="86" y="277"/>
                  </a:lnTo>
                  <a:lnTo>
                    <a:pt x="91" y="253"/>
                  </a:lnTo>
                  <a:lnTo>
                    <a:pt x="82" y="209"/>
                  </a:lnTo>
                  <a:lnTo>
                    <a:pt x="77" y="204"/>
                  </a:lnTo>
                  <a:lnTo>
                    <a:pt x="56" y="226"/>
                  </a:lnTo>
                  <a:lnTo>
                    <a:pt x="24" y="200"/>
                  </a:lnTo>
                  <a:lnTo>
                    <a:pt x="0" y="170"/>
                  </a:lnTo>
                  <a:lnTo>
                    <a:pt x="24" y="151"/>
                  </a:lnTo>
                  <a:lnTo>
                    <a:pt x="29" y="120"/>
                  </a:lnTo>
                  <a:lnTo>
                    <a:pt x="45" y="110"/>
                  </a:lnTo>
                  <a:lnTo>
                    <a:pt x="43" y="67"/>
                  </a:lnTo>
                  <a:lnTo>
                    <a:pt x="53" y="59"/>
                  </a:lnTo>
                  <a:lnTo>
                    <a:pt x="74" y="72"/>
                  </a:lnTo>
                  <a:lnTo>
                    <a:pt x="86" y="90"/>
                  </a:lnTo>
                  <a:lnTo>
                    <a:pt x="113" y="72"/>
                  </a:lnTo>
                  <a:lnTo>
                    <a:pt x="122" y="62"/>
                  </a:lnTo>
                  <a:lnTo>
                    <a:pt x="117" y="41"/>
                  </a:lnTo>
                  <a:lnTo>
                    <a:pt x="86" y="24"/>
                  </a:lnTo>
                  <a:lnTo>
                    <a:pt x="80" y="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8" name="Freeform 1078"/>
            <p:cNvSpPr/>
            <p:nvPr/>
          </p:nvSpPr>
          <p:spPr bwMode="auto">
            <a:xfrm rot="356891">
              <a:off x="8201370" y="4356552"/>
              <a:ext cx="108710" cy="113836"/>
            </a:xfrm>
            <a:custGeom>
              <a:avLst/>
              <a:gdLst>
                <a:gd name="T0" fmla="*/ 19 w 73"/>
                <a:gd name="T1" fmla="*/ 51 h 76"/>
                <a:gd name="T2" fmla="*/ 0 w 73"/>
                <a:gd name="T3" fmla="*/ 34 h 76"/>
                <a:gd name="T4" fmla="*/ 9 w 73"/>
                <a:gd name="T5" fmla="*/ 23 h 76"/>
                <a:gd name="T6" fmla="*/ 16 w 73"/>
                <a:gd name="T7" fmla="*/ 0 h 76"/>
                <a:gd name="T8" fmla="*/ 38 w 73"/>
                <a:gd name="T9" fmla="*/ 9 h 76"/>
                <a:gd name="T10" fmla="*/ 48 w 73"/>
                <a:gd name="T11" fmla="*/ 24 h 76"/>
                <a:gd name="T12" fmla="*/ 40 w 73"/>
                <a:gd name="T13" fmla="*/ 34 h 76"/>
                <a:gd name="T14" fmla="*/ 19 w 73"/>
                <a:gd name="T15" fmla="*/ 51 h 76"/>
                <a:gd name="T16" fmla="*/ 19 w 73"/>
                <a:gd name="T17" fmla="*/ 5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76"/>
                <a:gd name="T29" fmla="*/ 73 w 73"/>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76">
                  <a:moveTo>
                    <a:pt x="29" y="75"/>
                  </a:moveTo>
                  <a:lnTo>
                    <a:pt x="0" y="50"/>
                  </a:lnTo>
                  <a:lnTo>
                    <a:pt x="12" y="33"/>
                  </a:lnTo>
                  <a:lnTo>
                    <a:pt x="24" y="0"/>
                  </a:lnTo>
                  <a:lnTo>
                    <a:pt x="56" y="13"/>
                  </a:lnTo>
                  <a:lnTo>
                    <a:pt x="72" y="35"/>
                  </a:lnTo>
                  <a:lnTo>
                    <a:pt x="60" y="50"/>
                  </a:lnTo>
                  <a:lnTo>
                    <a:pt x="29" y="7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9" name="Freeform 1079"/>
            <p:cNvSpPr/>
            <p:nvPr/>
          </p:nvSpPr>
          <p:spPr bwMode="auto">
            <a:xfrm rot="356891">
              <a:off x="7589945" y="3858013"/>
              <a:ext cx="721903" cy="586169"/>
            </a:xfrm>
            <a:custGeom>
              <a:avLst/>
              <a:gdLst>
                <a:gd name="T0" fmla="*/ 312 w 478"/>
                <a:gd name="T1" fmla="*/ 219 h 385"/>
                <a:gd name="T2" fmla="*/ 304 w 478"/>
                <a:gd name="T3" fmla="*/ 243 h 385"/>
                <a:gd name="T4" fmla="*/ 295 w 478"/>
                <a:gd name="T5" fmla="*/ 255 h 385"/>
                <a:gd name="T6" fmla="*/ 277 w 478"/>
                <a:gd name="T7" fmla="*/ 276 h 385"/>
                <a:gd name="T8" fmla="*/ 251 w 478"/>
                <a:gd name="T9" fmla="*/ 272 h 385"/>
                <a:gd name="T10" fmla="*/ 229 w 478"/>
                <a:gd name="T11" fmla="*/ 259 h 385"/>
                <a:gd name="T12" fmla="*/ 217 w 478"/>
                <a:gd name="T13" fmla="*/ 266 h 385"/>
                <a:gd name="T14" fmla="*/ 170 w 478"/>
                <a:gd name="T15" fmla="*/ 260 h 385"/>
                <a:gd name="T16" fmla="*/ 169 w 478"/>
                <a:gd name="T17" fmla="*/ 241 h 385"/>
                <a:gd name="T18" fmla="*/ 146 w 478"/>
                <a:gd name="T19" fmla="*/ 225 h 385"/>
                <a:gd name="T20" fmla="*/ 138 w 478"/>
                <a:gd name="T21" fmla="*/ 211 h 385"/>
                <a:gd name="T22" fmla="*/ 148 w 478"/>
                <a:gd name="T23" fmla="*/ 197 h 385"/>
                <a:gd name="T24" fmla="*/ 148 w 478"/>
                <a:gd name="T25" fmla="*/ 189 h 385"/>
                <a:gd name="T26" fmla="*/ 148 w 478"/>
                <a:gd name="T27" fmla="*/ 177 h 385"/>
                <a:gd name="T28" fmla="*/ 176 w 478"/>
                <a:gd name="T29" fmla="*/ 174 h 385"/>
                <a:gd name="T30" fmla="*/ 178 w 478"/>
                <a:gd name="T31" fmla="*/ 161 h 385"/>
                <a:gd name="T32" fmla="*/ 169 w 478"/>
                <a:gd name="T33" fmla="*/ 149 h 385"/>
                <a:gd name="T34" fmla="*/ 155 w 478"/>
                <a:gd name="T35" fmla="*/ 148 h 385"/>
                <a:gd name="T36" fmla="*/ 146 w 478"/>
                <a:gd name="T37" fmla="*/ 163 h 385"/>
                <a:gd name="T38" fmla="*/ 124 w 478"/>
                <a:gd name="T39" fmla="*/ 159 h 385"/>
                <a:gd name="T40" fmla="*/ 116 w 478"/>
                <a:gd name="T41" fmla="*/ 145 h 385"/>
                <a:gd name="T42" fmla="*/ 101 w 478"/>
                <a:gd name="T43" fmla="*/ 136 h 385"/>
                <a:gd name="T44" fmla="*/ 105 w 478"/>
                <a:gd name="T45" fmla="*/ 102 h 385"/>
                <a:gd name="T46" fmla="*/ 103 w 478"/>
                <a:gd name="T47" fmla="*/ 97 h 385"/>
                <a:gd name="T48" fmla="*/ 87 w 478"/>
                <a:gd name="T49" fmla="*/ 100 h 385"/>
                <a:gd name="T50" fmla="*/ 76 w 478"/>
                <a:gd name="T51" fmla="*/ 90 h 385"/>
                <a:gd name="T52" fmla="*/ 48 w 478"/>
                <a:gd name="T53" fmla="*/ 82 h 385"/>
                <a:gd name="T54" fmla="*/ 34 w 478"/>
                <a:gd name="T55" fmla="*/ 65 h 385"/>
                <a:gd name="T56" fmla="*/ 0 w 478"/>
                <a:gd name="T57" fmla="*/ 52 h 385"/>
                <a:gd name="T58" fmla="*/ 4 w 478"/>
                <a:gd name="T59" fmla="*/ 36 h 385"/>
                <a:gd name="T60" fmla="*/ 17 w 478"/>
                <a:gd name="T61" fmla="*/ 30 h 385"/>
                <a:gd name="T62" fmla="*/ 41 w 478"/>
                <a:gd name="T63" fmla="*/ 52 h 385"/>
                <a:gd name="T64" fmla="*/ 48 w 478"/>
                <a:gd name="T65" fmla="*/ 52 h 385"/>
                <a:gd name="T66" fmla="*/ 72 w 478"/>
                <a:gd name="T67" fmla="*/ 49 h 385"/>
                <a:gd name="T68" fmla="*/ 85 w 478"/>
                <a:gd name="T69" fmla="*/ 38 h 385"/>
                <a:gd name="T70" fmla="*/ 104 w 478"/>
                <a:gd name="T71" fmla="*/ 53 h 385"/>
                <a:gd name="T72" fmla="*/ 112 w 478"/>
                <a:gd name="T73" fmla="*/ 39 h 385"/>
                <a:gd name="T74" fmla="*/ 114 w 478"/>
                <a:gd name="T75" fmla="*/ 31 h 385"/>
                <a:gd name="T76" fmla="*/ 130 w 478"/>
                <a:gd name="T77" fmla="*/ 22 h 385"/>
                <a:gd name="T78" fmla="*/ 132 w 478"/>
                <a:gd name="T79" fmla="*/ 4 h 385"/>
                <a:gd name="T80" fmla="*/ 148 w 478"/>
                <a:gd name="T81" fmla="*/ 0 h 385"/>
                <a:gd name="T82" fmla="*/ 188 w 478"/>
                <a:gd name="T83" fmla="*/ 26 h 385"/>
                <a:gd name="T84" fmla="*/ 215 w 478"/>
                <a:gd name="T85" fmla="*/ 38 h 385"/>
                <a:gd name="T86" fmla="*/ 269 w 478"/>
                <a:gd name="T87" fmla="*/ 128 h 385"/>
                <a:gd name="T88" fmla="*/ 266 w 478"/>
                <a:gd name="T89" fmla="*/ 138 h 385"/>
                <a:gd name="T90" fmla="*/ 301 w 478"/>
                <a:gd name="T91" fmla="*/ 156 h 385"/>
                <a:gd name="T92" fmla="*/ 310 w 478"/>
                <a:gd name="T93" fmla="*/ 171 h 385"/>
                <a:gd name="T94" fmla="*/ 327 w 478"/>
                <a:gd name="T95" fmla="*/ 179 h 385"/>
                <a:gd name="T96" fmla="*/ 335 w 478"/>
                <a:gd name="T97" fmla="*/ 194 h 385"/>
                <a:gd name="T98" fmla="*/ 325 w 478"/>
                <a:gd name="T99" fmla="*/ 199 h 385"/>
                <a:gd name="T100" fmla="*/ 308 w 478"/>
                <a:gd name="T101" fmla="*/ 194 h 385"/>
                <a:gd name="T102" fmla="*/ 282 w 478"/>
                <a:gd name="T103" fmla="*/ 194 h 385"/>
                <a:gd name="T104" fmla="*/ 259 w 478"/>
                <a:gd name="T105" fmla="*/ 185 h 385"/>
                <a:gd name="T106" fmla="*/ 249 w 478"/>
                <a:gd name="T107" fmla="*/ 194 h 385"/>
                <a:gd name="T108" fmla="*/ 270 w 478"/>
                <a:gd name="T109" fmla="*/ 199 h 385"/>
                <a:gd name="T110" fmla="*/ 293 w 478"/>
                <a:gd name="T111" fmla="*/ 210 h 385"/>
                <a:gd name="T112" fmla="*/ 312 w 478"/>
                <a:gd name="T113" fmla="*/ 219 h 385"/>
                <a:gd name="T114" fmla="*/ 312 w 478"/>
                <a:gd name="T115" fmla="*/ 219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0" name="Freeform 1080"/>
            <p:cNvSpPr/>
            <p:nvPr/>
          </p:nvSpPr>
          <p:spPr bwMode="auto">
            <a:xfrm rot="356891">
              <a:off x="6638049" y="4162230"/>
              <a:ext cx="986884" cy="626946"/>
            </a:xfrm>
            <a:custGeom>
              <a:avLst/>
              <a:gdLst>
                <a:gd name="T0" fmla="*/ 63 w 654"/>
                <a:gd name="T1" fmla="*/ 275 h 411"/>
                <a:gd name="T2" fmla="*/ 116 w 654"/>
                <a:gd name="T3" fmla="*/ 261 h 411"/>
                <a:gd name="T4" fmla="*/ 120 w 654"/>
                <a:gd name="T5" fmla="*/ 233 h 411"/>
                <a:gd name="T6" fmla="*/ 198 w 654"/>
                <a:gd name="T7" fmla="*/ 230 h 411"/>
                <a:gd name="T8" fmla="*/ 235 w 654"/>
                <a:gd name="T9" fmla="*/ 256 h 411"/>
                <a:gd name="T10" fmla="*/ 267 w 654"/>
                <a:gd name="T11" fmla="*/ 238 h 411"/>
                <a:gd name="T12" fmla="*/ 281 w 654"/>
                <a:gd name="T13" fmla="*/ 256 h 411"/>
                <a:gd name="T14" fmla="*/ 304 w 654"/>
                <a:gd name="T15" fmla="*/ 228 h 411"/>
                <a:gd name="T16" fmla="*/ 311 w 654"/>
                <a:gd name="T17" fmla="*/ 261 h 411"/>
                <a:gd name="T18" fmla="*/ 331 w 654"/>
                <a:gd name="T19" fmla="*/ 275 h 411"/>
                <a:gd name="T20" fmla="*/ 370 w 654"/>
                <a:gd name="T21" fmla="*/ 250 h 411"/>
                <a:gd name="T22" fmla="*/ 433 w 654"/>
                <a:gd name="T23" fmla="*/ 210 h 411"/>
                <a:gd name="T24" fmla="*/ 428 w 654"/>
                <a:gd name="T25" fmla="*/ 145 h 411"/>
                <a:gd name="T26" fmla="*/ 434 w 654"/>
                <a:gd name="T27" fmla="*/ 122 h 411"/>
                <a:gd name="T28" fmla="*/ 393 w 654"/>
                <a:gd name="T29" fmla="*/ 101 h 411"/>
                <a:gd name="T30" fmla="*/ 364 w 654"/>
                <a:gd name="T31" fmla="*/ 101 h 411"/>
                <a:gd name="T32" fmla="*/ 322 w 654"/>
                <a:gd name="T33" fmla="*/ 84 h 411"/>
                <a:gd name="T34" fmla="*/ 298 w 654"/>
                <a:gd name="T35" fmla="*/ 57 h 411"/>
                <a:gd name="T36" fmla="*/ 275 w 654"/>
                <a:gd name="T37" fmla="*/ 56 h 411"/>
                <a:gd name="T38" fmla="*/ 224 w 654"/>
                <a:gd name="T39" fmla="*/ 56 h 411"/>
                <a:gd name="T40" fmla="*/ 131 w 654"/>
                <a:gd name="T41" fmla="*/ 0 h 411"/>
                <a:gd name="T42" fmla="*/ 112 w 654"/>
                <a:gd name="T43" fmla="*/ 6 h 411"/>
                <a:gd name="T44" fmla="*/ 54 w 654"/>
                <a:gd name="T45" fmla="*/ 6 h 411"/>
                <a:gd name="T46" fmla="*/ 63 w 654"/>
                <a:gd name="T47" fmla="*/ 28 h 411"/>
                <a:gd name="T48" fmla="*/ 88 w 654"/>
                <a:gd name="T49" fmla="*/ 35 h 411"/>
                <a:gd name="T50" fmla="*/ 60 w 654"/>
                <a:gd name="T51" fmla="*/ 56 h 411"/>
                <a:gd name="T52" fmla="*/ 60 w 654"/>
                <a:gd name="T53" fmla="*/ 82 h 411"/>
                <a:gd name="T54" fmla="*/ 76 w 654"/>
                <a:gd name="T55" fmla="*/ 107 h 411"/>
                <a:gd name="T56" fmla="*/ 97 w 654"/>
                <a:gd name="T57" fmla="*/ 163 h 411"/>
                <a:gd name="T58" fmla="*/ 83 w 654"/>
                <a:gd name="T59" fmla="*/ 172 h 411"/>
                <a:gd name="T60" fmla="*/ 12 w 654"/>
                <a:gd name="T61" fmla="*/ 201 h 411"/>
                <a:gd name="T62" fmla="*/ 10 w 654"/>
                <a:gd name="T63" fmla="*/ 226 h 411"/>
                <a:gd name="T64" fmla="*/ 23 w 654"/>
                <a:gd name="T65" fmla="*/ 257 h 411"/>
                <a:gd name="T66" fmla="*/ 53 w 654"/>
                <a:gd name="T67" fmla="*/ 296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4"/>
                <a:gd name="T103" fmla="*/ 0 h 411"/>
                <a:gd name="T104" fmla="*/ 654 w 654"/>
                <a:gd name="T105" fmla="*/ 411 h 4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4" h="411">
                  <a:moveTo>
                    <a:pt x="76" y="410"/>
                  </a:moveTo>
                  <a:lnTo>
                    <a:pt x="90" y="380"/>
                  </a:lnTo>
                  <a:lnTo>
                    <a:pt x="129" y="346"/>
                  </a:lnTo>
                  <a:lnTo>
                    <a:pt x="166" y="361"/>
                  </a:lnTo>
                  <a:lnTo>
                    <a:pt x="190" y="346"/>
                  </a:lnTo>
                  <a:lnTo>
                    <a:pt x="171" y="322"/>
                  </a:lnTo>
                  <a:lnTo>
                    <a:pt x="181" y="310"/>
                  </a:lnTo>
                  <a:lnTo>
                    <a:pt x="282" y="317"/>
                  </a:lnTo>
                  <a:lnTo>
                    <a:pt x="317" y="342"/>
                  </a:lnTo>
                  <a:lnTo>
                    <a:pt x="335" y="353"/>
                  </a:lnTo>
                  <a:lnTo>
                    <a:pt x="361" y="335"/>
                  </a:lnTo>
                  <a:lnTo>
                    <a:pt x="380" y="329"/>
                  </a:lnTo>
                  <a:lnTo>
                    <a:pt x="385" y="353"/>
                  </a:lnTo>
                  <a:lnTo>
                    <a:pt x="401" y="353"/>
                  </a:lnTo>
                  <a:lnTo>
                    <a:pt x="411" y="337"/>
                  </a:lnTo>
                  <a:lnTo>
                    <a:pt x="433" y="315"/>
                  </a:lnTo>
                  <a:lnTo>
                    <a:pt x="444" y="330"/>
                  </a:lnTo>
                  <a:lnTo>
                    <a:pt x="444" y="361"/>
                  </a:lnTo>
                  <a:lnTo>
                    <a:pt x="454" y="375"/>
                  </a:lnTo>
                  <a:lnTo>
                    <a:pt x="473" y="380"/>
                  </a:lnTo>
                  <a:lnTo>
                    <a:pt x="495" y="357"/>
                  </a:lnTo>
                  <a:lnTo>
                    <a:pt x="528" y="346"/>
                  </a:lnTo>
                  <a:lnTo>
                    <a:pt x="588" y="289"/>
                  </a:lnTo>
                  <a:lnTo>
                    <a:pt x="617" y="291"/>
                  </a:lnTo>
                  <a:lnTo>
                    <a:pt x="653" y="279"/>
                  </a:lnTo>
                  <a:lnTo>
                    <a:pt x="611" y="200"/>
                  </a:lnTo>
                  <a:lnTo>
                    <a:pt x="624" y="176"/>
                  </a:lnTo>
                  <a:lnTo>
                    <a:pt x="619" y="168"/>
                  </a:lnTo>
                  <a:lnTo>
                    <a:pt x="598" y="161"/>
                  </a:lnTo>
                  <a:lnTo>
                    <a:pt x="561" y="139"/>
                  </a:lnTo>
                  <a:lnTo>
                    <a:pt x="543" y="127"/>
                  </a:lnTo>
                  <a:lnTo>
                    <a:pt x="519" y="139"/>
                  </a:lnTo>
                  <a:lnTo>
                    <a:pt x="492" y="117"/>
                  </a:lnTo>
                  <a:lnTo>
                    <a:pt x="458" y="117"/>
                  </a:lnTo>
                  <a:lnTo>
                    <a:pt x="432" y="101"/>
                  </a:lnTo>
                  <a:lnTo>
                    <a:pt x="425" y="79"/>
                  </a:lnTo>
                  <a:lnTo>
                    <a:pt x="411" y="66"/>
                  </a:lnTo>
                  <a:lnTo>
                    <a:pt x="392" y="77"/>
                  </a:lnTo>
                  <a:lnTo>
                    <a:pt x="375" y="69"/>
                  </a:lnTo>
                  <a:lnTo>
                    <a:pt x="320" y="77"/>
                  </a:lnTo>
                  <a:lnTo>
                    <a:pt x="260" y="64"/>
                  </a:lnTo>
                  <a:lnTo>
                    <a:pt x="188" y="0"/>
                  </a:lnTo>
                  <a:lnTo>
                    <a:pt x="169" y="16"/>
                  </a:lnTo>
                  <a:lnTo>
                    <a:pt x="160" y="9"/>
                  </a:lnTo>
                  <a:lnTo>
                    <a:pt x="145" y="9"/>
                  </a:lnTo>
                  <a:lnTo>
                    <a:pt x="78" y="9"/>
                  </a:lnTo>
                  <a:lnTo>
                    <a:pt x="69" y="17"/>
                  </a:lnTo>
                  <a:lnTo>
                    <a:pt x="90" y="38"/>
                  </a:lnTo>
                  <a:lnTo>
                    <a:pt x="109" y="42"/>
                  </a:lnTo>
                  <a:lnTo>
                    <a:pt x="126" y="48"/>
                  </a:lnTo>
                  <a:lnTo>
                    <a:pt x="118" y="62"/>
                  </a:lnTo>
                  <a:lnTo>
                    <a:pt x="85" y="77"/>
                  </a:lnTo>
                  <a:lnTo>
                    <a:pt x="78" y="103"/>
                  </a:lnTo>
                  <a:lnTo>
                    <a:pt x="85" y="112"/>
                  </a:lnTo>
                  <a:lnTo>
                    <a:pt x="90" y="146"/>
                  </a:lnTo>
                  <a:lnTo>
                    <a:pt x="109" y="147"/>
                  </a:lnTo>
                  <a:lnTo>
                    <a:pt x="129" y="173"/>
                  </a:lnTo>
                  <a:lnTo>
                    <a:pt x="138" y="225"/>
                  </a:lnTo>
                  <a:lnTo>
                    <a:pt x="131" y="243"/>
                  </a:lnTo>
                  <a:lnTo>
                    <a:pt x="118" y="238"/>
                  </a:lnTo>
                  <a:lnTo>
                    <a:pt x="81" y="267"/>
                  </a:lnTo>
                  <a:lnTo>
                    <a:pt x="17" y="278"/>
                  </a:lnTo>
                  <a:lnTo>
                    <a:pt x="0" y="295"/>
                  </a:lnTo>
                  <a:lnTo>
                    <a:pt x="13" y="313"/>
                  </a:lnTo>
                  <a:lnTo>
                    <a:pt x="16" y="351"/>
                  </a:lnTo>
                  <a:lnTo>
                    <a:pt x="33" y="355"/>
                  </a:lnTo>
                  <a:lnTo>
                    <a:pt x="76" y="41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1" name="Freeform 1081"/>
            <p:cNvSpPr/>
            <p:nvPr/>
          </p:nvSpPr>
          <p:spPr bwMode="auto">
            <a:xfrm rot="356891">
              <a:off x="5248636" y="3956266"/>
              <a:ext cx="1584790" cy="1219913"/>
            </a:xfrm>
            <a:custGeom>
              <a:avLst/>
              <a:gdLst>
                <a:gd name="T0" fmla="*/ 286 w 1051"/>
                <a:gd name="T1" fmla="*/ 49 h 799"/>
                <a:gd name="T2" fmla="*/ 274 w 1051"/>
                <a:gd name="T3" fmla="*/ 18 h 799"/>
                <a:gd name="T4" fmla="*/ 320 w 1051"/>
                <a:gd name="T5" fmla="*/ 0 h 799"/>
                <a:gd name="T6" fmla="*/ 329 w 1051"/>
                <a:gd name="T7" fmla="*/ 33 h 799"/>
                <a:gd name="T8" fmla="*/ 373 w 1051"/>
                <a:gd name="T9" fmla="*/ 72 h 799"/>
                <a:gd name="T10" fmla="*/ 396 w 1051"/>
                <a:gd name="T11" fmla="*/ 72 h 799"/>
                <a:gd name="T12" fmla="*/ 414 w 1051"/>
                <a:gd name="T13" fmla="*/ 108 h 799"/>
                <a:gd name="T14" fmla="*/ 460 w 1051"/>
                <a:gd name="T15" fmla="*/ 103 h 799"/>
                <a:gd name="T16" fmla="*/ 481 w 1051"/>
                <a:gd name="T17" fmla="*/ 85 h 799"/>
                <a:gd name="T18" fmla="*/ 495 w 1051"/>
                <a:gd name="T19" fmla="*/ 103 h 799"/>
                <a:gd name="T20" fmla="*/ 545 w 1051"/>
                <a:gd name="T21" fmla="*/ 97 h 799"/>
                <a:gd name="T22" fmla="*/ 555 w 1051"/>
                <a:gd name="T23" fmla="*/ 111 h 799"/>
                <a:gd name="T24" fmla="*/ 607 w 1051"/>
                <a:gd name="T25" fmla="*/ 133 h 799"/>
                <a:gd name="T26" fmla="*/ 670 w 1051"/>
                <a:gd name="T27" fmla="*/ 141 h 799"/>
                <a:gd name="T28" fmla="*/ 700 w 1051"/>
                <a:gd name="T29" fmla="*/ 150 h 799"/>
                <a:gd name="T30" fmla="*/ 727 w 1051"/>
                <a:gd name="T31" fmla="*/ 170 h 799"/>
                <a:gd name="T32" fmla="*/ 730 w 1051"/>
                <a:gd name="T33" fmla="*/ 220 h 799"/>
                <a:gd name="T34" fmla="*/ 694 w 1051"/>
                <a:gd name="T35" fmla="*/ 238 h 799"/>
                <a:gd name="T36" fmla="*/ 637 w 1051"/>
                <a:gd name="T37" fmla="*/ 259 h 799"/>
                <a:gd name="T38" fmla="*/ 649 w 1051"/>
                <a:gd name="T39" fmla="*/ 298 h 799"/>
                <a:gd name="T40" fmla="*/ 692 w 1051"/>
                <a:gd name="T41" fmla="*/ 341 h 799"/>
                <a:gd name="T42" fmla="*/ 672 w 1051"/>
                <a:gd name="T43" fmla="*/ 411 h 799"/>
                <a:gd name="T44" fmla="*/ 637 w 1051"/>
                <a:gd name="T45" fmla="*/ 368 h 799"/>
                <a:gd name="T46" fmla="*/ 624 w 1051"/>
                <a:gd name="T47" fmla="*/ 350 h 799"/>
                <a:gd name="T48" fmla="*/ 587 w 1051"/>
                <a:gd name="T49" fmla="*/ 343 h 799"/>
                <a:gd name="T50" fmla="*/ 557 w 1051"/>
                <a:gd name="T51" fmla="*/ 372 h 799"/>
                <a:gd name="T52" fmla="*/ 533 w 1051"/>
                <a:gd name="T53" fmla="*/ 390 h 799"/>
                <a:gd name="T54" fmla="*/ 498 w 1051"/>
                <a:gd name="T55" fmla="*/ 382 h 799"/>
                <a:gd name="T56" fmla="*/ 481 w 1051"/>
                <a:gd name="T57" fmla="*/ 412 h 799"/>
                <a:gd name="T58" fmla="*/ 522 w 1051"/>
                <a:gd name="T59" fmla="*/ 446 h 799"/>
                <a:gd name="T60" fmla="*/ 461 w 1051"/>
                <a:gd name="T61" fmla="*/ 455 h 799"/>
                <a:gd name="T62" fmla="*/ 443 w 1051"/>
                <a:gd name="T63" fmla="*/ 433 h 799"/>
                <a:gd name="T64" fmla="*/ 404 w 1051"/>
                <a:gd name="T65" fmla="*/ 439 h 799"/>
                <a:gd name="T66" fmla="*/ 396 w 1051"/>
                <a:gd name="T67" fmla="*/ 410 h 799"/>
                <a:gd name="T68" fmla="*/ 375 w 1051"/>
                <a:gd name="T69" fmla="*/ 394 h 799"/>
                <a:gd name="T70" fmla="*/ 370 w 1051"/>
                <a:gd name="T71" fmla="*/ 416 h 799"/>
                <a:gd name="T72" fmla="*/ 349 w 1051"/>
                <a:gd name="T73" fmla="*/ 434 h 799"/>
                <a:gd name="T74" fmla="*/ 315 w 1051"/>
                <a:gd name="T75" fmla="*/ 495 h 799"/>
                <a:gd name="T76" fmla="*/ 303 w 1051"/>
                <a:gd name="T77" fmla="*/ 566 h 799"/>
                <a:gd name="T78" fmla="*/ 257 w 1051"/>
                <a:gd name="T79" fmla="*/ 579 h 799"/>
                <a:gd name="T80" fmla="*/ 190 w 1051"/>
                <a:gd name="T81" fmla="*/ 464 h 799"/>
                <a:gd name="T82" fmla="*/ 152 w 1051"/>
                <a:gd name="T83" fmla="*/ 442 h 799"/>
                <a:gd name="T84" fmla="*/ 153 w 1051"/>
                <a:gd name="T85" fmla="*/ 412 h 799"/>
                <a:gd name="T86" fmla="*/ 120 w 1051"/>
                <a:gd name="T87" fmla="*/ 416 h 799"/>
                <a:gd name="T88" fmla="*/ 88 w 1051"/>
                <a:gd name="T89" fmla="*/ 361 h 799"/>
                <a:gd name="T90" fmla="*/ 83 w 1051"/>
                <a:gd name="T91" fmla="*/ 254 h 799"/>
                <a:gd name="T92" fmla="*/ 78 w 1051"/>
                <a:gd name="T93" fmla="*/ 197 h 799"/>
                <a:gd name="T94" fmla="*/ 0 w 1051"/>
                <a:gd name="T95" fmla="*/ 95 h 799"/>
                <a:gd name="T96" fmla="*/ 11 w 1051"/>
                <a:gd name="T97" fmla="*/ 67 h 799"/>
                <a:gd name="T98" fmla="*/ 115 w 1051"/>
                <a:gd name="T99" fmla="*/ 72 h 799"/>
                <a:gd name="T100" fmla="*/ 148 w 1051"/>
                <a:gd name="T101" fmla="*/ 79 h 799"/>
                <a:gd name="T102" fmla="*/ 203 w 1051"/>
                <a:gd name="T103" fmla="*/ 107 h 799"/>
                <a:gd name="T104" fmla="*/ 210 w 1051"/>
                <a:gd name="T105" fmla="*/ 75 h 799"/>
                <a:gd name="T106" fmla="*/ 243 w 1051"/>
                <a:gd name="T107" fmla="*/ 81 h 799"/>
                <a:gd name="T108" fmla="*/ 277 w 1051"/>
                <a:gd name="T109" fmla="*/ 74 h 799"/>
                <a:gd name="T110" fmla="*/ 277 w 1051"/>
                <a:gd name="T111" fmla="*/ 72 h 7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1"/>
                <a:gd name="T169" fmla="*/ 0 h 799"/>
                <a:gd name="T170" fmla="*/ 1051 w 1051"/>
                <a:gd name="T171" fmla="*/ 799 h 7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1" h="799">
                  <a:moveTo>
                    <a:pt x="396" y="99"/>
                  </a:moveTo>
                  <a:lnTo>
                    <a:pt x="409" y="67"/>
                  </a:lnTo>
                  <a:lnTo>
                    <a:pt x="394" y="50"/>
                  </a:lnTo>
                  <a:lnTo>
                    <a:pt x="392" y="24"/>
                  </a:lnTo>
                  <a:lnTo>
                    <a:pt x="447" y="0"/>
                  </a:lnTo>
                  <a:lnTo>
                    <a:pt x="459" y="0"/>
                  </a:lnTo>
                  <a:lnTo>
                    <a:pt x="468" y="19"/>
                  </a:lnTo>
                  <a:lnTo>
                    <a:pt x="471" y="46"/>
                  </a:lnTo>
                  <a:lnTo>
                    <a:pt x="497" y="63"/>
                  </a:lnTo>
                  <a:lnTo>
                    <a:pt x="533" y="99"/>
                  </a:lnTo>
                  <a:lnTo>
                    <a:pt x="552" y="85"/>
                  </a:lnTo>
                  <a:lnTo>
                    <a:pt x="565" y="99"/>
                  </a:lnTo>
                  <a:lnTo>
                    <a:pt x="569" y="133"/>
                  </a:lnTo>
                  <a:lnTo>
                    <a:pt x="591" y="149"/>
                  </a:lnTo>
                  <a:lnTo>
                    <a:pt x="648" y="154"/>
                  </a:lnTo>
                  <a:lnTo>
                    <a:pt x="657" y="142"/>
                  </a:lnTo>
                  <a:lnTo>
                    <a:pt x="655" y="127"/>
                  </a:lnTo>
                  <a:lnTo>
                    <a:pt x="688" y="118"/>
                  </a:lnTo>
                  <a:lnTo>
                    <a:pt x="705" y="123"/>
                  </a:lnTo>
                  <a:lnTo>
                    <a:pt x="708" y="142"/>
                  </a:lnTo>
                  <a:lnTo>
                    <a:pt x="722" y="145"/>
                  </a:lnTo>
                  <a:lnTo>
                    <a:pt x="780" y="133"/>
                  </a:lnTo>
                  <a:lnTo>
                    <a:pt x="791" y="138"/>
                  </a:lnTo>
                  <a:lnTo>
                    <a:pt x="793" y="154"/>
                  </a:lnTo>
                  <a:lnTo>
                    <a:pt x="817" y="160"/>
                  </a:lnTo>
                  <a:lnTo>
                    <a:pt x="868" y="184"/>
                  </a:lnTo>
                  <a:lnTo>
                    <a:pt x="896" y="173"/>
                  </a:lnTo>
                  <a:lnTo>
                    <a:pt x="957" y="195"/>
                  </a:lnTo>
                  <a:lnTo>
                    <a:pt x="971" y="213"/>
                  </a:lnTo>
                  <a:lnTo>
                    <a:pt x="1001" y="207"/>
                  </a:lnTo>
                  <a:lnTo>
                    <a:pt x="1021" y="208"/>
                  </a:lnTo>
                  <a:lnTo>
                    <a:pt x="1040" y="234"/>
                  </a:lnTo>
                  <a:lnTo>
                    <a:pt x="1050" y="286"/>
                  </a:lnTo>
                  <a:lnTo>
                    <a:pt x="1043" y="304"/>
                  </a:lnTo>
                  <a:lnTo>
                    <a:pt x="1030" y="299"/>
                  </a:lnTo>
                  <a:lnTo>
                    <a:pt x="992" y="328"/>
                  </a:lnTo>
                  <a:lnTo>
                    <a:pt x="928" y="339"/>
                  </a:lnTo>
                  <a:lnTo>
                    <a:pt x="911" y="356"/>
                  </a:lnTo>
                  <a:lnTo>
                    <a:pt x="925" y="374"/>
                  </a:lnTo>
                  <a:lnTo>
                    <a:pt x="927" y="412"/>
                  </a:lnTo>
                  <a:lnTo>
                    <a:pt x="944" y="416"/>
                  </a:lnTo>
                  <a:lnTo>
                    <a:pt x="988" y="470"/>
                  </a:lnTo>
                  <a:lnTo>
                    <a:pt x="990" y="544"/>
                  </a:lnTo>
                  <a:lnTo>
                    <a:pt x="961" y="566"/>
                  </a:lnTo>
                  <a:lnTo>
                    <a:pt x="935" y="540"/>
                  </a:lnTo>
                  <a:lnTo>
                    <a:pt x="911" y="506"/>
                  </a:lnTo>
                  <a:lnTo>
                    <a:pt x="909" y="487"/>
                  </a:lnTo>
                  <a:lnTo>
                    <a:pt x="892" y="482"/>
                  </a:lnTo>
                  <a:lnTo>
                    <a:pt x="872" y="489"/>
                  </a:lnTo>
                  <a:lnTo>
                    <a:pt x="839" y="473"/>
                  </a:lnTo>
                  <a:lnTo>
                    <a:pt x="823" y="511"/>
                  </a:lnTo>
                  <a:lnTo>
                    <a:pt x="796" y="513"/>
                  </a:lnTo>
                  <a:lnTo>
                    <a:pt x="775" y="544"/>
                  </a:lnTo>
                  <a:lnTo>
                    <a:pt x="762" y="537"/>
                  </a:lnTo>
                  <a:lnTo>
                    <a:pt x="743" y="544"/>
                  </a:lnTo>
                  <a:lnTo>
                    <a:pt x="712" y="526"/>
                  </a:lnTo>
                  <a:lnTo>
                    <a:pt x="688" y="555"/>
                  </a:lnTo>
                  <a:lnTo>
                    <a:pt x="688" y="568"/>
                  </a:lnTo>
                  <a:lnTo>
                    <a:pt x="736" y="595"/>
                  </a:lnTo>
                  <a:lnTo>
                    <a:pt x="746" y="614"/>
                  </a:lnTo>
                  <a:lnTo>
                    <a:pt x="712" y="627"/>
                  </a:lnTo>
                  <a:lnTo>
                    <a:pt x="659" y="626"/>
                  </a:lnTo>
                  <a:lnTo>
                    <a:pt x="653" y="603"/>
                  </a:lnTo>
                  <a:lnTo>
                    <a:pt x="633" y="597"/>
                  </a:lnTo>
                  <a:lnTo>
                    <a:pt x="600" y="617"/>
                  </a:lnTo>
                  <a:lnTo>
                    <a:pt x="578" y="605"/>
                  </a:lnTo>
                  <a:lnTo>
                    <a:pt x="576" y="576"/>
                  </a:lnTo>
                  <a:lnTo>
                    <a:pt x="565" y="564"/>
                  </a:lnTo>
                  <a:lnTo>
                    <a:pt x="565" y="548"/>
                  </a:lnTo>
                  <a:lnTo>
                    <a:pt x="535" y="542"/>
                  </a:lnTo>
                  <a:lnTo>
                    <a:pt x="526" y="550"/>
                  </a:lnTo>
                  <a:lnTo>
                    <a:pt x="530" y="573"/>
                  </a:lnTo>
                  <a:lnTo>
                    <a:pt x="506" y="583"/>
                  </a:lnTo>
                  <a:lnTo>
                    <a:pt x="499" y="599"/>
                  </a:lnTo>
                  <a:lnTo>
                    <a:pt x="506" y="619"/>
                  </a:lnTo>
                  <a:lnTo>
                    <a:pt x="451" y="682"/>
                  </a:lnTo>
                  <a:lnTo>
                    <a:pt x="459" y="757"/>
                  </a:lnTo>
                  <a:lnTo>
                    <a:pt x="433" y="780"/>
                  </a:lnTo>
                  <a:lnTo>
                    <a:pt x="420" y="766"/>
                  </a:lnTo>
                  <a:lnTo>
                    <a:pt x="368" y="798"/>
                  </a:lnTo>
                  <a:lnTo>
                    <a:pt x="348" y="786"/>
                  </a:lnTo>
                  <a:lnTo>
                    <a:pt x="272" y="639"/>
                  </a:lnTo>
                  <a:lnTo>
                    <a:pt x="241" y="617"/>
                  </a:lnTo>
                  <a:lnTo>
                    <a:pt x="217" y="610"/>
                  </a:lnTo>
                  <a:lnTo>
                    <a:pt x="205" y="590"/>
                  </a:lnTo>
                  <a:lnTo>
                    <a:pt x="219" y="568"/>
                  </a:lnTo>
                  <a:lnTo>
                    <a:pt x="197" y="550"/>
                  </a:lnTo>
                  <a:lnTo>
                    <a:pt x="171" y="573"/>
                  </a:lnTo>
                  <a:lnTo>
                    <a:pt x="145" y="576"/>
                  </a:lnTo>
                  <a:lnTo>
                    <a:pt x="126" y="497"/>
                  </a:lnTo>
                  <a:lnTo>
                    <a:pt x="122" y="477"/>
                  </a:lnTo>
                  <a:lnTo>
                    <a:pt x="118" y="350"/>
                  </a:lnTo>
                  <a:lnTo>
                    <a:pt x="93" y="286"/>
                  </a:lnTo>
                  <a:lnTo>
                    <a:pt x="112" y="272"/>
                  </a:lnTo>
                  <a:lnTo>
                    <a:pt x="61" y="180"/>
                  </a:lnTo>
                  <a:lnTo>
                    <a:pt x="0" y="131"/>
                  </a:lnTo>
                  <a:lnTo>
                    <a:pt x="9" y="103"/>
                  </a:lnTo>
                  <a:lnTo>
                    <a:pt x="16" y="94"/>
                  </a:lnTo>
                  <a:lnTo>
                    <a:pt x="105" y="80"/>
                  </a:lnTo>
                  <a:lnTo>
                    <a:pt x="164" y="99"/>
                  </a:lnTo>
                  <a:lnTo>
                    <a:pt x="199" y="87"/>
                  </a:lnTo>
                  <a:lnTo>
                    <a:pt x="212" y="109"/>
                  </a:lnTo>
                  <a:lnTo>
                    <a:pt x="256" y="154"/>
                  </a:lnTo>
                  <a:lnTo>
                    <a:pt x="291" y="147"/>
                  </a:lnTo>
                  <a:lnTo>
                    <a:pt x="291" y="120"/>
                  </a:lnTo>
                  <a:lnTo>
                    <a:pt x="300" y="103"/>
                  </a:lnTo>
                  <a:lnTo>
                    <a:pt x="335" y="89"/>
                  </a:lnTo>
                  <a:lnTo>
                    <a:pt x="348" y="111"/>
                  </a:lnTo>
                  <a:lnTo>
                    <a:pt x="368" y="96"/>
                  </a:lnTo>
                  <a:lnTo>
                    <a:pt x="396" y="101"/>
                  </a:lnTo>
                  <a:lnTo>
                    <a:pt x="396" y="9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2" name="Freeform 1082"/>
            <p:cNvSpPr/>
            <p:nvPr/>
          </p:nvSpPr>
          <p:spPr bwMode="auto">
            <a:xfrm rot="356891">
              <a:off x="2993399" y="3304327"/>
              <a:ext cx="2491840" cy="1376224"/>
            </a:xfrm>
            <a:custGeom>
              <a:avLst/>
              <a:gdLst>
                <a:gd name="T0" fmla="*/ 703 w 1652"/>
                <a:gd name="T1" fmla="*/ 622 h 902"/>
                <a:gd name="T2" fmla="*/ 722 w 1652"/>
                <a:gd name="T3" fmla="*/ 644 h 902"/>
                <a:gd name="T4" fmla="*/ 780 w 1652"/>
                <a:gd name="T5" fmla="*/ 622 h 902"/>
                <a:gd name="T6" fmla="*/ 817 w 1652"/>
                <a:gd name="T7" fmla="*/ 594 h 902"/>
                <a:gd name="T8" fmla="*/ 862 w 1652"/>
                <a:gd name="T9" fmla="*/ 577 h 902"/>
                <a:gd name="T10" fmla="*/ 908 w 1652"/>
                <a:gd name="T11" fmla="*/ 560 h 902"/>
                <a:gd name="T12" fmla="*/ 983 w 1652"/>
                <a:gd name="T13" fmla="*/ 548 h 902"/>
                <a:gd name="T14" fmla="*/ 985 w 1652"/>
                <a:gd name="T15" fmla="*/ 577 h 902"/>
                <a:gd name="T16" fmla="*/ 1008 w 1652"/>
                <a:gd name="T17" fmla="*/ 581 h 902"/>
                <a:gd name="T18" fmla="*/ 993 w 1652"/>
                <a:gd name="T19" fmla="*/ 618 h 902"/>
                <a:gd name="T20" fmla="*/ 1008 w 1652"/>
                <a:gd name="T21" fmla="*/ 622 h 902"/>
                <a:gd name="T22" fmla="*/ 1072 w 1652"/>
                <a:gd name="T23" fmla="*/ 618 h 902"/>
                <a:gd name="T24" fmla="*/ 1110 w 1652"/>
                <a:gd name="T25" fmla="*/ 631 h 902"/>
                <a:gd name="T26" fmla="*/ 1127 w 1652"/>
                <a:gd name="T27" fmla="*/ 638 h 902"/>
                <a:gd name="T28" fmla="*/ 1130 w 1652"/>
                <a:gd name="T29" fmla="*/ 594 h 902"/>
                <a:gd name="T30" fmla="*/ 1156 w 1652"/>
                <a:gd name="T31" fmla="*/ 566 h 902"/>
                <a:gd name="T32" fmla="*/ 1136 w 1652"/>
                <a:gd name="T33" fmla="*/ 427 h 902"/>
                <a:gd name="T34" fmla="*/ 1114 w 1652"/>
                <a:gd name="T35" fmla="*/ 350 h 902"/>
                <a:gd name="T36" fmla="*/ 1059 w 1652"/>
                <a:gd name="T37" fmla="*/ 322 h 902"/>
                <a:gd name="T38" fmla="*/ 1023 w 1652"/>
                <a:gd name="T39" fmla="*/ 392 h 902"/>
                <a:gd name="T40" fmla="*/ 956 w 1652"/>
                <a:gd name="T41" fmla="*/ 356 h 902"/>
                <a:gd name="T42" fmla="*/ 835 w 1652"/>
                <a:gd name="T43" fmla="*/ 310 h 902"/>
                <a:gd name="T44" fmla="*/ 784 w 1652"/>
                <a:gd name="T45" fmla="*/ 302 h 902"/>
                <a:gd name="T46" fmla="*/ 685 w 1652"/>
                <a:gd name="T47" fmla="*/ 259 h 902"/>
                <a:gd name="T48" fmla="*/ 638 w 1652"/>
                <a:gd name="T49" fmla="*/ 140 h 902"/>
                <a:gd name="T50" fmla="*/ 656 w 1652"/>
                <a:gd name="T51" fmla="*/ 102 h 902"/>
                <a:gd name="T52" fmla="*/ 654 w 1652"/>
                <a:gd name="T53" fmla="*/ 51 h 902"/>
                <a:gd name="T54" fmla="*/ 662 w 1652"/>
                <a:gd name="T55" fmla="*/ 25 h 902"/>
                <a:gd name="T56" fmla="*/ 576 w 1652"/>
                <a:gd name="T57" fmla="*/ 0 h 902"/>
                <a:gd name="T58" fmla="*/ 514 w 1652"/>
                <a:gd name="T59" fmla="*/ 8 h 902"/>
                <a:gd name="T60" fmla="*/ 434 w 1652"/>
                <a:gd name="T61" fmla="*/ 35 h 902"/>
                <a:gd name="T62" fmla="*/ 359 w 1652"/>
                <a:gd name="T63" fmla="*/ 45 h 902"/>
                <a:gd name="T64" fmla="*/ 306 w 1652"/>
                <a:gd name="T65" fmla="*/ 15 h 902"/>
                <a:gd name="T66" fmla="*/ 222 w 1652"/>
                <a:gd name="T67" fmla="*/ 31 h 902"/>
                <a:gd name="T68" fmla="*/ 187 w 1652"/>
                <a:gd name="T69" fmla="*/ 12 h 902"/>
                <a:gd name="T70" fmla="*/ 123 w 1652"/>
                <a:gd name="T71" fmla="*/ 20 h 902"/>
                <a:gd name="T72" fmla="*/ 93 w 1652"/>
                <a:gd name="T73" fmla="*/ 62 h 902"/>
                <a:gd name="T74" fmla="*/ 76 w 1652"/>
                <a:gd name="T75" fmla="*/ 84 h 902"/>
                <a:gd name="T76" fmla="*/ 54 w 1652"/>
                <a:gd name="T77" fmla="*/ 96 h 902"/>
                <a:gd name="T78" fmla="*/ 44 w 1652"/>
                <a:gd name="T79" fmla="*/ 113 h 902"/>
                <a:gd name="T80" fmla="*/ 62 w 1652"/>
                <a:gd name="T81" fmla="*/ 150 h 902"/>
                <a:gd name="T82" fmla="*/ 59 w 1652"/>
                <a:gd name="T83" fmla="*/ 188 h 902"/>
                <a:gd name="T84" fmla="*/ 17 w 1652"/>
                <a:gd name="T85" fmla="*/ 176 h 902"/>
                <a:gd name="T86" fmla="*/ 0 w 1652"/>
                <a:gd name="T87" fmla="*/ 189 h 902"/>
                <a:gd name="T88" fmla="*/ 9 w 1652"/>
                <a:gd name="T89" fmla="*/ 225 h 902"/>
                <a:gd name="T90" fmla="*/ 6 w 1652"/>
                <a:gd name="T91" fmla="*/ 258 h 902"/>
                <a:gd name="T92" fmla="*/ 24 w 1652"/>
                <a:gd name="T93" fmla="*/ 270 h 902"/>
                <a:gd name="T94" fmla="*/ 76 w 1652"/>
                <a:gd name="T95" fmla="*/ 321 h 902"/>
                <a:gd name="T96" fmla="*/ 107 w 1652"/>
                <a:gd name="T97" fmla="*/ 367 h 902"/>
                <a:gd name="T98" fmla="*/ 127 w 1652"/>
                <a:gd name="T99" fmla="*/ 383 h 902"/>
                <a:gd name="T100" fmla="*/ 163 w 1652"/>
                <a:gd name="T101" fmla="*/ 380 h 902"/>
                <a:gd name="T102" fmla="*/ 244 w 1652"/>
                <a:gd name="T103" fmla="*/ 474 h 902"/>
                <a:gd name="T104" fmla="*/ 270 w 1652"/>
                <a:gd name="T105" fmla="*/ 465 h 902"/>
                <a:gd name="T106" fmla="*/ 278 w 1652"/>
                <a:gd name="T107" fmla="*/ 502 h 902"/>
                <a:gd name="T108" fmla="*/ 328 w 1652"/>
                <a:gd name="T109" fmla="*/ 524 h 902"/>
                <a:gd name="T110" fmla="*/ 369 w 1652"/>
                <a:gd name="T111" fmla="*/ 568 h 902"/>
                <a:gd name="T112" fmla="*/ 377 w 1652"/>
                <a:gd name="T113" fmla="*/ 588 h 902"/>
                <a:gd name="T114" fmla="*/ 425 w 1652"/>
                <a:gd name="T115" fmla="*/ 585 h 902"/>
                <a:gd name="T116" fmla="*/ 504 w 1652"/>
                <a:gd name="T117" fmla="*/ 604 h 902"/>
                <a:gd name="T118" fmla="*/ 541 w 1652"/>
                <a:gd name="T119" fmla="*/ 615 h 902"/>
                <a:gd name="T120" fmla="*/ 543 w 1652"/>
                <a:gd name="T121" fmla="*/ 652 h 902"/>
                <a:gd name="T122" fmla="*/ 611 w 1652"/>
                <a:gd name="T123" fmla="*/ 596 h 902"/>
                <a:gd name="T124" fmla="*/ 666 w 1652"/>
                <a:gd name="T125" fmla="*/ 618 h 9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2"/>
                <a:gd name="T190" fmla="*/ 0 h 902"/>
                <a:gd name="T191" fmla="*/ 1652 w 1652"/>
                <a:gd name="T192" fmla="*/ 902 h 9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2" h="902">
                  <a:moveTo>
                    <a:pt x="952" y="853"/>
                  </a:moveTo>
                  <a:lnTo>
                    <a:pt x="1005" y="860"/>
                  </a:lnTo>
                  <a:lnTo>
                    <a:pt x="1023" y="884"/>
                  </a:lnTo>
                  <a:lnTo>
                    <a:pt x="1031" y="889"/>
                  </a:lnTo>
                  <a:lnTo>
                    <a:pt x="1110" y="874"/>
                  </a:lnTo>
                  <a:lnTo>
                    <a:pt x="1114" y="860"/>
                  </a:lnTo>
                  <a:lnTo>
                    <a:pt x="1129" y="851"/>
                  </a:lnTo>
                  <a:lnTo>
                    <a:pt x="1167" y="821"/>
                  </a:lnTo>
                  <a:lnTo>
                    <a:pt x="1200" y="816"/>
                  </a:lnTo>
                  <a:lnTo>
                    <a:pt x="1231" y="797"/>
                  </a:lnTo>
                  <a:lnTo>
                    <a:pt x="1289" y="763"/>
                  </a:lnTo>
                  <a:lnTo>
                    <a:pt x="1296" y="774"/>
                  </a:lnTo>
                  <a:lnTo>
                    <a:pt x="1340" y="790"/>
                  </a:lnTo>
                  <a:lnTo>
                    <a:pt x="1404" y="756"/>
                  </a:lnTo>
                  <a:lnTo>
                    <a:pt x="1423" y="770"/>
                  </a:lnTo>
                  <a:lnTo>
                    <a:pt x="1406" y="797"/>
                  </a:lnTo>
                  <a:lnTo>
                    <a:pt x="1413" y="803"/>
                  </a:lnTo>
                  <a:lnTo>
                    <a:pt x="1439" y="803"/>
                  </a:lnTo>
                  <a:lnTo>
                    <a:pt x="1440" y="814"/>
                  </a:lnTo>
                  <a:lnTo>
                    <a:pt x="1418" y="853"/>
                  </a:lnTo>
                  <a:lnTo>
                    <a:pt x="1425" y="860"/>
                  </a:lnTo>
                  <a:lnTo>
                    <a:pt x="1439" y="860"/>
                  </a:lnTo>
                  <a:lnTo>
                    <a:pt x="1502" y="877"/>
                  </a:lnTo>
                  <a:lnTo>
                    <a:pt x="1530" y="853"/>
                  </a:lnTo>
                  <a:lnTo>
                    <a:pt x="1572" y="887"/>
                  </a:lnTo>
                  <a:lnTo>
                    <a:pt x="1585" y="872"/>
                  </a:lnTo>
                  <a:lnTo>
                    <a:pt x="1596" y="882"/>
                  </a:lnTo>
                  <a:lnTo>
                    <a:pt x="1609" y="882"/>
                  </a:lnTo>
                  <a:lnTo>
                    <a:pt x="1616" y="872"/>
                  </a:lnTo>
                  <a:lnTo>
                    <a:pt x="1614" y="821"/>
                  </a:lnTo>
                  <a:lnTo>
                    <a:pt x="1624" y="814"/>
                  </a:lnTo>
                  <a:lnTo>
                    <a:pt x="1651" y="781"/>
                  </a:lnTo>
                  <a:lnTo>
                    <a:pt x="1647" y="653"/>
                  </a:lnTo>
                  <a:lnTo>
                    <a:pt x="1622" y="589"/>
                  </a:lnTo>
                  <a:lnTo>
                    <a:pt x="1640" y="576"/>
                  </a:lnTo>
                  <a:lnTo>
                    <a:pt x="1590" y="483"/>
                  </a:lnTo>
                  <a:lnTo>
                    <a:pt x="1528" y="434"/>
                  </a:lnTo>
                  <a:lnTo>
                    <a:pt x="1511" y="445"/>
                  </a:lnTo>
                  <a:lnTo>
                    <a:pt x="1513" y="474"/>
                  </a:lnTo>
                  <a:lnTo>
                    <a:pt x="1461" y="542"/>
                  </a:lnTo>
                  <a:lnTo>
                    <a:pt x="1373" y="525"/>
                  </a:lnTo>
                  <a:lnTo>
                    <a:pt x="1366" y="491"/>
                  </a:lnTo>
                  <a:lnTo>
                    <a:pt x="1311" y="448"/>
                  </a:lnTo>
                  <a:lnTo>
                    <a:pt x="1191" y="428"/>
                  </a:lnTo>
                  <a:lnTo>
                    <a:pt x="1138" y="419"/>
                  </a:lnTo>
                  <a:lnTo>
                    <a:pt x="1119" y="417"/>
                  </a:lnTo>
                  <a:lnTo>
                    <a:pt x="1073" y="380"/>
                  </a:lnTo>
                  <a:lnTo>
                    <a:pt x="978" y="357"/>
                  </a:lnTo>
                  <a:lnTo>
                    <a:pt x="913" y="229"/>
                  </a:lnTo>
                  <a:lnTo>
                    <a:pt x="911" y="194"/>
                  </a:lnTo>
                  <a:lnTo>
                    <a:pt x="937" y="180"/>
                  </a:lnTo>
                  <a:lnTo>
                    <a:pt x="937" y="141"/>
                  </a:lnTo>
                  <a:lnTo>
                    <a:pt x="956" y="93"/>
                  </a:lnTo>
                  <a:lnTo>
                    <a:pt x="935" y="70"/>
                  </a:lnTo>
                  <a:lnTo>
                    <a:pt x="963" y="46"/>
                  </a:lnTo>
                  <a:lnTo>
                    <a:pt x="945" y="35"/>
                  </a:lnTo>
                  <a:lnTo>
                    <a:pt x="902" y="35"/>
                  </a:lnTo>
                  <a:lnTo>
                    <a:pt x="823" y="0"/>
                  </a:lnTo>
                  <a:lnTo>
                    <a:pt x="772" y="0"/>
                  </a:lnTo>
                  <a:lnTo>
                    <a:pt x="734" y="11"/>
                  </a:lnTo>
                  <a:lnTo>
                    <a:pt x="689" y="11"/>
                  </a:lnTo>
                  <a:lnTo>
                    <a:pt x="621" y="48"/>
                  </a:lnTo>
                  <a:lnTo>
                    <a:pt x="567" y="42"/>
                  </a:lnTo>
                  <a:lnTo>
                    <a:pt x="512" y="62"/>
                  </a:lnTo>
                  <a:lnTo>
                    <a:pt x="466" y="46"/>
                  </a:lnTo>
                  <a:lnTo>
                    <a:pt x="437" y="21"/>
                  </a:lnTo>
                  <a:lnTo>
                    <a:pt x="365" y="11"/>
                  </a:lnTo>
                  <a:lnTo>
                    <a:pt x="317" y="43"/>
                  </a:lnTo>
                  <a:lnTo>
                    <a:pt x="291" y="33"/>
                  </a:lnTo>
                  <a:lnTo>
                    <a:pt x="268" y="16"/>
                  </a:lnTo>
                  <a:lnTo>
                    <a:pt x="217" y="2"/>
                  </a:lnTo>
                  <a:lnTo>
                    <a:pt x="177" y="28"/>
                  </a:lnTo>
                  <a:lnTo>
                    <a:pt x="164" y="69"/>
                  </a:lnTo>
                  <a:lnTo>
                    <a:pt x="133" y="86"/>
                  </a:lnTo>
                  <a:lnTo>
                    <a:pt x="129" y="110"/>
                  </a:lnTo>
                  <a:lnTo>
                    <a:pt x="109" y="117"/>
                  </a:lnTo>
                  <a:lnTo>
                    <a:pt x="86" y="115"/>
                  </a:lnTo>
                  <a:lnTo>
                    <a:pt x="78" y="132"/>
                  </a:lnTo>
                  <a:lnTo>
                    <a:pt x="74" y="156"/>
                  </a:lnTo>
                  <a:lnTo>
                    <a:pt x="62" y="156"/>
                  </a:lnTo>
                  <a:lnTo>
                    <a:pt x="62" y="180"/>
                  </a:lnTo>
                  <a:lnTo>
                    <a:pt x="89" y="207"/>
                  </a:lnTo>
                  <a:lnTo>
                    <a:pt x="89" y="245"/>
                  </a:lnTo>
                  <a:lnTo>
                    <a:pt x="83" y="260"/>
                  </a:lnTo>
                  <a:lnTo>
                    <a:pt x="43" y="265"/>
                  </a:lnTo>
                  <a:lnTo>
                    <a:pt x="24" y="243"/>
                  </a:lnTo>
                  <a:lnTo>
                    <a:pt x="2" y="245"/>
                  </a:lnTo>
                  <a:lnTo>
                    <a:pt x="0" y="262"/>
                  </a:lnTo>
                  <a:lnTo>
                    <a:pt x="10" y="291"/>
                  </a:lnTo>
                  <a:lnTo>
                    <a:pt x="12" y="311"/>
                  </a:lnTo>
                  <a:lnTo>
                    <a:pt x="12" y="337"/>
                  </a:lnTo>
                  <a:lnTo>
                    <a:pt x="9" y="356"/>
                  </a:lnTo>
                  <a:lnTo>
                    <a:pt x="10" y="371"/>
                  </a:lnTo>
                  <a:lnTo>
                    <a:pt x="34" y="373"/>
                  </a:lnTo>
                  <a:lnTo>
                    <a:pt x="50" y="397"/>
                  </a:lnTo>
                  <a:lnTo>
                    <a:pt x="109" y="443"/>
                  </a:lnTo>
                  <a:lnTo>
                    <a:pt x="109" y="459"/>
                  </a:lnTo>
                  <a:lnTo>
                    <a:pt x="153" y="508"/>
                  </a:lnTo>
                  <a:lnTo>
                    <a:pt x="165" y="525"/>
                  </a:lnTo>
                  <a:lnTo>
                    <a:pt x="181" y="530"/>
                  </a:lnTo>
                  <a:lnTo>
                    <a:pt x="208" y="503"/>
                  </a:lnTo>
                  <a:lnTo>
                    <a:pt x="232" y="525"/>
                  </a:lnTo>
                  <a:lnTo>
                    <a:pt x="332" y="611"/>
                  </a:lnTo>
                  <a:lnTo>
                    <a:pt x="349" y="655"/>
                  </a:lnTo>
                  <a:lnTo>
                    <a:pt x="372" y="655"/>
                  </a:lnTo>
                  <a:lnTo>
                    <a:pt x="385" y="642"/>
                  </a:lnTo>
                  <a:lnTo>
                    <a:pt x="396" y="653"/>
                  </a:lnTo>
                  <a:lnTo>
                    <a:pt x="396" y="693"/>
                  </a:lnTo>
                  <a:lnTo>
                    <a:pt x="455" y="725"/>
                  </a:lnTo>
                  <a:lnTo>
                    <a:pt x="468" y="723"/>
                  </a:lnTo>
                  <a:lnTo>
                    <a:pt x="476" y="756"/>
                  </a:lnTo>
                  <a:lnTo>
                    <a:pt x="528" y="785"/>
                  </a:lnTo>
                  <a:lnTo>
                    <a:pt x="529" y="805"/>
                  </a:lnTo>
                  <a:lnTo>
                    <a:pt x="538" y="812"/>
                  </a:lnTo>
                  <a:lnTo>
                    <a:pt x="581" y="809"/>
                  </a:lnTo>
                  <a:lnTo>
                    <a:pt x="607" y="809"/>
                  </a:lnTo>
                  <a:lnTo>
                    <a:pt x="641" y="836"/>
                  </a:lnTo>
                  <a:lnTo>
                    <a:pt x="720" y="834"/>
                  </a:lnTo>
                  <a:lnTo>
                    <a:pt x="762" y="831"/>
                  </a:lnTo>
                  <a:lnTo>
                    <a:pt x="772" y="850"/>
                  </a:lnTo>
                  <a:lnTo>
                    <a:pt x="763" y="887"/>
                  </a:lnTo>
                  <a:lnTo>
                    <a:pt x="775" y="901"/>
                  </a:lnTo>
                  <a:lnTo>
                    <a:pt x="818" y="862"/>
                  </a:lnTo>
                  <a:lnTo>
                    <a:pt x="873" y="823"/>
                  </a:lnTo>
                  <a:lnTo>
                    <a:pt x="913" y="829"/>
                  </a:lnTo>
                  <a:lnTo>
                    <a:pt x="952" y="85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3" name="Freeform 1083"/>
            <p:cNvSpPr/>
            <p:nvPr/>
          </p:nvSpPr>
          <p:spPr bwMode="auto">
            <a:xfrm rot="356891">
              <a:off x="4410631" y="3056858"/>
              <a:ext cx="1606872" cy="1174038"/>
            </a:xfrm>
            <a:custGeom>
              <a:avLst/>
              <a:gdLst>
                <a:gd name="T0" fmla="*/ 59 w 1067"/>
                <a:gd name="T1" fmla="*/ 207 h 770"/>
                <a:gd name="T2" fmla="*/ 96 w 1067"/>
                <a:gd name="T3" fmla="*/ 185 h 770"/>
                <a:gd name="T4" fmla="*/ 80 w 1067"/>
                <a:gd name="T5" fmla="*/ 172 h 770"/>
                <a:gd name="T6" fmla="*/ 103 w 1067"/>
                <a:gd name="T7" fmla="*/ 152 h 770"/>
                <a:gd name="T8" fmla="*/ 74 w 1067"/>
                <a:gd name="T9" fmla="*/ 91 h 770"/>
                <a:gd name="T10" fmla="*/ 93 w 1067"/>
                <a:gd name="T11" fmla="*/ 36 h 770"/>
                <a:gd name="T12" fmla="*/ 242 w 1067"/>
                <a:gd name="T13" fmla="*/ 0 h 770"/>
                <a:gd name="T14" fmla="*/ 333 w 1067"/>
                <a:gd name="T15" fmla="*/ 20 h 770"/>
                <a:gd name="T16" fmla="*/ 386 w 1067"/>
                <a:gd name="T17" fmla="*/ 52 h 770"/>
                <a:gd name="T18" fmla="*/ 436 w 1067"/>
                <a:gd name="T19" fmla="*/ 31 h 770"/>
                <a:gd name="T20" fmla="*/ 501 w 1067"/>
                <a:gd name="T21" fmla="*/ 24 h 770"/>
                <a:gd name="T22" fmla="*/ 584 w 1067"/>
                <a:gd name="T23" fmla="*/ 47 h 770"/>
                <a:gd name="T24" fmla="*/ 636 w 1067"/>
                <a:gd name="T25" fmla="*/ 109 h 770"/>
                <a:gd name="T26" fmla="*/ 683 w 1067"/>
                <a:gd name="T27" fmla="*/ 127 h 770"/>
                <a:gd name="T28" fmla="*/ 729 w 1067"/>
                <a:gd name="T29" fmla="*/ 214 h 770"/>
                <a:gd name="T30" fmla="*/ 739 w 1067"/>
                <a:gd name="T31" fmla="*/ 273 h 770"/>
                <a:gd name="T32" fmla="*/ 713 w 1067"/>
                <a:gd name="T33" fmla="*/ 315 h 770"/>
                <a:gd name="T34" fmla="*/ 685 w 1067"/>
                <a:gd name="T35" fmla="*/ 342 h 770"/>
                <a:gd name="T36" fmla="*/ 673 w 1067"/>
                <a:gd name="T37" fmla="*/ 380 h 770"/>
                <a:gd name="T38" fmla="*/ 641 w 1067"/>
                <a:gd name="T39" fmla="*/ 362 h 770"/>
                <a:gd name="T40" fmla="*/ 643 w 1067"/>
                <a:gd name="T41" fmla="*/ 391 h 770"/>
                <a:gd name="T42" fmla="*/ 691 w 1067"/>
                <a:gd name="T43" fmla="*/ 419 h 770"/>
                <a:gd name="T44" fmla="*/ 715 w 1067"/>
                <a:gd name="T45" fmla="*/ 432 h 770"/>
                <a:gd name="T46" fmla="*/ 706 w 1067"/>
                <a:gd name="T47" fmla="*/ 455 h 770"/>
                <a:gd name="T48" fmla="*/ 673 w 1067"/>
                <a:gd name="T49" fmla="*/ 463 h 770"/>
                <a:gd name="T50" fmla="*/ 639 w 1067"/>
                <a:gd name="T51" fmla="*/ 458 h 770"/>
                <a:gd name="T52" fmla="*/ 633 w 1067"/>
                <a:gd name="T53" fmla="*/ 489 h 770"/>
                <a:gd name="T54" fmla="*/ 578 w 1067"/>
                <a:gd name="T55" fmla="*/ 461 h 770"/>
                <a:gd name="T56" fmla="*/ 544 w 1067"/>
                <a:gd name="T57" fmla="*/ 454 h 770"/>
                <a:gd name="T58" fmla="*/ 440 w 1067"/>
                <a:gd name="T59" fmla="*/ 450 h 770"/>
                <a:gd name="T60" fmla="*/ 429 w 1067"/>
                <a:gd name="T61" fmla="*/ 477 h 770"/>
                <a:gd name="T62" fmla="*/ 419 w 1067"/>
                <a:gd name="T63" fmla="*/ 506 h 770"/>
                <a:gd name="T64" fmla="*/ 322 w 1067"/>
                <a:gd name="T65" fmla="*/ 543 h 770"/>
                <a:gd name="T66" fmla="*/ 278 w 1067"/>
                <a:gd name="T67" fmla="*/ 487 h 770"/>
                <a:gd name="T68" fmla="*/ 158 w 1067"/>
                <a:gd name="T69" fmla="*/ 467 h 770"/>
                <a:gd name="T70" fmla="*/ 113 w 1067"/>
                <a:gd name="T71" fmla="*/ 438 h 770"/>
                <a:gd name="T72" fmla="*/ 2 w 1067"/>
                <a:gd name="T73" fmla="*/ 328 h 770"/>
                <a:gd name="T74" fmla="*/ 18 w 1067"/>
                <a:gd name="T75" fmla="*/ 294 h 770"/>
                <a:gd name="T76" fmla="*/ 31 w 1067"/>
                <a:gd name="T77" fmla="*/ 232 h 770"/>
                <a:gd name="T78" fmla="*/ 36 w 1067"/>
                <a:gd name="T79" fmla="*/ 197 h 7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7"/>
                <a:gd name="T121" fmla="*/ 0 h 770"/>
                <a:gd name="T122" fmla="*/ 1067 w 1067"/>
                <a:gd name="T123" fmla="*/ 770 h 7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7" h="770">
                  <a:moveTo>
                    <a:pt x="52" y="272"/>
                  </a:moveTo>
                  <a:lnTo>
                    <a:pt x="86" y="286"/>
                  </a:lnTo>
                  <a:lnTo>
                    <a:pt x="146" y="267"/>
                  </a:lnTo>
                  <a:lnTo>
                    <a:pt x="138" y="255"/>
                  </a:lnTo>
                  <a:lnTo>
                    <a:pt x="122" y="255"/>
                  </a:lnTo>
                  <a:lnTo>
                    <a:pt x="115" y="238"/>
                  </a:lnTo>
                  <a:lnTo>
                    <a:pt x="119" y="222"/>
                  </a:lnTo>
                  <a:lnTo>
                    <a:pt x="148" y="209"/>
                  </a:lnTo>
                  <a:lnTo>
                    <a:pt x="167" y="176"/>
                  </a:lnTo>
                  <a:lnTo>
                    <a:pt x="107" y="125"/>
                  </a:lnTo>
                  <a:lnTo>
                    <a:pt x="105" y="72"/>
                  </a:lnTo>
                  <a:lnTo>
                    <a:pt x="133" y="50"/>
                  </a:lnTo>
                  <a:lnTo>
                    <a:pt x="334" y="10"/>
                  </a:lnTo>
                  <a:lnTo>
                    <a:pt x="347" y="0"/>
                  </a:lnTo>
                  <a:lnTo>
                    <a:pt x="378" y="4"/>
                  </a:lnTo>
                  <a:lnTo>
                    <a:pt x="478" y="28"/>
                  </a:lnTo>
                  <a:lnTo>
                    <a:pt x="509" y="46"/>
                  </a:lnTo>
                  <a:lnTo>
                    <a:pt x="554" y="72"/>
                  </a:lnTo>
                  <a:lnTo>
                    <a:pt x="581" y="70"/>
                  </a:lnTo>
                  <a:lnTo>
                    <a:pt x="626" y="43"/>
                  </a:lnTo>
                  <a:lnTo>
                    <a:pt x="683" y="52"/>
                  </a:lnTo>
                  <a:lnTo>
                    <a:pt x="719" y="33"/>
                  </a:lnTo>
                  <a:lnTo>
                    <a:pt x="796" y="81"/>
                  </a:lnTo>
                  <a:lnTo>
                    <a:pt x="838" y="65"/>
                  </a:lnTo>
                  <a:lnTo>
                    <a:pt x="860" y="118"/>
                  </a:lnTo>
                  <a:lnTo>
                    <a:pt x="912" y="151"/>
                  </a:lnTo>
                  <a:lnTo>
                    <a:pt x="951" y="187"/>
                  </a:lnTo>
                  <a:lnTo>
                    <a:pt x="980" y="176"/>
                  </a:lnTo>
                  <a:lnTo>
                    <a:pt x="1035" y="248"/>
                  </a:lnTo>
                  <a:lnTo>
                    <a:pt x="1046" y="295"/>
                  </a:lnTo>
                  <a:lnTo>
                    <a:pt x="1066" y="323"/>
                  </a:lnTo>
                  <a:lnTo>
                    <a:pt x="1059" y="378"/>
                  </a:lnTo>
                  <a:lnTo>
                    <a:pt x="1015" y="414"/>
                  </a:lnTo>
                  <a:lnTo>
                    <a:pt x="1023" y="436"/>
                  </a:lnTo>
                  <a:lnTo>
                    <a:pt x="1006" y="453"/>
                  </a:lnTo>
                  <a:lnTo>
                    <a:pt x="984" y="474"/>
                  </a:lnTo>
                  <a:lnTo>
                    <a:pt x="984" y="511"/>
                  </a:lnTo>
                  <a:lnTo>
                    <a:pt x="965" y="527"/>
                  </a:lnTo>
                  <a:lnTo>
                    <a:pt x="941" y="520"/>
                  </a:lnTo>
                  <a:lnTo>
                    <a:pt x="920" y="500"/>
                  </a:lnTo>
                  <a:lnTo>
                    <a:pt x="910" y="522"/>
                  </a:lnTo>
                  <a:lnTo>
                    <a:pt x="923" y="542"/>
                  </a:lnTo>
                  <a:lnTo>
                    <a:pt x="958" y="546"/>
                  </a:lnTo>
                  <a:lnTo>
                    <a:pt x="991" y="580"/>
                  </a:lnTo>
                  <a:lnTo>
                    <a:pt x="1011" y="580"/>
                  </a:lnTo>
                  <a:lnTo>
                    <a:pt x="1026" y="597"/>
                  </a:lnTo>
                  <a:lnTo>
                    <a:pt x="1013" y="628"/>
                  </a:lnTo>
                  <a:lnTo>
                    <a:pt x="1013" y="630"/>
                  </a:lnTo>
                  <a:lnTo>
                    <a:pt x="984" y="626"/>
                  </a:lnTo>
                  <a:lnTo>
                    <a:pt x="965" y="641"/>
                  </a:lnTo>
                  <a:lnTo>
                    <a:pt x="951" y="619"/>
                  </a:lnTo>
                  <a:lnTo>
                    <a:pt x="917" y="633"/>
                  </a:lnTo>
                  <a:lnTo>
                    <a:pt x="908" y="650"/>
                  </a:lnTo>
                  <a:lnTo>
                    <a:pt x="908" y="676"/>
                  </a:lnTo>
                  <a:lnTo>
                    <a:pt x="872" y="683"/>
                  </a:lnTo>
                  <a:lnTo>
                    <a:pt x="829" y="638"/>
                  </a:lnTo>
                  <a:lnTo>
                    <a:pt x="815" y="617"/>
                  </a:lnTo>
                  <a:lnTo>
                    <a:pt x="781" y="628"/>
                  </a:lnTo>
                  <a:lnTo>
                    <a:pt x="722" y="610"/>
                  </a:lnTo>
                  <a:lnTo>
                    <a:pt x="632" y="623"/>
                  </a:lnTo>
                  <a:lnTo>
                    <a:pt x="626" y="633"/>
                  </a:lnTo>
                  <a:lnTo>
                    <a:pt x="616" y="660"/>
                  </a:lnTo>
                  <a:lnTo>
                    <a:pt x="599" y="672"/>
                  </a:lnTo>
                  <a:lnTo>
                    <a:pt x="602" y="701"/>
                  </a:lnTo>
                  <a:lnTo>
                    <a:pt x="549" y="769"/>
                  </a:lnTo>
                  <a:lnTo>
                    <a:pt x="461" y="751"/>
                  </a:lnTo>
                  <a:lnTo>
                    <a:pt x="454" y="718"/>
                  </a:lnTo>
                  <a:lnTo>
                    <a:pt x="399" y="674"/>
                  </a:lnTo>
                  <a:lnTo>
                    <a:pt x="279" y="655"/>
                  </a:lnTo>
                  <a:lnTo>
                    <a:pt x="227" y="645"/>
                  </a:lnTo>
                  <a:lnTo>
                    <a:pt x="207" y="643"/>
                  </a:lnTo>
                  <a:lnTo>
                    <a:pt x="162" y="606"/>
                  </a:lnTo>
                  <a:lnTo>
                    <a:pt x="67" y="583"/>
                  </a:lnTo>
                  <a:lnTo>
                    <a:pt x="2" y="455"/>
                  </a:lnTo>
                  <a:lnTo>
                    <a:pt x="0" y="421"/>
                  </a:lnTo>
                  <a:lnTo>
                    <a:pt x="26" y="407"/>
                  </a:lnTo>
                  <a:lnTo>
                    <a:pt x="26" y="368"/>
                  </a:lnTo>
                  <a:lnTo>
                    <a:pt x="45" y="320"/>
                  </a:lnTo>
                  <a:lnTo>
                    <a:pt x="23" y="297"/>
                  </a:lnTo>
                  <a:lnTo>
                    <a:pt x="52" y="272"/>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4" name="Freeform 1084"/>
            <p:cNvSpPr/>
            <p:nvPr/>
          </p:nvSpPr>
          <p:spPr bwMode="auto">
            <a:xfrm rot="356891">
              <a:off x="4992195" y="2650480"/>
              <a:ext cx="1741062" cy="1517244"/>
            </a:xfrm>
            <a:custGeom>
              <a:avLst/>
              <a:gdLst>
                <a:gd name="T0" fmla="*/ 4 w 1155"/>
                <a:gd name="T1" fmla="*/ 115 h 994"/>
                <a:gd name="T2" fmla="*/ 123 w 1155"/>
                <a:gd name="T3" fmla="*/ 46 h 994"/>
                <a:gd name="T4" fmla="*/ 157 w 1155"/>
                <a:gd name="T5" fmla="*/ 0 h 994"/>
                <a:gd name="T6" fmla="*/ 203 w 1155"/>
                <a:gd name="T7" fmla="*/ 25 h 994"/>
                <a:gd name="T8" fmla="*/ 239 w 1155"/>
                <a:gd name="T9" fmla="*/ 146 h 994"/>
                <a:gd name="T10" fmla="*/ 336 w 1155"/>
                <a:gd name="T11" fmla="*/ 137 h 994"/>
                <a:gd name="T12" fmla="*/ 351 w 1155"/>
                <a:gd name="T13" fmla="*/ 169 h 994"/>
                <a:gd name="T14" fmla="*/ 359 w 1155"/>
                <a:gd name="T15" fmla="*/ 234 h 994"/>
                <a:gd name="T16" fmla="*/ 375 w 1155"/>
                <a:gd name="T17" fmla="*/ 252 h 994"/>
                <a:gd name="T18" fmla="*/ 471 w 1155"/>
                <a:gd name="T19" fmla="*/ 271 h 994"/>
                <a:gd name="T20" fmla="*/ 554 w 1155"/>
                <a:gd name="T21" fmla="*/ 267 h 994"/>
                <a:gd name="T22" fmla="*/ 528 w 1155"/>
                <a:gd name="T23" fmla="*/ 314 h 994"/>
                <a:gd name="T24" fmla="*/ 556 w 1155"/>
                <a:gd name="T25" fmla="*/ 378 h 994"/>
                <a:gd name="T26" fmla="*/ 622 w 1155"/>
                <a:gd name="T27" fmla="*/ 468 h 994"/>
                <a:gd name="T28" fmla="*/ 647 w 1155"/>
                <a:gd name="T29" fmla="*/ 516 h 994"/>
                <a:gd name="T30" fmla="*/ 681 w 1155"/>
                <a:gd name="T31" fmla="*/ 500 h 994"/>
                <a:gd name="T32" fmla="*/ 692 w 1155"/>
                <a:gd name="T33" fmla="*/ 458 h 994"/>
                <a:gd name="T34" fmla="*/ 697 w 1155"/>
                <a:gd name="T35" fmla="*/ 389 h 994"/>
                <a:gd name="T36" fmla="*/ 727 w 1155"/>
                <a:gd name="T37" fmla="*/ 403 h 994"/>
                <a:gd name="T38" fmla="*/ 807 w 1155"/>
                <a:gd name="T39" fmla="*/ 464 h 994"/>
                <a:gd name="T40" fmla="*/ 796 w 1155"/>
                <a:gd name="T41" fmla="*/ 519 h 994"/>
                <a:gd name="T42" fmla="*/ 754 w 1155"/>
                <a:gd name="T43" fmla="*/ 534 h 994"/>
                <a:gd name="T44" fmla="*/ 710 w 1155"/>
                <a:gd name="T45" fmla="*/ 540 h 994"/>
                <a:gd name="T46" fmla="*/ 690 w 1155"/>
                <a:gd name="T47" fmla="*/ 556 h 994"/>
                <a:gd name="T48" fmla="*/ 697 w 1155"/>
                <a:gd name="T49" fmla="*/ 596 h 994"/>
                <a:gd name="T50" fmla="*/ 687 w 1155"/>
                <a:gd name="T51" fmla="*/ 646 h 994"/>
                <a:gd name="T52" fmla="*/ 662 w 1155"/>
                <a:gd name="T53" fmla="*/ 671 h 994"/>
                <a:gd name="T54" fmla="*/ 634 w 1155"/>
                <a:gd name="T55" fmla="*/ 711 h 994"/>
                <a:gd name="T56" fmla="*/ 572 w 1155"/>
                <a:gd name="T57" fmla="*/ 704 h 994"/>
                <a:gd name="T58" fmla="*/ 547 w 1155"/>
                <a:gd name="T59" fmla="*/ 679 h 994"/>
                <a:gd name="T60" fmla="*/ 501 w 1155"/>
                <a:gd name="T61" fmla="*/ 623 h 994"/>
                <a:gd name="T62" fmla="*/ 448 w 1155"/>
                <a:gd name="T63" fmla="*/ 624 h 994"/>
                <a:gd name="T64" fmla="*/ 413 w 1155"/>
                <a:gd name="T65" fmla="*/ 620 h 994"/>
                <a:gd name="T66" fmla="*/ 387 w 1155"/>
                <a:gd name="T67" fmla="*/ 587 h 994"/>
                <a:gd name="T68" fmla="*/ 431 w 1155"/>
                <a:gd name="T69" fmla="*/ 595 h 994"/>
                <a:gd name="T70" fmla="*/ 458 w 1155"/>
                <a:gd name="T71" fmla="*/ 540 h 994"/>
                <a:gd name="T72" fmla="*/ 487 w 1155"/>
                <a:gd name="T73" fmla="*/ 458 h 994"/>
                <a:gd name="T74" fmla="*/ 429 w 1155"/>
                <a:gd name="T75" fmla="*/ 351 h 994"/>
                <a:gd name="T76" fmla="*/ 344 w 1155"/>
                <a:gd name="T77" fmla="*/ 310 h 994"/>
                <a:gd name="T78" fmla="*/ 246 w 1155"/>
                <a:gd name="T79" fmla="*/ 248 h 994"/>
                <a:gd name="T80" fmla="*/ 149 w 1155"/>
                <a:gd name="T81" fmla="*/ 274 h 994"/>
                <a:gd name="T82" fmla="*/ 77 w 1155"/>
                <a:gd name="T83" fmla="*/ 244 h 9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5"/>
                <a:gd name="T127" fmla="*/ 0 h 994"/>
                <a:gd name="T128" fmla="*/ 1155 w 1155"/>
                <a:gd name="T129" fmla="*/ 994 h 9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5" h="994">
                  <a:moveTo>
                    <a:pt x="10" y="313"/>
                  </a:moveTo>
                  <a:lnTo>
                    <a:pt x="0" y="185"/>
                  </a:lnTo>
                  <a:lnTo>
                    <a:pt x="5" y="158"/>
                  </a:lnTo>
                  <a:lnTo>
                    <a:pt x="43" y="140"/>
                  </a:lnTo>
                  <a:lnTo>
                    <a:pt x="96" y="96"/>
                  </a:lnTo>
                  <a:lnTo>
                    <a:pt x="177" y="63"/>
                  </a:lnTo>
                  <a:lnTo>
                    <a:pt x="210" y="48"/>
                  </a:lnTo>
                  <a:lnTo>
                    <a:pt x="210" y="17"/>
                  </a:lnTo>
                  <a:lnTo>
                    <a:pt x="225" y="0"/>
                  </a:lnTo>
                  <a:lnTo>
                    <a:pt x="239" y="2"/>
                  </a:lnTo>
                  <a:lnTo>
                    <a:pt x="292" y="10"/>
                  </a:lnTo>
                  <a:lnTo>
                    <a:pt x="291" y="34"/>
                  </a:lnTo>
                  <a:lnTo>
                    <a:pt x="301" y="72"/>
                  </a:lnTo>
                  <a:lnTo>
                    <a:pt x="295" y="134"/>
                  </a:lnTo>
                  <a:lnTo>
                    <a:pt x="341" y="202"/>
                  </a:lnTo>
                  <a:lnTo>
                    <a:pt x="365" y="217"/>
                  </a:lnTo>
                  <a:lnTo>
                    <a:pt x="402" y="188"/>
                  </a:lnTo>
                  <a:lnTo>
                    <a:pt x="481" y="188"/>
                  </a:lnTo>
                  <a:lnTo>
                    <a:pt x="500" y="195"/>
                  </a:lnTo>
                  <a:lnTo>
                    <a:pt x="512" y="213"/>
                  </a:lnTo>
                  <a:lnTo>
                    <a:pt x="503" y="233"/>
                  </a:lnTo>
                  <a:lnTo>
                    <a:pt x="459" y="268"/>
                  </a:lnTo>
                  <a:lnTo>
                    <a:pt x="464" y="286"/>
                  </a:lnTo>
                  <a:lnTo>
                    <a:pt x="514" y="323"/>
                  </a:lnTo>
                  <a:lnTo>
                    <a:pt x="534" y="323"/>
                  </a:lnTo>
                  <a:lnTo>
                    <a:pt x="540" y="332"/>
                  </a:lnTo>
                  <a:lnTo>
                    <a:pt x="536" y="347"/>
                  </a:lnTo>
                  <a:lnTo>
                    <a:pt x="567" y="372"/>
                  </a:lnTo>
                  <a:lnTo>
                    <a:pt x="639" y="383"/>
                  </a:lnTo>
                  <a:lnTo>
                    <a:pt x="674" y="374"/>
                  </a:lnTo>
                  <a:lnTo>
                    <a:pt x="718" y="330"/>
                  </a:lnTo>
                  <a:lnTo>
                    <a:pt x="770" y="335"/>
                  </a:lnTo>
                  <a:lnTo>
                    <a:pt x="792" y="368"/>
                  </a:lnTo>
                  <a:lnTo>
                    <a:pt x="780" y="398"/>
                  </a:lnTo>
                  <a:lnTo>
                    <a:pt x="784" y="417"/>
                  </a:lnTo>
                  <a:lnTo>
                    <a:pt x="755" y="434"/>
                  </a:lnTo>
                  <a:lnTo>
                    <a:pt x="742" y="449"/>
                  </a:lnTo>
                  <a:lnTo>
                    <a:pt x="746" y="487"/>
                  </a:lnTo>
                  <a:lnTo>
                    <a:pt x="797" y="522"/>
                  </a:lnTo>
                  <a:lnTo>
                    <a:pt x="818" y="518"/>
                  </a:lnTo>
                  <a:lnTo>
                    <a:pt x="878" y="590"/>
                  </a:lnTo>
                  <a:lnTo>
                    <a:pt x="890" y="646"/>
                  </a:lnTo>
                  <a:lnTo>
                    <a:pt x="885" y="672"/>
                  </a:lnTo>
                  <a:lnTo>
                    <a:pt x="926" y="694"/>
                  </a:lnTo>
                  <a:lnTo>
                    <a:pt x="926" y="711"/>
                  </a:lnTo>
                  <a:lnTo>
                    <a:pt x="964" y="721"/>
                  </a:lnTo>
                  <a:lnTo>
                    <a:pt x="974" y="721"/>
                  </a:lnTo>
                  <a:lnTo>
                    <a:pt x="974" y="690"/>
                  </a:lnTo>
                  <a:lnTo>
                    <a:pt x="1003" y="685"/>
                  </a:lnTo>
                  <a:lnTo>
                    <a:pt x="1009" y="648"/>
                  </a:lnTo>
                  <a:lnTo>
                    <a:pt x="990" y="632"/>
                  </a:lnTo>
                  <a:lnTo>
                    <a:pt x="974" y="617"/>
                  </a:lnTo>
                  <a:lnTo>
                    <a:pt x="981" y="547"/>
                  </a:lnTo>
                  <a:lnTo>
                    <a:pt x="996" y="537"/>
                  </a:lnTo>
                  <a:lnTo>
                    <a:pt x="1022" y="549"/>
                  </a:lnTo>
                  <a:lnTo>
                    <a:pt x="1033" y="544"/>
                  </a:lnTo>
                  <a:lnTo>
                    <a:pt x="1040" y="557"/>
                  </a:lnTo>
                  <a:lnTo>
                    <a:pt x="1110" y="593"/>
                  </a:lnTo>
                  <a:lnTo>
                    <a:pt x="1148" y="617"/>
                  </a:lnTo>
                  <a:lnTo>
                    <a:pt x="1154" y="639"/>
                  </a:lnTo>
                  <a:lnTo>
                    <a:pt x="1134" y="668"/>
                  </a:lnTo>
                  <a:lnTo>
                    <a:pt x="1145" y="701"/>
                  </a:lnTo>
                  <a:lnTo>
                    <a:pt x="1139" y="716"/>
                  </a:lnTo>
                  <a:lnTo>
                    <a:pt x="1086" y="721"/>
                  </a:lnTo>
                  <a:lnTo>
                    <a:pt x="1075" y="728"/>
                  </a:lnTo>
                  <a:lnTo>
                    <a:pt x="1079" y="736"/>
                  </a:lnTo>
                  <a:lnTo>
                    <a:pt x="1079" y="752"/>
                  </a:lnTo>
                  <a:lnTo>
                    <a:pt x="1038" y="756"/>
                  </a:lnTo>
                  <a:lnTo>
                    <a:pt x="1016" y="745"/>
                  </a:lnTo>
                  <a:lnTo>
                    <a:pt x="988" y="745"/>
                  </a:lnTo>
                  <a:lnTo>
                    <a:pt x="983" y="752"/>
                  </a:lnTo>
                  <a:lnTo>
                    <a:pt x="988" y="767"/>
                  </a:lnTo>
                  <a:lnTo>
                    <a:pt x="974" y="783"/>
                  </a:lnTo>
                  <a:lnTo>
                    <a:pt x="969" y="800"/>
                  </a:lnTo>
                  <a:lnTo>
                    <a:pt x="996" y="822"/>
                  </a:lnTo>
                  <a:lnTo>
                    <a:pt x="976" y="862"/>
                  </a:lnTo>
                  <a:lnTo>
                    <a:pt x="985" y="882"/>
                  </a:lnTo>
                  <a:lnTo>
                    <a:pt x="983" y="891"/>
                  </a:lnTo>
                  <a:lnTo>
                    <a:pt x="952" y="891"/>
                  </a:lnTo>
                  <a:lnTo>
                    <a:pt x="930" y="901"/>
                  </a:lnTo>
                  <a:lnTo>
                    <a:pt x="948" y="926"/>
                  </a:lnTo>
                  <a:lnTo>
                    <a:pt x="937" y="957"/>
                  </a:lnTo>
                  <a:lnTo>
                    <a:pt x="904" y="966"/>
                  </a:lnTo>
                  <a:lnTo>
                    <a:pt x="906" y="981"/>
                  </a:lnTo>
                  <a:lnTo>
                    <a:pt x="897" y="993"/>
                  </a:lnTo>
                  <a:lnTo>
                    <a:pt x="840" y="988"/>
                  </a:lnTo>
                  <a:lnTo>
                    <a:pt x="818" y="972"/>
                  </a:lnTo>
                  <a:lnTo>
                    <a:pt x="814" y="937"/>
                  </a:lnTo>
                  <a:lnTo>
                    <a:pt x="801" y="923"/>
                  </a:lnTo>
                  <a:lnTo>
                    <a:pt x="782" y="937"/>
                  </a:lnTo>
                  <a:lnTo>
                    <a:pt x="746" y="901"/>
                  </a:lnTo>
                  <a:lnTo>
                    <a:pt x="720" y="884"/>
                  </a:lnTo>
                  <a:lnTo>
                    <a:pt x="718" y="858"/>
                  </a:lnTo>
                  <a:lnTo>
                    <a:pt x="709" y="838"/>
                  </a:lnTo>
                  <a:lnTo>
                    <a:pt x="696" y="838"/>
                  </a:lnTo>
                  <a:lnTo>
                    <a:pt x="641" y="862"/>
                  </a:lnTo>
                  <a:lnTo>
                    <a:pt x="643" y="889"/>
                  </a:lnTo>
                  <a:lnTo>
                    <a:pt x="624" y="889"/>
                  </a:lnTo>
                  <a:lnTo>
                    <a:pt x="591" y="855"/>
                  </a:lnTo>
                  <a:lnTo>
                    <a:pt x="555" y="851"/>
                  </a:lnTo>
                  <a:lnTo>
                    <a:pt x="543" y="831"/>
                  </a:lnTo>
                  <a:lnTo>
                    <a:pt x="553" y="809"/>
                  </a:lnTo>
                  <a:lnTo>
                    <a:pt x="574" y="829"/>
                  </a:lnTo>
                  <a:lnTo>
                    <a:pt x="598" y="836"/>
                  </a:lnTo>
                  <a:lnTo>
                    <a:pt x="617" y="820"/>
                  </a:lnTo>
                  <a:lnTo>
                    <a:pt x="617" y="783"/>
                  </a:lnTo>
                  <a:lnTo>
                    <a:pt x="639" y="762"/>
                  </a:lnTo>
                  <a:lnTo>
                    <a:pt x="656" y="745"/>
                  </a:lnTo>
                  <a:lnTo>
                    <a:pt x="648" y="723"/>
                  </a:lnTo>
                  <a:lnTo>
                    <a:pt x="691" y="687"/>
                  </a:lnTo>
                  <a:lnTo>
                    <a:pt x="698" y="632"/>
                  </a:lnTo>
                  <a:lnTo>
                    <a:pt x="679" y="604"/>
                  </a:lnTo>
                  <a:lnTo>
                    <a:pt x="667" y="557"/>
                  </a:lnTo>
                  <a:lnTo>
                    <a:pt x="613" y="484"/>
                  </a:lnTo>
                  <a:lnTo>
                    <a:pt x="584" y="496"/>
                  </a:lnTo>
                  <a:lnTo>
                    <a:pt x="545" y="460"/>
                  </a:lnTo>
                  <a:lnTo>
                    <a:pt x="492" y="427"/>
                  </a:lnTo>
                  <a:lnTo>
                    <a:pt x="471" y="374"/>
                  </a:lnTo>
                  <a:lnTo>
                    <a:pt x="428" y="390"/>
                  </a:lnTo>
                  <a:lnTo>
                    <a:pt x="352" y="342"/>
                  </a:lnTo>
                  <a:lnTo>
                    <a:pt x="315" y="361"/>
                  </a:lnTo>
                  <a:lnTo>
                    <a:pt x="258" y="352"/>
                  </a:lnTo>
                  <a:lnTo>
                    <a:pt x="213" y="378"/>
                  </a:lnTo>
                  <a:lnTo>
                    <a:pt x="186" y="381"/>
                  </a:lnTo>
                  <a:lnTo>
                    <a:pt x="141" y="354"/>
                  </a:lnTo>
                  <a:lnTo>
                    <a:pt x="110" y="337"/>
                  </a:lnTo>
                  <a:lnTo>
                    <a:pt x="10" y="31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5" name="Freeform 1085"/>
            <p:cNvSpPr/>
            <p:nvPr/>
          </p:nvSpPr>
          <p:spPr bwMode="auto">
            <a:xfrm rot="356891">
              <a:off x="2857264" y="1387863"/>
              <a:ext cx="2571675" cy="1991278"/>
            </a:xfrm>
            <a:custGeom>
              <a:avLst/>
              <a:gdLst>
                <a:gd name="T0" fmla="*/ 818 w 1707"/>
                <a:gd name="T1" fmla="*/ 31 h 1305"/>
                <a:gd name="T2" fmla="*/ 854 w 1707"/>
                <a:gd name="T3" fmla="*/ 80 h 1305"/>
                <a:gd name="T4" fmla="*/ 906 w 1707"/>
                <a:gd name="T5" fmla="*/ 115 h 1305"/>
                <a:gd name="T6" fmla="*/ 950 w 1707"/>
                <a:gd name="T7" fmla="*/ 206 h 1305"/>
                <a:gd name="T8" fmla="*/ 926 w 1707"/>
                <a:gd name="T9" fmla="*/ 278 h 1305"/>
                <a:gd name="T10" fmla="*/ 1054 w 1707"/>
                <a:gd name="T11" fmla="*/ 338 h 1305"/>
                <a:gd name="T12" fmla="*/ 1144 w 1707"/>
                <a:gd name="T13" fmla="*/ 408 h 1305"/>
                <a:gd name="T14" fmla="*/ 1190 w 1707"/>
                <a:gd name="T15" fmla="*/ 511 h 1305"/>
                <a:gd name="T16" fmla="*/ 1157 w 1707"/>
                <a:gd name="T17" fmla="*/ 558 h 1305"/>
                <a:gd name="T18" fmla="*/ 1037 w 1707"/>
                <a:gd name="T19" fmla="*/ 627 h 1305"/>
                <a:gd name="T20" fmla="*/ 1019 w 1707"/>
                <a:gd name="T21" fmla="*/ 735 h 1305"/>
                <a:gd name="T22" fmla="*/ 849 w 1707"/>
                <a:gd name="T23" fmla="*/ 788 h 1305"/>
                <a:gd name="T24" fmla="*/ 880 w 1707"/>
                <a:gd name="T25" fmla="*/ 886 h 1305"/>
                <a:gd name="T26" fmla="*/ 860 w 1707"/>
                <a:gd name="T27" fmla="*/ 921 h 1305"/>
                <a:gd name="T28" fmla="*/ 836 w 1707"/>
                <a:gd name="T29" fmla="*/ 942 h 1305"/>
                <a:gd name="T30" fmla="*/ 769 w 1707"/>
                <a:gd name="T31" fmla="*/ 925 h 1305"/>
                <a:gd name="T32" fmla="*/ 652 w 1707"/>
                <a:gd name="T33" fmla="*/ 907 h 1305"/>
                <a:gd name="T34" fmla="*/ 536 w 1707"/>
                <a:gd name="T35" fmla="*/ 930 h 1305"/>
                <a:gd name="T36" fmla="*/ 446 w 1707"/>
                <a:gd name="T37" fmla="*/ 914 h 1305"/>
                <a:gd name="T38" fmla="*/ 343 w 1707"/>
                <a:gd name="T39" fmla="*/ 923 h 1305"/>
                <a:gd name="T40" fmla="*/ 286 w 1707"/>
                <a:gd name="T41" fmla="*/ 894 h 1305"/>
                <a:gd name="T42" fmla="*/ 224 w 1707"/>
                <a:gd name="T43" fmla="*/ 850 h 1305"/>
                <a:gd name="T44" fmla="*/ 91 w 1707"/>
                <a:gd name="T45" fmla="*/ 824 h 1305"/>
                <a:gd name="T46" fmla="*/ 73 w 1707"/>
                <a:gd name="T47" fmla="*/ 771 h 1305"/>
                <a:gd name="T48" fmla="*/ 45 w 1707"/>
                <a:gd name="T49" fmla="*/ 733 h 1305"/>
                <a:gd name="T50" fmla="*/ 27 w 1707"/>
                <a:gd name="T51" fmla="*/ 696 h 1305"/>
                <a:gd name="T52" fmla="*/ 45 w 1707"/>
                <a:gd name="T53" fmla="*/ 653 h 1305"/>
                <a:gd name="T54" fmla="*/ 7 w 1707"/>
                <a:gd name="T55" fmla="*/ 601 h 1305"/>
                <a:gd name="T56" fmla="*/ 4 w 1707"/>
                <a:gd name="T57" fmla="*/ 544 h 1305"/>
                <a:gd name="T58" fmla="*/ 27 w 1707"/>
                <a:gd name="T59" fmla="*/ 508 h 1305"/>
                <a:gd name="T60" fmla="*/ 94 w 1707"/>
                <a:gd name="T61" fmla="*/ 484 h 1305"/>
                <a:gd name="T62" fmla="*/ 127 w 1707"/>
                <a:gd name="T63" fmla="*/ 487 h 1305"/>
                <a:gd name="T64" fmla="*/ 163 w 1707"/>
                <a:gd name="T65" fmla="*/ 507 h 1305"/>
                <a:gd name="T66" fmla="*/ 286 w 1707"/>
                <a:gd name="T67" fmla="*/ 463 h 1305"/>
                <a:gd name="T68" fmla="*/ 387 w 1707"/>
                <a:gd name="T69" fmla="*/ 394 h 1305"/>
                <a:gd name="T70" fmla="*/ 420 w 1707"/>
                <a:gd name="T71" fmla="*/ 363 h 1305"/>
                <a:gd name="T72" fmla="*/ 401 w 1707"/>
                <a:gd name="T73" fmla="*/ 248 h 1305"/>
                <a:gd name="T74" fmla="*/ 490 w 1707"/>
                <a:gd name="T75" fmla="*/ 226 h 1305"/>
                <a:gd name="T76" fmla="*/ 531 w 1707"/>
                <a:gd name="T77" fmla="*/ 248 h 1305"/>
                <a:gd name="T78" fmla="*/ 577 w 1707"/>
                <a:gd name="T79" fmla="*/ 118 h 1305"/>
                <a:gd name="T80" fmla="*/ 649 w 1707"/>
                <a:gd name="T81" fmla="*/ 136 h 1305"/>
                <a:gd name="T82" fmla="*/ 711 w 1707"/>
                <a:gd name="T83" fmla="*/ 60 h 1305"/>
                <a:gd name="T84" fmla="*/ 766 w 1707"/>
                <a:gd name="T85" fmla="*/ 26 h 1305"/>
                <a:gd name="T86" fmla="*/ 812 w 1707"/>
                <a:gd name="T87" fmla="*/ 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7"/>
                <a:gd name="T133" fmla="*/ 0 h 1305"/>
                <a:gd name="T134" fmla="*/ 1707 w 1707"/>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7" h="1305">
                  <a:moveTo>
                    <a:pt x="1165" y="10"/>
                  </a:moveTo>
                  <a:lnTo>
                    <a:pt x="1182" y="10"/>
                  </a:lnTo>
                  <a:lnTo>
                    <a:pt x="1172" y="43"/>
                  </a:lnTo>
                  <a:lnTo>
                    <a:pt x="1186" y="63"/>
                  </a:lnTo>
                  <a:lnTo>
                    <a:pt x="1189" y="77"/>
                  </a:lnTo>
                  <a:lnTo>
                    <a:pt x="1224" y="110"/>
                  </a:lnTo>
                  <a:lnTo>
                    <a:pt x="1232" y="138"/>
                  </a:lnTo>
                  <a:lnTo>
                    <a:pt x="1278" y="140"/>
                  </a:lnTo>
                  <a:lnTo>
                    <a:pt x="1298" y="158"/>
                  </a:lnTo>
                  <a:lnTo>
                    <a:pt x="1309" y="158"/>
                  </a:lnTo>
                  <a:lnTo>
                    <a:pt x="1335" y="215"/>
                  </a:lnTo>
                  <a:lnTo>
                    <a:pt x="1361" y="284"/>
                  </a:lnTo>
                  <a:lnTo>
                    <a:pt x="1349" y="326"/>
                  </a:lnTo>
                  <a:lnTo>
                    <a:pt x="1351" y="342"/>
                  </a:lnTo>
                  <a:lnTo>
                    <a:pt x="1327" y="383"/>
                  </a:lnTo>
                  <a:lnTo>
                    <a:pt x="1333" y="417"/>
                  </a:lnTo>
                  <a:lnTo>
                    <a:pt x="1418" y="453"/>
                  </a:lnTo>
                  <a:lnTo>
                    <a:pt x="1511" y="467"/>
                  </a:lnTo>
                  <a:lnTo>
                    <a:pt x="1607" y="533"/>
                  </a:lnTo>
                  <a:lnTo>
                    <a:pt x="1638" y="544"/>
                  </a:lnTo>
                  <a:lnTo>
                    <a:pt x="1640" y="562"/>
                  </a:lnTo>
                  <a:lnTo>
                    <a:pt x="1660" y="604"/>
                  </a:lnTo>
                  <a:lnTo>
                    <a:pt x="1679" y="658"/>
                  </a:lnTo>
                  <a:lnTo>
                    <a:pt x="1706" y="706"/>
                  </a:lnTo>
                  <a:lnTo>
                    <a:pt x="1691" y="723"/>
                  </a:lnTo>
                  <a:lnTo>
                    <a:pt x="1691" y="754"/>
                  </a:lnTo>
                  <a:lnTo>
                    <a:pt x="1657" y="769"/>
                  </a:lnTo>
                  <a:lnTo>
                    <a:pt x="1576" y="802"/>
                  </a:lnTo>
                  <a:lnTo>
                    <a:pt x="1524" y="846"/>
                  </a:lnTo>
                  <a:lnTo>
                    <a:pt x="1486" y="865"/>
                  </a:lnTo>
                  <a:lnTo>
                    <a:pt x="1480" y="891"/>
                  </a:lnTo>
                  <a:lnTo>
                    <a:pt x="1491" y="1019"/>
                  </a:lnTo>
                  <a:lnTo>
                    <a:pt x="1460" y="1014"/>
                  </a:lnTo>
                  <a:lnTo>
                    <a:pt x="1447" y="1025"/>
                  </a:lnTo>
                  <a:lnTo>
                    <a:pt x="1246" y="1065"/>
                  </a:lnTo>
                  <a:lnTo>
                    <a:pt x="1217" y="1087"/>
                  </a:lnTo>
                  <a:lnTo>
                    <a:pt x="1220" y="1140"/>
                  </a:lnTo>
                  <a:lnTo>
                    <a:pt x="1280" y="1191"/>
                  </a:lnTo>
                  <a:lnTo>
                    <a:pt x="1261" y="1224"/>
                  </a:lnTo>
                  <a:lnTo>
                    <a:pt x="1232" y="1237"/>
                  </a:lnTo>
                  <a:lnTo>
                    <a:pt x="1228" y="1253"/>
                  </a:lnTo>
                  <a:lnTo>
                    <a:pt x="1234" y="1270"/>
                  </a:lnTo>
                  <a:lnTo>
                    <a:pt x="1250" y="1270"/>
                  </a:lnTo>
                  <a:lnTo>
                    <a:pt x="1258" y="1282"/>
                  </a:lnTo>
                  <a:lnTo>
                    <a:pt x="1199" y="1301"/>
                  </a:lnTo>
                  <a:lnTo>
                    <a:pt x="1165" y="1287"/>
                  </a:lnTo>
                  <a:lnTo>
                    <a:pt x="1146" y="1277"/>
                  </a:lnTo>
                  <a:lnTo>
                    <a:pt x="1103" y="1277"/>
                  </a:lnTo>
                  <a:lnTo>
                    <a:pt x="1024" y="1241"/>
                  </a:lnTo>
                  <a:lnTo>
                    <a:pt x="974" y="1241"/>
                  </a:lnTo>
                  <a:lnTo>
                    <a:pt x="935" y="1253"/>
                  </a:lnTo>
                  <a:lnTo>
                    <a:pt x="890" y="1253"/>
                  </a:lnTo>
                  <a:lnTo>
                    <a:pt x="823" y="1290"/>
                  </a:lnTo>
                  <a:lnTo>
                    <a:pt x="768" y="1284"/>
                  </a:lnTo>
                  <a:lnTo>
                    <a:pt x="713" y="1304"/>
                  </a:lnTo>
                  <a:lnTo>
                    <a:pt x="667" y="1287"/>
                  </a:lnTo>
                  <a:lnTo>
                    <a:pt x="639" y="1263"/>
                  </a:lnTo>
                  <a:lnTo>
                    <a:pt x="567" y="1253"/>
                  </a:lnTo>
                  <a:lnTo>
                    <a:pt x="519" y="1285"/>
                  </a:lnTo>
                  <a:lnTo>
                    <a:pt x="492" y="1275"/>
                  </a:lnTo>
                  <a:lnTo>
                    <a:pt x="469" y="1257"/>
                  </a:lnTo>
                  <a:lnTo>
                    <a:pt x="418" y="1244"/>
                  </a:lnTo>
                  <a:lnTo>
                    <a:pt x="409" y="1234"/>
                  </a:lnTo>
                  <a:lnTo>
                    <a:pt x="387" y="1232"/>
                  </a:lnTo>
                  <a:lnTo>
                    <a:pt x="354" y="1181"/>
                  </a:lnTo>
                  <a:lnTo>
                    <a:pt x="321" y="1173"/>
                  </a:lnTo>
                  <a:lnTo>
                    <a:pt x="235" y="1200"/>
                  </a:lnTo>
                  <a:lnTo>
                    <a:pt x="203" y="1191"/>
                  </a:lnTo>
                  <a:lnTo>
                    <a:pt x="131" y="1138"/>
                  </a:lnTo>
                  <a:lnTo>
                    <a:pt x="110" y="1135"/>
                  </a:lnTo>
                  <a:lnTo>
                    <a:pt x="93" y="1101"/>
                  </a:lnTo>
                  <a:lnTo>
                    <a:pt x="105" y="1065"/>
                  </a:lnTo>
                  <a:lnTo>
                    <a:pt x="102" y="1048"/>
                  </a:lnTo>
                  <a:lnTo>
                    <a:pt x="76" y="1029"/>
                  </a:lnTo>
                  <a:lnTo>
                    <a:pt x="65" y="1012"/>
                  </a:lnTo>
                  <a:lnTo>
                    <a:pt x="10" y="981"/>
                  </a:lnTo>
                  <a:lnTo>
                    <a:pt x="10" y="972"/>
                  </a:lnTo>
                  <a:lnTo>
                    <a:pt x="38" y="961"/>
                  </a:lnTo>
                  <a:lnTo>
                    <a:pt x="53" y="971"/>
                  </a:lnTo>
                  <a:lnTo>
                    <a:pt x="69" y="954"/>
                  </a:lnTo>
                  <a:lnTo>
                    <a:pt x="65" y="901"/>
                  </a:lnTo>
                  <a:lnTo>
                    <a:pt x="69" y="858"/>
                  </a:lnTo>
                  <a:lnTo>
                    <a:pt x="32" y="822"/>
                  </a:lnTo>
                  <a:lnTo>
                    <a:pt x="10" y="829"/>
                  </a:lnTo>
                  <a:lnTo>
                    <a:pt x="0" y="802"/>
                  </a:lnTo>
                  <a:lnTo>
                    <a:pt x="14" y="776"/>
                  </a:lnTo>
                  <a:lnTo>
                    <a:pt x="5" y="752"/>
                  </a:lnTo>
                  <a:lnTo>
                    <a:pt x="29" y="730"/>
                  </a:lnTo>
                  <a:lnTo>
                    <a:pt x="38" y="721"/>
                  </a:lnTo>
                  <a:lnTo>
                    <a:pt x="38" y="701"/>
                  </a:lnTo>
                  <a:lnTo>
                    <a:pt x="72" y="685"/>
                  </a:lnTo>
                  <a:lnTo>
                    <a:pt x="105" y="679"/>
                  </a:lnTo>
                  <a:lnTo>
                    <a:pt x="134" y="668"/>
                  </a:lnTo>
                  <a:lnTo>
                    <a:pt x="158" y="675"/>
                  </a:lnTo>
                  <a:lnTo>
                    <a:pt x="177" y="668"/>
                  </a:lnTo>
                  <a:lnTo>
                    <a:pt x="181" y="672"/>
                  </a:lnTo>
                  <a:lnTo>
                    <a:pt x="185" y="694"/>
                  </a:lnTo>
                  <a:lnTo>
                    <a:pt x="201" y="701"/>
                  </a:lnTo>
                  <a:lnTo>
                    <a:pt x="235" y="699"/>
                  </a:lnTo>
                  <a:lnTo>
                    <a:pt x="280" y="653"/>
                  </a:lnTo>
                  <a:lnTo>
                    <a:pt x="365" y="670"/>
                  </a:lnTo>
                  <a:lnTo>
                    <a:pt x="409" y="639"/>
                  </a:lnTo>
                  <a:lnTo>
                    <a:pt x="536" y="610"/>
                  </a:lnTo>
                  <a:lnTo>
                    <a:pt x="545" y="593"/>
                  </a:lnTo>
                  <a:lnTo>
                    <a:pt x="555" y="544"/>
                  </a:lnTo>
                  <a:lnTo>
                    <a:pt x="591" y="516"/>
                  </a:lnTo>
                  <a:lnTo>
                    <a:pt x="601" y="516"/>
                  </a:lnTo>
                  <a:lnTo>
                    <a:pt x="601" y="501"/>
                  </a:lnTo>
                  <a:lnTo>
                    <a:pt x="603" y="378"/>
                  </a:lnTo>
                  <a:lnTo>
                    <a:pt x="610" y="352"/>
                  </a:lnTo>
                  <a:lnTo>
                    <a:pt x="575" y="342"/>
                  </a:lnTo>
                  <a:lnTo>
                    <a:pt x="574" y="330"/>
                  </a:lnTo>
                  <a:lnTo>
                    <a:pt x="610" y="320"/>
                  </a:lnTo>
                  <a:lnTo>
                    <a:pt x="704" y="313"/>
                  </a:lnTo>
                  <a:lnTo>
                    <a:pt x="720" y="330"/>
                  </a:lnTo>
                  <a:lnTo>
                    <a:pt x="753" y="339"/>
                  </a:lnTo>
                  <a:lnTo>
                    <a:pt x="761" y="342"/>
                  </a:lnTo>
                  <a:lnTo>
                    <a:pt x="775" y="323"/>
                  </a:lnTo>
                  <a:lnTo>
                    <a:pt x="756" y="306"/>
                  </a:lnTo>
                  <a:lnTo>
                    <a:pt x="827" y="163"/>
                  </a:lnTo>
                  <a:lnTo>
                    <a:pt x="838" y="154"/>
                  </a:lnTo>
                  <a:lnTo>
                    <a:pt x="902" y="187"/>
                  </a:lnTo>
                  <a:lnTo>
                    <a:pt x="930" y="187"/>
                  </a:lnTo>
                  <a:lnTo>
                    <a:pt x="943" y="205"/>
                  </a:lnTo>
                  <a:lnTo>
                    <a:pt x="1005" y="185"/>
                  </a:lnTo>
                  <a:lnTo>
                    <a:pt x="1019" y="84"/>
                  </a:lnTo>
                  <a:lnTo>
                    <a:pt x="1046" y="65"/>
                  </a:lnTo>
                  <a:lnTo>
                    <a:pt x="1077" y="63"/>
                  </a:lnTo>
                  <a:lnTo>
                    <a:pt x="1098" y="36"/>
                  </a:lnTo>
                  <a:lnTo>
                    <a:pt x="1107" y="10"/>
                  </a:lnTo>
                  <a:lnTo>
                    <a:pt x="1125" y="0"/>
                  </a:lnTo>
                  <a:lnTo>
                    <a:pt x="1165" y="1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6" name="Freeform 1086"/>
            <p:cNvSpPr/>
            <p:nvPr/>
          </p:nvSpPr>
          <p:spPr bwMode="auto">
            <a:xfrm rot="356891">
              <a:off x="6361154" y="3183719"/>
              <a:ext cx="633576" cy="1160447"/>
            </a:xfrm>
            <a:custGeom>
              <a:avLst/>
              <a:gdLst>
                <a:gd name="T0" fmla="*/ 244 w 420"/>
                <a:gd name="T1" fmla="*/ 328 h 761"/>
                <a:gd name="T2" fmla="*/ 238 w 420"/>
                <a:gd name="T3" fmla="*/ 185 h 761"/>
                <a:gd name="T4" fmla="*/ 258 w 420"/>
                <a:gd name="T5" fmla="*/ 137 h 761"/>
                <a:gd name="T6" fmla="*/ 257 w 420"/>
                <a:gd name="T7" fmla="*/ 74 h 761"/>
                <a:gd name="T8" fmla="*/ 268 w 420"/>
                <a:gd name="T9" fmla="*/ 28 h 761"/>
                <a:gd name="T10" fmla="*/ 259 w 420"/>
                <a:gd name="T11" fmla="*/ 0 h 761"/>
                <a:gd name="T12" fmla="*/ 215 w 420"/>
                <a:gd name="T13" fmla="*/ 15 h 761"/>
                <a:gd name="T14" fmla="*/ 200 w 420"/>
                <a:gd name="T15" fmla="*/ 56 h 761"/>
                <a:gd name="T16" fmla="*/ 183 w 420"/>
                <a:gd name="T17" fmla="*/ 69 h 761"/>
                <a:gd name="T18" fmla="*/ 125 w 420"/>
                <a:gd name="T19" fmla="*/ 139 h 761"/>
                <a:gd name="T20" fmla="*/ 82 w 420"/>
                <a:gd name="T21" fmla="*/ 137 h 761"/>
                <a:gd name="T22" fmla="*/ 72 w 420"/>
                <a:gd name="T23" fmla="*/ 183 h 761"/>
                <a:gd name="T24" fmla="*/ 125 w 420"/>
                <a:gd name="T25" fmla="*/ 217 h 761"/>
                <a:gd name="T26" fmla="*/ 156 w 420"/>
                <a:gd name="T27" fmla="*/ 250 h 761"/>
                <a:gd name="T28" fmla="*/ 151 w 420"/>
                <a:gd name="T29" fmla="*/ 295 h 761"/>
                <a:gd name="T30" fmla="*/ 109 w 420"/>
                <a:gd name="T31" fmla="*/ 311 h 761"/>
                <a:gd name="T32" fmla="*/ 103 w 420"/>
                <a:gd name="T33" fmla="*/ 320 h 761"/>
                <a:gd name="T34" fmla="*/ 75 w 420"/>
                <a:gd name="T35" fmla="*/ 336 h 761"/>
                <a:gd name="T36" fmla="*/ 40 w 420"/>
                <a:gd name="T37" fmla="*/ 328 h 761"/>
                <a:gd name="T38" fmla="*/ 40 w 420"/>
                <a:gd name="T39" fmla="*/ 343 h 761"/>
                <a:gd name="T40" fmla="*/ 27 w 420"/>
                <a:gd name="T41" fmla="*/ 367 h 761"/>
                <a:gd name="T42" fmla="*/ 32 w 420"/>
                <a:gd name="T43" fmla="*/ 413 h 761"/>
                <a:gd name="T44" fmla="*/ 36 w 420"/>
                <a:gd name="T45" fmla="*/ 433 h 761"/>
                <a:gd name="T46" fmla="*/ 0 w 420"/>
                <a:gd name="T47" fmla="*/ 441 h 761"/>
                <a:gd name="T48" fmla="*/ 4 w 420"/>
                <a:gd name="T49" fmla="*/ 481 h 761"/>
                <a:gd name="T50" fmla="*/ 18 w 420"/>
                <a:gd name="T51" fmla="*/ 498 h 761"/>
                <a:gd name="T52" fmla="*/ 68 w 420"/>
                <a:gd name="T53" fmla="*/ 491 h 761"/>
                <a:gd name="T54" fmla="*/ 78 w 420"/>
                <a:gd name="T55" fmla="*/ 507 h 761"/>
                <a:gd name="T56" fmla="*/ 131 w 420"/>
                <a:gd name="T57" fmla="*/ 529 h 761"/>
                <a:gd name="T58" fmla="*/ 193 w 420"/>
                <a:gd name="T59" fmla="*/ 537 h 761"/>
                <a:gd name="T60" fmla="*/ 224 w 420"/>
                <a:gd name="T61" fmla="*/ 546 h 761"/>
                <a:gd name="T62" fmla="*/ 216 w 420"/>
                <a:gd name="T63" fmla="*/ 514 h 761"/>
                <a:gd name="T64" fmla="*/ 244 w 420"/>
                <a:gd name="T65" fmla="*/ 484 h 761"/>
                <a:gd name="T66" fmla="*/ 238 w 420"/>
                <a:gd name="T67" fmla="*/ 469 h 761"/>
                <a:gd name="T68" fmla="*/ 210 w 420"/>
                <a:gd name="T69" fmla="*/ 451 h 761"/>
                <a:gd name="T70" fmla="*/ 263 w 420"/>
                <a:gd name="T71" fmla="*/ 446 h 761"/>
                <a:gd name="T72" fmla="*/ 279 w 420"/>
                <a:gd name="T73" fmla="*/ 451 h 761"/>
                <a:gd name="T74" fmla="*/ 293 w 420"/>
                <a:gd name="T75" fmla="*/ 420 h 761"/>
                <a:gd name="T76" fmla="*/ 251 w 420"/>
                <a:gd name="T77" fmla="*/ 347 h 7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0"/>
                <a:gd name="T118" fmla="*/ 0 h 761"/>
                <a:gd name="T119" fmla="*/ 420 w 420"/>
                <a:gd name="T120" fmla="*/ 761 h 7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0" h="761">
                  <a:moveTo>
                    <a:pt x="359" y="480"/>
                  </a:moveTo>
                  <a:lnTo>
                    <a:pt x="349" y="453"/>
                  </a:lnTo>
                  <a:lnTo>
                    <a:pt x="368" y="385"/>
                  </a:lnTo>
                  <a:lnTo>
                    <a:pt x="340" y="255"/>
                  </a:lnTo>
                  <a:lnTo>
                    <a:pt x="359" y="222"/>
                  </a:lnTo>
                  <a:lnTo>
                    <a:pt x="368" y="191"/>
                  </a:lnTo>
                  <a:lnTo>
                    <a:pt x="342" y="138"/>
                  </a:lnTo>
                  <a:lnTo>
                    <a:pt x="366" y="101"/>
                  </a:lnTo>
                  <a:lnTo>
                    <a:pt x="370" y="65"/>
                  </a:lnTo>
                  <a:lnTo>
                    <a:pt x="383" y="39"/>
                  </a:lnTo>
                  <a:lnTo>
                    <a:pt x="381" y="8"/>
                  </a:lnTo>
                  <a:lnTo>
                    <a:pt x="370" y="0"/>
                  </a:lnTo>
                  <a:lnTo>
                    <a:pt x="352" y="19"/>
                  </a:lnTo>
                  <a:lnTo>
                    <a:pt x="306" y="21"/>
                  </a:lnTo>
                  <a:lnTo>
                    <a:pt x="282" y="56"/>
                  </a:lnTo>
                  <a:lnTo>
                    <a:pt x="285" y="77"/>
                  </a:lnTo>
                  <a:lnTo>
                    <a:pt x="280" y="89"/>
                  </a:lnTo>
                  <a:lnTo>
                    <a:pt x="261" y="96"/>
                  </a:lnTo>
                  <a:lnTo>
                    <a:pt x="188" y="200"/>
                  </a:lnTo>
                  <a:lnTo>
                    <a:pt x="179" y="193"/>
                  </a:lnTo>
                  <a:lnTo>
                    <a:pt x="160" y="188"/>
                  </a:lnTo>
                  <a:lnTo>
                    <a:pt x="117" y="191"/>
                  </a:lnTo>
                  <a:lnTo>
                    <a:pt x="105" y="210"/>
                  </a:lnTo>
                  <a:lnTo>
                    <a:pt x="103" y="253"/>
                  </a:lnTo>
                  <a:lnTo>
                    <a:pt x="109" y="266"/>
                  </a:lnTo>
                  <a:lnTo>
                    <a:pt x="179" y="301"/>
                  </a:lnTo>
                  <a:lnTo>
                    <a:pt x="217" y="325"/>
                  </a:lnTo>
                  <a:lnTo>
                    <a:pt x="223" y="347"/>
                  </a:lnTo>
                  <a:lnTo>
                    <a:pt x="203" y="376"/>
                  </a:lnTo>
                  <a:lnTo>
                    <a:pt x="215" y="409"/>
                  </a:lnTo>
                  <a:lnTo>
                    <a:pt x="208" y="424"/>
                  </a:lnTo>
                  <a:lnTo>
                    <a:pt x="155" y="429"/>
                  </a:lnTo>
                  <a:lnTo>
                    <a:pt x="144" y="436"/>
                  </a:lnTo>
                  <a:lnTo>
                    <a:pt x="148" y="444"/>
                  </a:lnTo>
                  <a:lnTo>
                    <a:pt x="148" y="460"/>
                  </a:lnTo>
                  <a:lnTo>
                    <a:pt x="107" y="465"/>
                  </a:lnTo>
                  <a:lnTo>
                    <a:pt x="85" y="453"/>
                  </a:lnTo>
                  <a:lnTo>
                    <a:pt x="57" y="453"/>
                  </a:lnTo>
                  <a:lnTo>
                    <a:pt x="52" y="460"/>
                  </a:lnTo>
                  <a:lnTo>
                    <a:pt x="57" y="475"/>
                  </a:lnTo>
                  <a:lnTo>
                    <a:pt x="43" y="491"/>
                  </a:lnTo>
                  <a:lnTo>
                    <a:pt x="38" y="508"/>
                  </a:lnTo>
                  <a:lnTo>
                    <a:pt x="65" y="530"/>
                  </a:lnTo>
                  <a:lnTo>
                    <a:pt x="45" y="571"/>
                  </a:lnTo>
                  <a:lnTo>
                    <a:pt x="54" y="590"/>
                  </a:lnTo>
                  <a:lnTo>
                    <a:pt x="52" y="599"/>
                  </a:lnTo>
                  <a:lnTo>
                    <a:pt x="21" y="599"/>
                  </a:lnTo>
                  <a:lnTo>
                    <a:pt x="0" y="610"/>
                  </a:lnTo>
                  <a:lnTo>
                    <a:pt x="17" y="634"/>
                  </a:lnTo>
                  <a:lnTo>
                    <a:pt x="6" y="665"/>
                  </a:lnTo>
                  <a:lnTo>
                    <a:pt x="24" y="670"/>
                  </a:lnTo>
                  <a:lnTo>
                    <a:pt x="26" y="689"/>
                  </a:lnTo>
                  <a:lnTo>
                    <a:pt x="41" y="692"/>
                  </a:lnTo>
                  <a:lnTo>
                    <a:pt x="98" y="680"/>
                  </a:lnTo>
                  <a:lnTo>
                    <a:pt x="109" y="685"/>
                  </a:lnTo>
                  <a:lnTo>
                    <a:pt x="112" y="701"/>
                  </a:lnTo>
                  <a:lnTo>
                    <a:pt x="136" y="707"/>
                  </a:lnTo>
                  <a:lnTo>
                    <a:pt x="186" y="731"/>
                  </a:lnTo>
                  <a:lnTo>
                    <a:pt x="215" y="720"/>
                  </a:lnTo>
                  <a:lnTo>
                    <a:pt x="275" y="742"/>
                  </a:lnTo>
                  <a:lnTo>
                    <a:pt x="289" y="760"/>
                  </a:lnTo>
                  <a:lnTo>
                    <a:pt x="320" y="754"/>
                  </a:lnTo>
                  <a:lnTo>
                    <a:pt x="315" y="720"/>
                  </a:lnTo>
                  <a:lnTo>
                    <a:pt x="309" y="711"/>
                  </a:lnTo>
                  <a:lnTo>
                    <a:pt x="315" y="685"/>
                  </a:lnTo>
                  <a:lnTo>
                    <a:pt x="349" y="670"/>
                  </a:lnTo>
                  <a:lnTo>
                    <a:pt x="357" y="656"/>
                  </a:lnTo>
                  <a:lnTo>
                    <a:pt x="340" y="650"/>
                  </a:lnTo>
                  <a:lnTo>
                    <a:pt x="320" y="646"/>
                  </a:lnTo>
                  <a:lnTo>
                    <a:pt x="299" y="625"/>
                  </a:lnTo>
                  <a:lnTo>
                    <a:pt x="309" y="617"/>
                  </a:lnTo>
                  <a:lnTo>
                    <a:pt x="375" y="617"/>
                  </a:lnTo>
                  <a:lnTo>
                    <a:pt x="390" y="617"/>
                  </a:lnTo>
                  <a:lnTo>
                    <a:pt x="399" y="624"/>
                  </a:lnTo>
                  <a:lnTo>
                    <a:pt x="419" y="608"/>
                  </a:lnTo>
                  <a:lnTo>
                    <a:pt x="419" y="581"/>
                  </a:lnTo>
                  <a:lnTo>
                    <a:pt x="359" y="491"/>
                  </a:lnTo>
                  <a:lnTo>
                    <a:pt x="359" y="48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7" name="Freeform 1087"/>
            <p:cNvSpPr/>
            <p:nvPr/>
          </p:nvSpPr>
          <p:spPr bwMode="auto">
            <a:xfrm rot="356891">
              <a:off x="6878257" y="3682185"/>
              <a:ext cx="764367" cy="701703"/>
            </a:xfrm>
            <a:custGeom>
              <a:avLst/>
              <a:gdLst>
                <a:gd name="T0" fmla="*/ 41 w 506"/>
                <a:gd name="T1" fmla="*/ 231 h 460"/>
                <a:gd name="T2" fmla="*/ 92 w 506"/>
                <a:gd name="T3" fmla="*/ 278 h 460"/>
                <a:gd name="T4" fmla="*/ 134 w 506"/>
                <a:gd name="T5" fmla="*/ 287 h 460"/>
                <a:gd name="T6" fmla="*/ 173 w 506"/>
                <a:gd name="T7" fmla="*/ 280 h 460"/>
                <a:gd name="T8" fmla="*/ 185 w 506"/>
                <a:gd name="T9" fmla="*/ 287 h 460"/>
                <a:gd name="T10" fmla="*/ 198 w 506"/>
                <a:gd name="T11" fmla="*/ 280 h 460"/>
                <a:gd name="T12" fmla="*/ 208 w 506"/>
                <a:gd name="T13" fmla="*/ 288 h 460"/>
                <a:gd name="T14" fmla="*/ 213 w 506"/>
                <a:gd name="T15" fmla="*/ 304 h 460"/>
                <a:gd name="T16" fmla="*/ 232 w 506"/>
                <a:gd name="T17" fmla="*/ 316 h 460"/>
                <a:gd name="T18" fmla="*/ 256 w 506"/>
                <a:gd name="T19" fmla="*/ 316 h 460"/>
                <a:gd name="T20" fmla="*/ 275 w 506"/>
                <a:gd name="T21" fmla="*/ 332 h 460"/>
                <a:gd name="T22" fmla="*/ 291 w 506"/>
                <a:gd name="T23" fmla="*/ 323 h 460"/>
                <a:gd name="T24" fmla="*/ 304 w 506"/>
                <a:gd name="T25" fmla="*/ 332 h 460"/>
                <a:gd name="T26" fmla="*/ 315 w 506"/>
                <a:gd name="T27" fmla="*/ 309 h 460"/>
                <a:gd name="T28" fmla="*/ 330 w 506"/>
                <a:gd name="T29" fmla="*/ 301 h 460"/>
                <a:gd name="T30" fmla="*/ 333 w 506"/>
                <a:gd name="T31" fmla="*/ 284 h 460"/>
                <a:gd name="T32" fmla="*/ 326 w 506"/>
                <a:gd name="T33" fmla="*/ 251 h 460"/>
                <a:gd name="T34" fmla="*/ 324 w 506"/>
                <a:gd name="T35" fmla="*/ 249 h 460"/>
                <a:gd name="T36" fmla="*/ 309 w 506"/>
                <a:gd name="T37" fmla="*/ 264 h 460"/>
                <a:gd name="T38" fmla="*/ 285 w 506"/>
                <a:gd name="T39" fmla="*/ 245 h 460"/>
                <a:gd name="T40" fmla="*/ 269 w 506"/>
                <a:gd name="T41" fmla="*/ 224 h 460"/>
                <a:gd name="T42" fmla="*/ 285 w 506"/>
                <a:gd name="T43" fmla="*/ 210 h 460"/>
                <a:gd name="T44" fmla="*/ 289 w 506"/>
                <a:gd name="T45" fmla="*/ 188 h 460"/>
                <a:gd name="T46" fmla="*/ 301 w 506"/>
                <a:gd name="T47" fmla="*/ 180 h 460"/>
                <a:gd name="T48" fmla="*/ 299 w 506"/>
                <a:gd name="T49" fmla="*/ 150 h 460"/>
                <a:gd name="T50" fmla="*/ 307 w 506"/>
                <a:gd name="T51" fmla="*/ 145 h 460"/>
                <a:gd name="T52" fmla="*/ 321 w 506"/>
                <a:gd name="T53" fmla="*/ 153 h 460"/>
                <a:gd name="T54" fmla="*/ 330 w 506"/>
                <a:gd name="T55" fmla="*/ 167 h 460"/>
                <a:gd name="T56" fmla="*/ 348 w 506"/>
                <a:gd name="T57" fmla="*/ 153 h 460"/>
                <a:gd name="T58" fmla="*/ 355 w 506"/>
                <a:gd name="T59" fmla="*/ 145 h 460"/>
                <a:gd name="T60" fmla="*/ 352 w 506"/>
                <a:gd name="T61" fmla="*/ 130 h 460"/>
                <a:gd name="T62" fmla="*/ 330 w 506"/>
                <a:gd name="T63" fmla="*/ 118 h 460"/>
                <a:gd name="T64" fmla="*/ 325 w 506"/>
                <a:gd name="T65" fmla="*/ 103 h 460"/>
                <a:gd name="T66" fmla="*/ 286 w 506"/>
                <a:gd name="T67" fmla="*/ 109 h 460"/>
                <a:gd name="T68" fmla="*/ 262 w 506"/>
                <a:gd name="T69" fmla="*/ 86 h 460"/>
                <a:gd name="T70" fmla="*/ 251 w 506"/>
                <a:gd name="T71" fmla="*/ 83 h 460"/>
                <a:gd name="T72" fmla="*/ 251 w 506"/>
                <a:gd name="T73" fmla="*/ 68 h 460"/>
                <a:gd name="T74" fmla="*/ 305 w 506"/>
                <a:gd name="T75" fmla="*/ 6 h 460"/>
                <a:gd name="T76" fmla="*/ 285 w 506"/>
                <a:gd name="T77" fmla="*/ 12 h 460"/>
                <a:gd name="T78" fmla="*/ 273 w 506"/>
                <a:gd name="T79" fmla="*/ 20 h 460"/>
                <a:gd name="T80" fmla="*/ 269 w 506"/>
                <a:gd name="T81" fmla="*/ 13 h 460"/>
                <a:gd name="T82" fmla="*/ 269 w 506"/>
                <a:gd name="T83" fmla="*/ 4 h 460"/>
                <a:gd name="T84" fmla="*/ 259 w 506"/>
                <a:gd name="T85" fmla="*/ 0 h 460"/>
                <a:gd name="T86" fmla="*/ 234 w 506"/>
                <a:gd name="T87" fmla="*/ 10 h 460"/>
                <a:gd name="T88" fmla="*/ 173 w 506"/>
                <a:gd name="T89" fmla="*/ 2 h 460"/>
                <a:gd name="T90" fmla="*/ 169 w 506"/>
                <a:gd name="T91" fmla="*/ 54 h 460"/>
                <a:gd name="T92" fmla="*/ 140 w 506"/>
                <a:gd name="T93" fmla="*/ 78 h 460"/>
                <a:gd name="T94" fmla="*/ 100 w 506"/>
                <a:gd name="T95" fmla="*/ 86 h 460"/>
                <a:gd name="T96" fmla="*/ 45 w 506"/>
                <a:gd name="T97" fmla="*/ 126 h 460"/>
                <a:gd name="T98" fmla="*/ 0 w 506"/>
                <a:gd name="T99" fmla="*/ 138 h 460"/>
                <a:gd name="T100" fmla="*/ 0 w 506"/>
                <a:gd name="T101" fmla="*/ 146 h 460"/>
                <a:gd name="T102" fmla="*/ 41 w 506"/>
                <a:gd name="T103" fmla="*/ 212 h 460"/>
                <a:gd name="T104" fmla="*/ 41 w 506"/>
                <a:gd name="T105" fmla="*/ 231 h 460"/>
                <a:gd name="T106" fmla="*/ 41 w 506"/>
                <a:gd name="T107" fmla="*/ 231 h 4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460"/>
                <a:gd name="T164" fmla="*/ 506 w 506"/>
                <a:gd name="T165" fmla="*/ 460 h 4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460">
                  <a:moveTo>
                    <a:pt x="59" y="319"/>
                  </a:moveTo>
                  <a:lnTo>
                    <a:pt x="131" y="384"/>
                  </a:lnTo>
                  <a:lnTo>
                    <a:pt x="191" y="396"/>
                  </a:lnTo>
                  <a:lnTo>
                    <a:pt x="246" y="388"/>
                  </a:lnTo>
                  <a:lnTo>
                    <a:pt x="263" y="396"/>
                  </a:lnTo>
                  <a:lnTo>
                    <a:pt x="282" y="386"/>
                  </a:lnTo>
                  <a:lnTo>
                    <a:pt x="296" y="399"/>
                  </a:lnTo>
                  <a:lnTo>
                    <a:pt x="303" y="421"/>
                  </a:lnTo>
                  <a:lnTo>
                    <a:pt x="329" y="437"/>
                  </a:lnTo>
                  <a:lnTo>
                    <a:pt x="364" y="437"/>
                  </a:lnTo>
                  <a:lnTo>
                    <a:pt x="390" y="459"/>
                  </a:lnTo>
                  <a:lnTo>
                    <a:pt x="414" y="447"/>
                  </a:lnTo>
                  <a:lnTo>
                    <a:pt x="432" y="459"/>
                  </a:lnTo>
                  <a:lnTo>
                    <a:pt x="447" y="427"/>
                  </a:lnTo>
                  <a:lnTo>
                    <a:pt x="469" y="416"/>
                  </a:lnTo>
                  <a:lnTo>
                    <a:pt x="474" y="392"/>
                  </a:lnTo>
                  <a:lnTo>
                    <a:pt x="464" y="348"/>
                  </a:lnTo>
                  <a:lnTo>
                    <a:pt x="460" y="343"/>
                  </a:lnTo>
                  <a:lnTo>
                    <a:pt x="438" y="365"/>
                  </a:lnTo>
                  <a:lnTo>
                    <a:pt x="406" y="339"/>
                  </a:lnTo>
                  <a:lnTo>
                    <a:pt x="382" y="309"/>
                  </a:lnTo>
                  <a:lnTo>
                    <a:pt x="406" y="291"/>
                  </a:lnTo>
                  <a:lnTo>
                    <a:pt x="412" y="259"/>
                  </a:lnTo>
                  <a:lnTo>
                    <a:pt x="428" y="249"/>
                  </a:lnTo>
                  <a:lnTo>
                    <a:pt x="425" y="207"/>
                  </a:lnTo>
                  <a:lnTo>
                    <a:pt x="436" y="199"/>
                  </a:lnTo>
                  <a:lnTo>
                    <a:pt x="456" y="211"/>
                  </a:lnTo>
                  <a:lnTo>
                    <a:pt x="469" y="230"/>
                  </a:lnTo>
                  <a:lnTo>
                    <a:pt x="495" y="211"/>
                  </a:lnTo>
                  <a:lnTo>
                    <a:pt x="505" y="201"/>
                  </a:lnTo>
                  <a:lnTo>
                    <a:pt x="500" y="180"/>
                  </a:lnTo>
                  <a:lnTo>
                    <a:pt x="469" y="163"/>
                  </a:lnTo>
                  <a:lnTo>
                    <a:pt x="462" y="143"/>
                  </a:lnTo>
                  <a:lnTo>
                    <a:pt x="407" y="150"/>
                  </a:lnTo>
                  <a:lnTo>
                    <a:pt x="373" y="119"/>
                  </a:lnTo>
                  <a:lnTo>
                    <a:pt x="357" y="115"/>
                  </a:lnTo>
                  <a:lnTo>
                    <a:pt x="357" y="95"/>
                  </a:lnTo>
                  <a:lnTo>
                    <a:pt x="434" y="9"/>
                  </a:lnTo>
                  <a:lnTo>
                    <a:pt x="406" y="16"/>
                  </a:lnTo>
                  <a:lnTo>
                    <a:pt x="388" y="28"/>
                  </a:lnTo>
                  <a:lnTo>
                    <a:pt x="382" y="18"/>
                  </a:lnTo>
                  <a:lnTo>
                    <a:pt x="382" y="4"/>
                  </a:lnTo>
                  <a:lnTo>
                    <a:pt x="368" y="0"/>
                  </a:lnTo>
                  <a:lnTo>
                    <a:pt x="333" y="13"/>
                  </a:lnTo>
                  <a:lnTo>
                    <a:pt x="246" y="2"/>
                  </a:lnTo>
                  <a:lnTo>
                    <a:pt x="241" y="75"/>
                  </a:lnTo>
                  <a:lnTo>
                    <a:pt x="199" y="108"/>
                  </a:lnTo>
                  <a:lnTo>
                    <a:pt x="143" y="119"/>
                  </a:lnTo>
                  <a:lnTo>
                    <a:pt x="64" y="174"/>
                  </a:lnTo>
                  <a:lnTo>
                    <a:pt x="0" y="192"/>
                  </a:lnTo>
                  <a:lnTo>
                    <a:pt x="0" y="203"/>
                  </a:lnTo>
                  <a:lnTo>
                    <a:pt x="59" y="293"/>
                  </a:lnTo>
                  <a:lnTo>
                    <a:pt x="59" y="31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8" name="Freeform 1088"/>
            <p:cNvSpPr/>
            <p:nvPr/>
          </p:nvSpPr>
          <p:spPr bwMode="auto">
            <a:xfrm rot="356891">
              <a:off x="6903931" y="3036605"/>
              <a:ext cx="441635" cy="925978"/>
            </a:xfrm>
            <a:custGeom>
              <a:avLst/>
              <a:gdLst>
                <a:gd name="T0" fmla="*/ 13 w 292"/>
                <a:gd name="T1" fmla="*/ 440 h 606"/>
                <a:gd name="T2" fmla="*/ 59 w 292"/>
                <a:gd name="T3" fmla="*/ 427 h 606"/>
                <a:gd name="T4" fmla="*/ 114 w 292"/>
                <a:gd name="T5" fmla="*/ 387 h 606"/>
                <a:gd name="T6" fmla="*/ 153 w 292"/>
                <a:gd name="T7" fmla="*/ 379 h 606"/>
                <a:gd name="T8" fmla="*/ 184 w 292"/>
                <a:gd name="T9" fmla="*/ 355 h 606"/>
                <a:gd name="T10" fmla="*/ 186 w 292"/>
                <a:gd name="T11" fmla="*/ 301 h 606"/>
                <a:gd name="T12" fmla="*/ 172 w 292"/>
                <a:gd name="T13" fmla="*/ 282 h 606"/>
                <a:gd name="T14" fmla="*/ 177 w 292"/>
                <a:gd name="T15" fmla="*/ 266 h 606"/>
                <a:gd name="T16" fmla="*/ 186 w 292"/>
                <a:gd name="T17" fmla="*/ 252 h 606"/>
                <a:gd name="T18" fmla="*/ 191 w 292"/>
                <a:gd name="T19" fmla="*/ 229 h 606"/>
                <a:gd name="T20" fmla="*/ 199 w 292"/>
                <a:gd name="T21" fmla="*/ 213 h 606"/>
                <a:gd name="T22" fmla="*/ 184 w 292"/>
                <a:gd name="T23" fmla="*/ 182 h 606"/>
                <a:gd name="T24" fmla="*/ 162 w 292"/>
                <a:gd name="T25" fmla="*/ 156 h 606"/>
                <a:gd name="T26" fmla="*/ 174 w 292"/>
                <a:gd name="T27" fmla="*/ 113 h 606"/>
                <a:gd name="T28" fmla="*/ 200 w 292"/>
                <a:gd name="T29" fmla="*/ 96 h 606"/>
                <a:gd name="T30" fmla="*/ 206 w 292"/>
                <a:gd name="T31" fmla="*/ 68 h 606"/>
                <a:gd name="T32" fmla="*/ 194 w 292"/>
                <a:gd name="T33" fmla="*/ 45 h 606"/>
                <a:gd name="T34" fmla="*/ 194 w 292"/>
                <a:gd name="T35" fmla="*/ 15 h 606"/>
                <a:gd name="T36" fmla="*/ 177 w 292"/>
                <a:gd name="T37" fmla="*/ 0 h 606"/>
                <a:gd name="T38" fmla="*/ 137 w 292"/>
                <a:gd name="T39" fmla="*/ 20 h 606"/>
                <a:gd name="T40" fmla="*/ 132 w 292"/>
                <a:gd name="T41" fmla="*/ 14 h 606"/>
                <a:gd name="T42" fmla="*/ 110 w 292"/>
                <a:gd name="T43" fmla="*/ 31 h 606"/>
                <a:gd name="T44" fmla="*/ 93 w 292"/>
                <a:gd name="T45" fmla="*/ 29 h 606"/>
                <a:gd name="T46" fmla="*/ 59 w 292"/>
                <a:gd name="T47" fmla="*/ 80 h 606"/>
                <a:gd name="T48" fmla="*/ 47 w 292"/>
                <a:gd name="T49" fmla="*/ 80 h 606"/>
                <a:gd name="T50" fmla="*/ 29 w 292"/>
                <a:gd name="T51" fmla="*/ 96 h 606"/>
                <a:gd name="T52" fmla="*/ 30 w 292"/>
                <a:gd name="T53" fmla="*/ 119 h 606"/>
                <a:gd name="T54" fmla="*/ 21 w 292"/>
                <a:gd name="T55" fmla="*/ 138 h 606"/>
                <a:gd name="T56" fmla="*/ 18 w 292"/>
                <a:gd name="T57" fmla="*/ 164 h 606"/>
                <a:gd name="T58" fmla="*/ 2 w 292"/>
                <a:gd name="T59" fmla="*/ 191 h 606"/>
                <a:gd name="T60" fmla="*/ 20 w 292"/>
                <a:gd name="T61" fmla="*/ 229 h 606"/>
                <a:gd name="T62" fmla="*/ 13 w 292"/>
                <a:gd name="T63" fmla="*/ 252 h 606"/>
                <a:gd name="T64" fmla="*/ 0 w 292"/>
                <a:gd name="T65" fmla="*/ 277 h 606"/>
                <a:gd name="T66" fmla="*/ 20 w 292"/>
                <a:gd name="T67" fmla="*/ 371 h 606"/>
                <a:gd name="T68" fmla="*/ 6 w 292"/>
                <a:gd name="T69" fmla="*/ 421 h 606"/>
                <a:gd name="T70" fmla="*/ 13 w 292"/>
                <a:gd name="T71" fmla="*/ 440 h 606"/>
                <a:gd name="T72" fmla="*/ 13 w 292"/>
                <a:gd name="T73" fmla="*/ 440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9" name="Freeform 1089"/>
            <p:cNvSpPr/>
            <p:nvPr/>
          </p:nvSpPr>
          <p:spPr bwMode="auto">
            <a:xfrm rot="356891">
              <a:off x="7455721" y="3400310"/>
              <a:ext cx="828914" cy="575977"/>
            </a:xfrm>
            <a:custGeom>
              <a:avLst/>
              <a:gdLst>
                <a:gd name="T0" fmla="*/ 85 w 549"/>
                <a:gd name="T1" fmla="*/ 263 h 378"/>
                <a:gd name="T2" fmla="*/ 88 w 549"/>
                <a:gd name="T3" fmla="*/ 248 h 378"/>
                <a:gd name="T4" fmla="*/ 102 w 549"/>
                <a:gd name="T5" fmla="*/ 241 h 378"/>
                <a:gd name="T6" fmla="*/ 126 w 549"/>
                <a:gd name="T7" fmla="*/ 263 h 378"/>
                <a:gd name="T8" fmla="*/ 134 w 549"/>
                <a:gd name="T9" fmla="*/ 263 h 378"/>
                <a:gd name="T10" fmla="*/ 157 w 549"/>
                <a:gd name="T11" fmla="*/ 260 h 378"/>
                <a:gd name="T12" fmla="*/ 171 w 549"/>
                <a:gd name="T13" fmla="*/ 248 h 378"/>
                <a:gd name="T14" fmla="*/ 188 w 549"/>
                <a:gd name="T15" fmla="*/ 265 h 378"/>
                <a:gd name="T16" fmla="*/ 197 w 549"/>
                <a:gd name="T17" fmla="*/ 251 h 378"/>
                <a:gd name="T18" fmla="*/ 199 w 549"/>
                <a:gd name="T19" fmla="*/ 242 h 378"/>
                <a:gd name="T20" fmla="*/ 214 w 549"/>
                <a:gd name="T21" fmla="*/ 234 h 378"/>
                <a:gd name="T22" fmla="*/ 218 w 549"/>
                <a:gd name="T23" fmla="*/ 214 h 378"/>
                <a:gd name="T24" fmla="*/ 235 w 549"/>
                <a:gd name="T25" fmla="*/ 212 h 378"/>
                <a:gd name="T26" fmla="*/ 276 w 549"/>
                <a:gd name="T27" fmla="*/ 136 h 378"/>
                <a:gd name="T28" fmla="*/ 269 w 549"/>
                <a:gd name="T29" fmla="*/ 124 h 378"/>
                <a:gd name="T30" fmla="*/ 276 w 549"/>
                <a:gd name="T31" fmla="*/ 115 h 378"/>
                <a:gd name="T32" fmla="*/ 287 w 549"/>
                <a:gd name="T33" fmla="*/ 119 h 378"/>
                <a:gd name="T34" fmla="*/ 300 w 549"/>
                <a:gd name="T35" fmla="*/ 111 h 378"/>
                <a:gd name="T36" fmla="*/ 308 w 549"/>
                <a:gd name="T37" fmla="*/ 93 h 378"/>
                <a:gd name="T38" fmla="*/ 344 w 549"/>
                <a:gd name="T39" fmla="*/ 59 h 378"/>
                <a:gd name="T40" fmla="*/ 371 w 549"/>
                <a:gd name="T41" fmla="*/ 50 h 378"/>
                <a:gd name="T42" fmla="*/ 385 w 549"/>
                <a:gd name="T43" fmla="*/ 38 h 378"/>
                <a:gd name="T44" fmla="*/ 380 w 549"/>
                <a:gd name="T45" fmla="*/ 12 h 378"/>
                <a:gd name="T46" fmla="*/ 362 w 549"/>
                <a:gd name="T47" fmla="*/ 10 h 378"/>
                <a:gd name="T48" fmla="*/ 320 w 549"/>
                <a:gd name="T49" fmla="*/ 13 h 378"/>
                <a:gd name="T50" fmla="*/ 292 w 549"/>
                <a:gd name="T51" fmla="*/ 0 h 378"/>
                <a:gd name="T52" fmla="*/ 274 w 549"/>
                <a:gd name="T53" fmla="*/ 4 h 378"/>
                <a:gd name="T54" fmla="*/ 231 w 549"/>
                <a:gd name="T55" fmla="*/ 59 h 378"/>
                <a:gd name="T56" fmla="*/ 218 w 549"/>
                <a:gd name="T57" fmla="*/ 68 h 378"/>
                <a:gd name="T58" fmla="*/ 191 w 549"/>
                <a:gd name="T59" fmla="*/ 56 h 378"/>
                <a:gd name="T60" fmla="*/ 188 w 549"/>
                <a:gd name="T61" fmla="*/ 41 h 378"/>
                <a:gd name="T62" fmla="*/ 182 w 549"/>
                <a:gd name="T63" fmla="*/ 15 h 378"/>
                <a:gd name="T64" fmla="*/ 167 w 549"/>
                <a:gd name="T65" fmla="*/ 6 h 378"/>
                <a:gd name="T66" fmla="*/ 143 w 549"/>
                <a:gd name="T67" fmla="*/ 12 h 378"/>
                <a:gd name="T68" fmla="*/ 127 w 549"/>
                <a:gd name="T69" fmla="*/ 2 h 378"/>
                <a:gd name="T70" fmla="*/ 104 w 549"/>
                <a:gd name="T71" fmla="*/ 31 h 378"/>
                <a:gd name="T72" fmla="*/ 80 w 549"/>
                <a:gd name="T73" fmla="*/ 38 h 378"/>
                <a:gd name="T74" fmla="*/ 46 w 549"/>
                <a:gd name="T75" fmla="*/ 69 h 378"/>
                <a:gd name="T76" fmla="*/ 10 w 549"/>
                <a:gd name="T77" fmla="*/ 140 h 378"/>
                <a:gd name="T78" fmla="*/ 18 w 549"/>
                <a:gd name="T79" fmla="*/ 159 h 378"/>
                <a:gd name="T80" fmla="*/ 18 w 549"/>
                <a:gd name="T81" fmla="*/ 167 h 378"/>
                <a:gd name="T82" fmla="*/ 18 w 549"/>
                <a:gd name="T83" fmla="*/ 176 h 378"/>
                <a:gd name="T84" fmla="*/ 21 w 549"/>
                <a:gd name="T85" fmla="*/ 184 h 378"/>
                <a:gd name="T86" fmla="*/ 35 w 549"/>
                <a:gd name="T87" fmla="*/ 175 h 378"/>
                <a:gd name="T88" fmla="*/ 53 w 549"/>
                <a:gd name="T89" fmla="*/ 170 h 378"/>
                <a:gd name="T90" fmla="*/ 0 w 549"/>
                <a:gd name="T91" fmla="*/ 231 h 378"/>
                <a:gd name="T92" fmla="*/ 0 w 549"/>
                <a:gd name="T93" fmla="*/ 246 h 378"/>
                <a:gd name="T94" fmla="*/ 11 w 549"/>
                <a:gd name="T95" fmla="*/ 248 h 378"/>
                <a:gd name="T96" fmla="*/ 35 w 549"/>
                <a:gd name="T97" fmla="*/ 272 h 378"/>
                <a:gd name="T98" fmla="*/ 74 w 549"/>
                <a:gd name="T99" fmla="*/ 267 h 378"/>
                <a:gd name="T100" fmla="*/ 85 w 549"/>
                <a:gd name="T101" fmla="*/ 263 h 378"/>
                <a:gd name="T102" fmla="*/ 85 w 549"/>
                <a:gd name="T103" fmla="*/ 263 h 3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9"/>
                <a:gd name="T157" fmla="*/ 0 h 378"/>
                <a:gd name="T158" fmla="*/ 549 w 549"/>
                <a:gd name="T159" fmla="*/ 378 h 3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9" h="378">
                  <a:moveTo>
                    <a:pt x="121" y="365"/>
                  </a:moveTo>
                  <a:lnTo>
                    <a:pt x="125" y="343"/>
                  </a:lnTo>
                  <a:lnTo>
                    <a:pt x="145" y="334"/>
                  </a:lnTo>
                  <a:lnTo>
                    <a:pt x="180" y="365"/>
                  </a:lnTo>
                  <a:lnTo>
                    <a:pt x="191" y="365"/>
                  </a:lnTo>
                  <a:lnTo>
                    <a:pt x="224" y="360"/>
                  </a:lnTo>
                  <a:lnTo>
                    <a:pt x="243" y="345"/>
                  </a:lnTo>
                  <a:lnTo>
                    <a:pt x="269" y="367"/>
                  </a:lnTo>
                  <a:lnTo>
                    <a:pt x="281" y="348"/>
                  </a:lnTo>
                  <a:lnTo>
                    <a:pt x="283" y="336"/>
                  </a:lnTo>
                  <a:lnTo>
                    <a:pt x="305" y="324"/>
                  </a:lnTo>
                  <a:lnTo>
                    <a:pt x="311" y="297"/>
                  </a:lnTo>
                  <a:lnTo>
                    <a:pt x="334" y="293"/>
                  </a:lnTo>
                  <a:lnTo>
                    <a:pt x="394" y="189"/>
                  </a:lnTo>
                  <a:lnTo>
                    <a:pt x="384" y="172"/>
                  </a:lnTo>
                  <a:lnTo>
                    <a:pt x="394" y="160"/>
                  </a:lnTo>
                  <a:lnTo>
                    <a:pt x="408" y="165"/>
                  </a:lnTo>
                  <a:lnTo>
                    <a:pt x="427" y="154"/>
                  </a:lnTo>
                  <a:lnTo>
                    <a:pt x="439" y="129"/>
                  </a:lnTo>
                  <a:lnTo>
                    <a:pt x="489" y="83"/>
                  </a:lnTo>
                  <a:lnTo>
                    <a:pt x="528" y="70"/>
                  </a:lnTo>
                  <a:lnTo>
                    <a:pt x="548" y="52"/>
                  </a:lnTo>
                  <a:lnTo>
                    <a:pt x="542" y="16"/>
                  </a:lnTo>
                  <a:lnTo>
                    <a:pt x="515" y="13"/>
                  </a:lnTo>
                  <a:lnTo>
                    <a:pt x="456" y="19"/>
                  </a:lnTo>
                  <a:lnTo>
                    <a:pt x="415" y="0"/>
                  </a:lnTo>
                  <a:lnTo>
                    <a:pt x="390" y="4"/>
                  </a:lnTo>
                  <a:lnTo>
                    <a:pt x="329" y="83"/>
                  </a:lnTo>
                  <a:lnTo>
                    <a:pt x="311" y="95"/>
                  </a:lnTo>
                  <a:lnTo>
                    <a:pt x="272" y="77"/>
                  </a:lnTo>
                  <a:lnTo>
                    <a:pt x="269" y="57"/>
                  </a:lnTo>
                  <a:lnTo>
                    <a:pt x="260" y="21"/>
                  </a:lnTo>
                  <a:lnTo>
                    <a:pt x="239" y="9"/>
                  </a:lnTo>
                  <a:lnTo>
                    <a:pt x="204" y="17"/>
                  </a:lnTo>
                  <a:lnTo>
                    <a:pt x="181" y="2"/>
                  </a:lnTo>
                  <a:lnTo>
                    <a:pt x="149" y="43"/>
                  </a:lnTo>
                  <a:lnTo>
                    <a:pt x="114" y="52"/>
                  </a:lnTo>
                  <a:lnTo>
                    <a:pt x="66" y="96"/>
                  </a:lnTo>
                  <a:lnTo>
                    <a:pt x="13" y="194"/>
                  </a:lnTo>
                  <a:lnTo>
                    <a:pt x="26" y="220"/>
                  </a:lnTo>
                  <a:lnTo>
                    <a:pt x="25" y="231"/>
                  </a:lnTo>
                  <a:lnTo>
                    <a:pt x="25" y="244"/>
                  </a:lnTo>
                  <a:lnTo>
                    <a:pt x="30" y="255"/>
                  </a:lnTo>
                  <a:lnTo>
                    <a:pt x="49" y="242"/>
                  </a:lnTo>
                  <a:lnTo>
                    <a:pt x="76" y="235"/>
                  </a:lnTo>
                  <a:lnTo>
                    <a:pt x="0" y="321"/>
                  </a:lnTo>
                  <a:lnTo>
                    <a:pt x="0" y="341"/>
                  </a:lnTo>
                  <a:lnTo>
                    <a:pt x="16" y="345"/>
                  </a:lnTo>
                  <a:lnTo>
                    <a:pt x="50" y="377"/>
                  </a:lnTo>
                  <a:lnTo>
                    <a:pt x="105" y="370"/>
                  </a:lnTo>
                  <a:lnTo>
                    <a:pt x="121" y="36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0" name="Freeform 1090"/>
            <p:cNvSpPr/>
            <p:nvPr/>
          </p:nvSpPr>
          <p:spPr bwMode="auto">
            <a:xfrm rot="356891">
              <a:off x="7270097" y="2735720"/>
              <a:ext cx="684534" cy="1002436"/>
            </a:xfrm>
            <a:custGeom>
              <a:avLst/>
              <a:gdLst>
                <a:gd name="T0" fmla="*/ 125 w 455"/>
                <a:gd name="T1" fmla="*/ 459 h 658"/>
                <a:gd name="T2" fmla="*/ 152 w 455"/>
                <a:gd name="T3" fmla="*/ 369 h 658"/>
                <a:gd name="T4" fmla="*/ 210 w 455"/>
                <a:gd name="T5" fmla="*/ 331 h 658"/>
                <a:gd name="T6" fmla="*/ 223 w 455"/>
                <a:gd name="T7" fmla="*/ 295 h 658"/>
                <a:gd name="T8" fmla="*/ 198 w 455"/>
                <a:gd name="T9" fmla="*/ 282 h 658"/>
                <a:gd name="T10" fmla="*/ 167 w 455"/>
                <a:gd name="T11" fmla="*/ 265 h 658"/>
                <a:gd name="T12" fmla="*/ 151 w 455"/>
                <a:gd name="T13" fmla="*/ 221 h 658"/>
                <a:gd name="T14" fmla="*/ 122 w 455"/>
                <a:gd name="T15" fmla="*/ 223 h 658"/>
                <a:gd name="T16" fmla="*/ 91 w 455"/>
                <a:gd name="T17" fmla="*/ 216 h 658"/>
                <a:gd name="T18" fmla="*/ 113 w 455"/>
                <a:gd name="T19" fmla="*/ 168 h 658"/>
                <a:gd name="T20" fmla="*/ 139 w 455"/>
                <a:gd name="T21" fmla="*/ 120 h 658"/>
                <a:gd name="T22" fmla="*/ 182 w 455"/>
                <a:gd name="T23" fmla="*/ 140 h 658"/>
                <a:gd name="T24" fmla="*/ 199 w 455"/>
                <a:gd name="T25" fmla="*/ 171 h 658"/>
                <a:gd name="T26" fmla="*/ 203 w 455"/>
                <a:gd name="T27" fmla="*/ 199 h 658"/>
                <a:gd name="T28" fmla="*/ 228 w 455"/>
                <a:gd name="T29" fmla="*/ 229 h 658"/>
                <a:gd name="T30" fmla="*/ 289 w 455"/>
                <a:gd name="T31" fmla="*/ 212 h 658"/>
                <a:gd name="T32" fmla="*/ 315 w 455"/>
                <a:gd name="T33" fmla="*/ 157 h 658"/>
                <a:gd name="T34" fmla="*/ 283 w 455"/>
                <a:gd name="T35" fmla="*/ 128 h 658"/>
                <a:gd name="T36" fmla="*/ 267 w 455"/>
                <a:gd name="T37" fmla="*/ 82 h 658"/>
                <a:gd name="T38" fmla="*/ 210 w 455"/>
                <a:gd name="T39" fmla="*/ 52 h 658"/>
                <a:gd name="T40" fmla="*/ 178 w 455"/>
                <a:gd name="T41" fmla="*/ 0 h 658"/>
                <a:gd name="T42" fmla="*/ 139 w 455"/>
                <a:gd name="T43" fmla="*/ 30 h 658"/>
                <a:gd name="T44" fmla="*/ 141 w 455"/>
                <a:gd name="T45" fmla="*/ 53 h 658"/>
                <a:gd name="T46" fmla="*/ 102 w 455"/>
                <a:gd name="T47" fmla="*/ 66 h 658"/>
                <a:gd name="T48" fmla="*/ 81 w 455"/>
                <a:gd name="T49" fmla="*/ 74 h 658"/>
                <a:gd name="T50" fmla="*/ 45 w 455"/>
                <a:gd name="T51" fmla="*/ 84 h 658"/>
                <a:gd name="T52" fmla="*/ 36 w 455"/>
                <a:gd name="T53" fmla="*/ 53 h 658"/>
                <a:gd name="T54" fmla="*/ 6 w 455"/>
                <a:gd name="T55" fmla="*/ 97 h 658"/>
                <a:gd name="T56" fmla="*/ 19 w 455"/>
                <a:gd name="T57" fmla="*/ 167 h 658"/>
                <a:gd name="T58" fmla="*/ 36 w 455"/>
                <a:gd name="T59" fmla="*/ 212 h 658"/>
                <a:gd name="T60" fmla="*/ 43 w 455"/>
                <a:gd name="T61" fmla="*/ 261 h 658"/>
                <a:gd name="T62" fmla="*/ 4 w 455"/>
                <a:gd name="T63" fmla="*/ 321 h 658"/>
                <a:gd name="T64" fmla="*/ 41 w 455"/>
                <a:gd name="T65" fmla="*/ 377 h 658"/>
                <a:gd name="T66" fmla="*/ 29 w 455"/>
                <a:gd name="T67" fmla="*/ 416 h 658"/>
                <a:gd name="T68" fmla="*/ 15 w 455"/>
                <a:gd name="T69" fmla="*/ 447 h 658"/>
                <a:gd name="T70" fmla="*/ 89 w 455"/>
                <a:gd name="T71" fmla="*/ 473 h 658"/>
                <a:gd name="T72" fmla="*/ 124 w 455"/>
                <a:gd name="T73" fmla="*/ 466 h 6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658"/>
                <a:gd name="T113" fmla="*/ 455 w 455"/>
                <a:gd name="T114" fmla="*/ 658 h 6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658">
                  <a:moveTo>
                    <a:pt x="178" y="647"/>
                  </a:moveTo>
                  <a:lnTo>
                    <a:pt x="179" y="637"/>
                  </a:lnTo>
                  <a:lnTo>
                    <a:pt x="166" y="610"/>
                  </a:lnTo>
                  <a:lnTo>
                    <a:pt x="219" y="513"/>
                  </a:lnTo>
                  <a:lnTo>
                    <a:pt x="267" y="469"/>
                  </a:lnTo>
                  <a:lnTo>
                    <a:pt x="303" y="460"/>
                  </a:lnTo>
                  <a:lnTo>
                    <a:pt x="335" y="418"/>
                  </a:lnTo>
                  <a:lnTo>
                    <a:pt x="322" y="409"/>
                  </a:lnTo>
                  <a:lnTo>
                    <a:pt x="311" y="379"/>
                  </a:lnTo>
                  <a:lnTo>
                    <a:pt x="284" y="390"/>
                  </a:lnTo>
                  <a:lnTo>
                    <a:pt x="243" y="379"/>
                  </a:lnTo>
                  <a:lnTo>
                    <a:pt x="241" y="368"/>
                  </a:lnTo>
                  <a:lnTo>
                    <a:pt x="239" y="298"/>
                  </a:lnTo>
                  <a:lnTo>
                    <a:pt x="217" y="306"/>
                  </a:lnTo>
                  <a:lnTo>
                    <a:pt x="203" y="319"/>
                  </a:lnTo>
                  <a:lnTo>
                    <a:pt x="176" y="310"/>
                  </a:lnTo>
                  <a:lnTo>
                    <a:pt x="138" y="317"/>
                  </a:lnTo>
                  <a:lnTo>
                    <a:pt x="131" y="300"/>
                  </a:lnTo>
                  <a:lnTo>
                    <a:pt x="136" y="266"/>
                  </a:lnTo>
                  <a:lnTo>
                    <a:pt x="164" y="233"/>
                  </a:lnTo>
                  <a:lnTo>
                    <a:pt x="171" y="196"/>
                  </a:lnTo>
                  <a:lnTo>
                    <a:pt x="200" y="167"/>
                  </a:lnTo>
                  <a:lnTo>
                    <a:pt x="250" y="194"/>
                  </a:lnTo>
                  <a:lnTo>
                    <a:pt x="263" y="194"/>
                  </a:lnTo>
                  <a:lnTo>
                    <a:pt x="272" y="231"/>
                  </a:lnTo>
                  <a:lnTo>
                    <a:pt x="287" y="238"/>
                  </a:lnTo>
                  <a:lnTo>
                    <a:pt x="293" y="262"/>
                  </a:lnTo>
                  <a:lnTo>
                    <a:pt x="291" y="277"/>
                  </a:lnTo>
                  <a:lnTo>
                    <a:pt x="322" y="300"/>
                  </a:lnTo>
                  <a:lnTo>
                    <a:pt x="327" y="317"/>
                  </a:lnTo>
                  <a:lnTo>
                    <a:pt x="353" y="329"/>
                  </a:lnTo>
                  <a:lnTo>
                    <a:pt x="416" y="293"/>
                  </a:lnTo>
                  <a:lnTo>
                    <a:pt x="416" y="273"/>
                  </a:lnTo>
                  <a:lnTo>
                    <a:pt x="454" y="218"/>
                  </a:lnTo>
                  <a:lnTo>
                    <a:pt x="427" y="180"/>
                  </a:lnTo>
                  <a:lnTo>
                    <a:pt x="408" y="178"/>
                  </a:lnTo>
                  <a:lnTo>
                    <a:pt x="370" y="154"/>
                  </a:lnTo>
                  <a:lnTo>
                    <a:pt x="384" y="115"/>
                  </a:lnTo>
                  <a:lnTo>
                    <a:pt x="327" y="110"/>
                  </a:lnTo>
                  <a:lnTo>
                    <a:pt x="303" y="72"/>
                  </a:lnTo>
                  <a:lnTo>
                    <a:pt x="305" y="52"/>
                  </a:lnTo>
                  <a:lnTo>
                    <a:pt x="256" y="0"/>
                  </a:lnTo>
                  <a:lnTo>
                    <a:pt x="226" y="16"/>
                  </a:lnTo>
                  <a:lnTo>
                    <a:pt x="200" y="42"/>
                  </a:lnTo>
                  <a:lnTo>
                    <a:pt x="208" y="62"/>
                  </a:lnTo>
                  <a:lnTo>
                    <a:pt x="202" y="74"/>
                  </a:lnTo>
                  <a:lnTo>
                    <a:pt x="164" y="77"/>
                  </a:lnTo>
                  <a:lnTo>
                    <a:pt x="147" y="93"/>
                  </a:lnTo>
                  <a:lnTo>
                    <a:pt x="131" y="86"/>
                  </a:lnTo>
                  <a:lnTo>
                    <a:pt x="116" y="101"/>
                  </a:lnTo>
                  <a:lnTo>
                    <a:pt x="81" y="127"/>
                  </a:lnTo>
                  <a:lnTo>
                    <a:pt x="66" y="117"/>
                  </a:lnTo>
                  <a:lnTo>
                    <a:pt x="66" y="81"/>
                  </a:lnTo>
                  <a:lnTo>
                    <a:pt x="52" y="74"/>
                  </a:lnTo>
                  <a:lnTo>
                    <a:pt x="33" y="83"/>
                  </a:lnTo>
                  <a:lnTo>
                    <a:pt x="9" y="134"/>
                  </a:lnTo>
                  <a:lnTo>
                    <a:pt x="0" y="182"/>
                  </a:lnTo>
                  <a:lnTo>
                    <a:pt x="28" y="231"/>
                  </a:lnTo>
                  <a:lnTo>
                    <a:pt x="52" y="253"/>
                  </a:lnTo>
                  <a:lnTo>
                    <a:pt x="52" y="293"/>
                  </a:lnTo>
                  <a:lnTo>
                    <a:pt x="68" y="326"/>
                  </a:lnTo>
                  <a:lnTo>
                    <a:pt x="61" y="363"/>
                  </a:lnTo>
                  <a:lnTo>
                    <a:pt x="24" y="387"/>
                  </a:lnTo>
                  <a:lnTo>
                    <a:pt x="6" y="445"/>
                  </a:lnTo>
                  <a:lnTo>
                    <a:pt x="37" y="480"/>
                  </a:lnTo>
                  <a:lnTo>
                    <a:pt x="59" y="524"/>
                  </a:lnTo>
                  <a:lnTo>
                    <a:pt x="46" y="546"/>
                  </a:lnTo>
                  <a:lnTo>
                    <a:pt x="42" y="577"/>
                  </a:lnTo>
                  <a:lnTo>
                    <a:pt x="28" y="597"/>
                  </a:lnTo>
                  <a:lnTo>
                    <a:pt x="21" y="619"/>
                  </a:lnTo>
                  <a:lnTo>
                    <a:pt x="42" y="645"/>
                  </a:lnTo>
                  <a:lnTo>
                    <a:pt x="129" y="657"/>
                  </a:lnTo>
                  <a:lnTo>
                    <a:pt x="164" y="643"/>
                  </a:lnTo>
                  <a:lnTo>
                    <a:pt x="178" y="64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1" name="Freeform 1091"/>
            <p:cNvSpPr/>
            <p:nvPr/>
          </p:nvSpPr>
          <p:spPr bwMode="auto">
            <a:xfrm rot="356891">
              <a:off x="7632736" y="3094679"/>
              <a:ext cx="134190" cy="244663"/>
            </a:xfrm>
            <a:custGeom>
              <a:avLst/>
              <a:gdLst>
                <a:gd name="T0" fmla="*/ 51 w 89"/>
                <a:gd name="T1" fmla="*/ 108 h 160"/>
                <a:gd name="T2" fmla="*/ 32 w 89"/>
                <a:gd name="T3" fmla="*/ 116 h 160"/>
                <a:gd name="T4" fmla="*/ 4 w 89"/>
                <a:gd name="T5" fmla="*/ 108 h 160"/>
                <a:gd name="T6" fmla="*/ 2 w 89"/>
                <a:gd name="T7" fmla="*/ 100 h 160"/>
                <a:gd name="T8" fmla="*/ 0 w 89"/>
                <a:gd name="T9" fmla="*/ 48 h 160"/>
                <a:gd name="T10" fmla="*/ 20 w 89"/>
                <a:gd name="T11" fmla="*/ 39 h 160"/>
                <a:gd name="T12" fmla="*/ 17 w 89"/>
                <a:gd name="T13" fmla="*/ 29 h 160"/>
                <a:gd name="T14" fmla="*/ 21 w 89"/>
                <a:gd name="T15" fmla="*/ 10 h 160"/>
                <a:gd name="T16" fmla="*/ 23 w 89"/>
                <a:gd name="T17" fmla="*/ 0 h 160"/>
                <a:gd name="T18" fmla="*/ 34 w 89"/>
                <a:gd name="T19" fmla="*/ 5 h 160"/>
                <a:gd name="T20" fmla="*/ 38 w 89"/>
                <a:gd name="T21" fmla="*/ 23 h 160"/>
                <a:gd name="T22" fmla="*/ 36 w 89"/>
                <a:gd name="T23" fmla="*/ 33 h 160"/>
                <a:gd name="T24" fmla="*/ 59 w 89"/>
                <a:gd name="T25" fmla="*/ 50 h 160"/>
                <a:gd name="T26" fmla="*/ 61 w 89"/>
                <a:gd name="T27" fmla="*/ 62 h 160"/>
                <a:gd name="T28" fmla="*/ 48 w 89"/>
                <a:gd name="T29" fmla="*/ 72 h 160"/>
                <a:gd name="T30" fmla="*/ 45 w 89"/>
                <a:gd name="T31" fmla="*/ 93 h 160"/>
                <a:gd name="T32" fmla="*/ 51 w 89"/>
                <a:gd name="T33" fmla="*/ 108 h 160"/>
                <a:gd name="T34" fmla="*/ 51 w 89"/>
                <a:gd name="T35" fmla="*/ 108 h 1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60"/>
                <a:gd name="T56" fmla="*/ 89 w 89"/>
                <a:gd name="T57" fmla="*/ 160 h 1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60">
                  <a:moveTo>
                    <a:pt x="72" y="148"/>
                  </a:moveTo>
                  <a:lnTo>
                    <a:pt x="45" y="159"/>
                  </a:lnTo>
                  <a:lnTo>
                    <a:pt x="4" y="148"/>
                  </a:lnTo>
                  <a:lnTo>
                    <a:pt x="2" y="137"/>
                  </a:lnTo>
                  <a:lnTo>
                    <a:pt x="0" y="66"/>
                  </a:lnTo>
                  <a:lnTo>
                    <a:pt x="28" y="53"/>
                  </a:lnTo>
                  <a:lnTo>
                    <a:pt x="24" y="40"/>
                  </a:lnTo>
                  <a:lnTo>
                    <a:pt x="30" y="13"/>
                  </a:lnTo>
                  <a:lnTo>
                    <a:pt x="33" y="0"/>
                  </a:lnTo>
                  <a:lnTo>
                    <a:pt x="48" y="6"/>
                  </a:lnTo>
                  <a:lnTo>
                    <a:pt x="54" y="31"/>
                  </a:lnTo>
                  <a:lnTo>
                    <a:pt x="52" y="46"/>
                  </a:lnTo>
                  <a:lnTo>
                    <a:pt x="83" y="69"/>
                  </a:lnTo>
                  <a:lnTo>
                    <a:pt x="88" y="86"/>
                  </a:lnTo>
                  <a:lnTo>
                    <a:pt x="69" y="99"/>
                  </a:lnTo>
                  <a:lnTo>
                    <a:pt x="64" y="127"/>
                  </a:lnTo>
                  <a:lnTo>
                    <a:pt x="72" y="148"/>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2" name="Freeform 1092"/>
            <p:cNvSpPr/>
            <p:nvPr/>
          </p:nvSpPr>
          <p:spPr bwMode="auto">
            <a:xfrm rot="356891">
              <a:off x="7480809" y="2987315"/>
              <a:ext cx="214022" cy="232769"/>
            </a:xfrm>
            <a:custGeom>
              <a:avLst/>
              <a:gdLst>
                <a:gd name="T0" fmla="*/ 75 w 142"/>
                <a:gd name="T1" fmla="*/ 93 h 153"/>
                <a:gd name="T2" fmla="*/ 74 w 142"/>
                <a:gd name="T3" fmla="*/ 78 h 153"/>
                <a:gd name="T4" fmla="*/ 68 w 142"/>
                <a:gd name="T5" fmla="*/ 65 h 153"/>
                <a:gd name="T6" fmla="*/ 96 w 142"/>
                <a:gd name="T7" fmla="*/ 56 h 153"/>
                <a:gd name="T8" fmla="*/ 98 w 142"/>
                <a:gd name="T9" fmla="*/ 45 h 153"/>
                <a:gd name="T10" fmla="*/ 91 w 142"/>
                <a:gd name="T11" fmla="*/ 19 h 153"/>
                <a:gd name="T12" fmla="*/ 83 w 142"/>
                <a:gd name="T13" fmla="*/ 19 h 153"/>
                <a:gd name="T14" fmla="*/ 47 w 142"/>
                <a:gd name="T15" fmla="*/ 0 h 153"/>
                <a:gd name="T16" fmla="*/ 28 w 142"/>
                <a:gd name="T17" fmla="*/ 20 h 153"/>
                <a:gd name="T18" fmla="*/ 23 w 142"/>
                <a:gd name="T19" fmla="*/ 47 h 153"/>
                <a:gd name="T20" fmla="*/ 4 w 142"/>
                <a:gd name="T21" fmla="*/ 72 h 153"/>
                <a:gd name="T22" fmla="*/ 0 w 142"/>
                <a:gd name="T23" fmla="*/ 95 h 153"/>
                <a:gd name="T24" fmla="*/ 4 w 142"/>
                <a:gd name="T25" fmla="*/ 107 h 153"/>
                <a:gd name="T26" fmla="*/ 31 w 142"/>
                <a:gd name="T27" fmla="*/ 102 h 153"/>
                <a:gd name="T28" fmla="*/ 51 w 142"/>
                <a:gd name="T29" fmla="*/ 109 h 153"/>
                <a:gd name="T30" fmla="*/ 59 w 142"/>
                <a:gd name="T31" fmla="*/ 99 h 153"/>
                <a:gd name="T32" fmla="*/ 75 w 142"/>
                <a:gd name="T33" fmla="*/ 93 h 153"/>
                <a:gd name="T34" fmla="*/ 75 w 142"/>
                <a:gd name="T35" fmla="*/ 93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3" name="Freeform 1093"/>
            <p:cNvSpPr/>
            <p:nvPr/>
          </p:nvSpPr>
          <p:spPr bwMode="auto">
            <a:xfrm rot="356891">
              <a:off x="6218349" y="3198611"/>
              <a:ext cx="348213" cy="611655"/>
            </a:xfrm>
            <a:custGeom>
              <a:avLst/>
              <a:gdLst>
                <a:gd name="T0" fmla="*/ 152 w 230"/>
                <a:gd name="T1" fmla="*/ 163 h 400"/>
                <a:gd name="T2" fmla="*/ 153 w 230"/>
                <a:gd name="T3" fmla="*/ 131 h 400"/>
                <a:gd name="T4" fmla="*/ 162 w 230"/>
                <a:gd name="T5" fmla="*/ 117 h 400"/>
                <a:gd name="T6" fmla="*/ 158 w 230"/>
                <a:gd name="T7" fmla="*/ 103 h 400"/>
                <a:gd name="T8" fmla="*/ 107 w 230"/>
                <a:gd name="T9" fmla="*/ 84 h 400"/>
                <a:gd name="T10" fmla="*/ 111 w 230"/>
                <a:gd name="T11" fmla="*/ 62 h 400"/>
                <a:gd name="T12" fmla="*/ 127 w 230"/>
                <a:gd name="T13" fmla="*/ 40 h 400"/>
                <a:gd name="T14" fmla="*/ 118 w 230"/>
                <a:gd name="T15" fmla="*/ 5 h 400"/>
                <a:gd name="T16" fmla="*/ 113 w 230"/>
                <a:gd name="T17" fmla="*/ 0 h 400"/>
                <a:gd name="T18" fmla="*/ 80 w 230"/>
                <a:gd name="T19" fmla="*/ 23 h 400"/>
                <a:gd name="T20" fmla="*/ 65 w 230"/>
                <a:gd name="T21" fmla="*/ 74 h 400"/>
                <a:gd name="T22" fmla="*/ 61 w 230"/>
                <a:gd name="T23" fmla="*/ 110 h 400"/>
                <a:gd name="T24" fmla="*/ 33 w 230"/>
                <a:gd name="T25" fmla="*/ 131 h 400"/>
                <a:gd name="T26" fmla="*/ 19 w 230"/>
                <a:gd name="T27" fmla="*/ 138 h 400"/>
                <a:gd name="T28" fmla="*/ 0 w 230"/>
                <a:gd name="T29" fmla="*/ 142 h 400"/>
                <a:gd name="T30" fmla="*/ 42 w 230"/>
                <a:gd name="T31" fmla="*/ 196 h 400"/>
                <a:gd name="T32" fmla="*/ 50 w 230"/>
                <a:gd name="T33" fmla="*/ 237 h 400"/>
                <a:gd name="T34" fmla="*/ 47 w 230"/>
                <a:gd name="T35" fmla="*/ 256 h 400"/>
                <a:gd name="T36" fmla="*/ 76 w 230"/>
                <a:gd name="T37" fmla="*/ 272 h 400"/>
                <a:gd name="T38" fmla="*/ 76 w 230"/>
                <a:gd name="T39" fmla="*/ 284 h 400"/>
                <a:gd name="T40" fmla="*/ 102 w 230"/>
                <a:gd name="T41" fmla="*/ 291 h 400"/>
                <a:gd name="T42" fmla="*/ 109 w 230"/>
                <a:gd name="T43" fmla="*/ 291 h 400"/>
                <a:gd name="T44" fmla="*/ 109 w 230"/>
                <a:gd name="T45" fmla="*/ 267 h 400"/>
                <a:gd name="T46" fmla="*/ 129 w 230"/>
                <a:gd name="T47" fmla="*/ 265 h 400"/>
                <a:gd name="T48" fmla="*/ 135 w 230"/>
                <a:gd name="T49" fmla="*/ 238 h 400"/>
                <a:gd name="T50" fmla="*/ 120 w 230"/>
                <a:gd name="T51" fmla="*/ 226 h 400"/>
                <a:gd name="T52" fmla="*/ 109 w 230"/>
                <a:gd name="T53" fmla="*/ 215 h 400"/>
                <a:gd name="T54" fmla="*/ 114 w 230"/>
                <a:gd name="T55" fmla="*/ 164 h 400"/>
                <a:gd name="T56" fmla="*/ 125 w 230"/>
                <a:gd name="T57" fmla="*/ 158 h 400"/>
                <a:gd name="T58" fmla="*/ 143 w 230"/>
                <a:gd name="T59" fmla="*/ 166 h 400"/>
                <a:gd name="T60" fmla="*/ 152 w 230"/>
                <a:gd name="T61" fmla="*/ 163 h 400"/>
                <a:gd name="T62" fmla="*/ 152 w 230"/>
                <a:gd name="T63" fmla="*/ 163 h 4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0"/>
                <a:gd name="T97" fmla="*/ 0 h 400"/>
                <a:gd name="T98" fmla="*/ 230 w 230"/>
                <a:gd name="T99" fmla="*/ 400 h 4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0" h="400">
                  <a:moveTo>
                    <a:pt x="214" y="223"/>
                  </a:moveTo>
                  <a:lnTo>
                    <a:pt x="216" y="180"/>
                  </a:lnTo>
                  <a:lnTo>
                    <a:pt x="229" y="160"/>
                  </a:lnTo>
                  <a:lnTo>
                    <a:pt x="223" y="141"/>
                  </a:lnTo>
                  <a:lnTo>
                    <a:pt x="152" y="114"/>
                  </a:lnTo>
                  <a:lnTo>
                    <a:pt x="157" y="86"/>
                  </a:lnTo>
                  <a:lnTo>
                    <a:pt x="178" y="55"/>
                  </a:lnTo>
                  <a:lnTo>
                    <a:pt x="166" y="6"/>
                  </a:lnTo>
                  <a:lnTo>
                    <a:pt x="159" y="0"/>
                  </a:lnTo>
                  <a:lnTo>
                    <a:pt x="113" y="31"/>
                  </a:lnTo>
                  <a:lnTo>
                    <a:pt x="92" y="101"/>
                  </a:lnTo>
                  <a:lnTo>
                    <a:pt x="85" y="150"/>
                  </a:lnTo>
                  <a:lnTo>
                    <a:pt x="47" y="180"/>
                  </a:lnTo>
                  <a:lnTo>
                    <a:pt x="26" y="189"/>
                  </a:lnTo>
                  <a:lnTo>
                    <a:pt x="0" y="196"/>
                  </a:lnTo>
                  <a:lnTo>
                    <a:pt x="59" y="269"/>
                  </a:lnTo>
                  <a:lnTo>
                    <a:pt x="71" y="324"/>
                  </a:lnTo>
                  <a:lnTo>
                    <a:pt x="66" y="350"/>
                  </a:lnTo>
                  <a:lnTo>
                    <a:pt x="107" y="372"/>
                  </a:lnTo>
                  <a:lnTo>
                    <a:pt x="107" y="389"/>
                  </a:lnTo>
                  <a:lnTo>
                    <a:pt x="144" y="399"/>
                  </a:lnTo>
                  <a:lnTo>
                    <a:pt x="154" y="399"/>
                  </a:lnTo>
                  <a:lnTo>
                    <a:pt x="154" y="367"/>
                  </a:lnTo>
                  <a:lnTo>
                    <a:pt x="183" y="363"/>
                  </a:lnTo>
                  <a:lnTo>
                    <a:pt x="190" y="326"/>
                  </a:lnTo>
                  <a:lnTo>
                    <a:pt x="170" y="310"/>
                  </a:lnTo>
                  <a:lnTo>
                    <a:pt x="154" y="295"/>
                  </a:lnTo>
                  <a:lnTo>
                    <a:pt x="161" y="225"/>
                  </a:lnTo>
                  <a:lnTo>
                    <a:pt x="176" y="216"/>
                  </a:lnTo>
                  <a:lnTo>
                    <a:pt x="202" y="227"/>
                  </a:lnTo>
                  <a:lnTo>
                    <a:pt x="214" y="22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4" name="Freeform 1094"/>
            <p:cNvSpPr/>
            <p:nvPr/>
          </p:nvSpPr>
          <p:spPr bwMode="auto">
            <a:xfrm rot="356891">
              <a:off x="5556958" y="964881"/>
              <a:ext cx="2826463" cy="2594437"/>
            </a:xfrm>
            <a:custGeom>
              <a:avLst/>
              <a:gdLst>
                <a:gd name="T0" fmla="*/ 428 w 1876"/>
                <a:gd name="T1" fmla="*/ 1194 h 1700"/>
                <a:gd name="T2" fmla="*/ 484 w 1876"/>
                <a:gd name="T3" fmla="*/ 1090 h 1700"/>
                <a:gd name="T4" fmla="*/ 524 w 1876"/>
                <a:gd name="T5" fmla="*/ 1187 h 1700"/>
                <a:gd name="T6" fmla="*/ 577 w 1876"/>
                <a:gd name="T7" fmla="*/ 1208 h 1700"/>
                <a:gd name="T8" fmla="*/ 644 w 1876"/>
                <a:gd name="T9" fmla="*/ 1104 h 1700"/>
                <a:gd name="T10" fmla="*/ 712 w 1876"/>
                <a:gd name="T11" fmla="*/ 1069 h 1700"/>
                <a:gd name="T12" fmla="*/ 791 w 1876"/>
                <a:gd name="T13" fmla="*/ 1003 h 1700"/>
                <a:gd name="T14" fmla="*/ 839 w 1876"/>
                <a:gd name="T15" fmla="*/ 938 h 1700"/>
                <a:gd name="T16" fmla="*/ 885 w 1876"/>
                <a:gd name="T17" fmla="*/ 865 h 1700"/>
                <a:gd name="T18" fmla="*/ 930 w 1876"/>
                <a:gd name="T19" fmla="*/ 868 h 1700"/>
                <a:gd name="T20" fmla="*/ 985 w 1876"/>
                <a:gd name="T21" fmla="*/ 851 h 1700"/>
                <a:gd name="T22" fmla="*/ 1052 w 1876"/>
                <a:gd name="T23" fmla="*/ 844 h 1700"/>
                <a:gd name="T24" fmla="*/ 1116 w 1876"/>
                <a:gd name="T25" fmla="*/ 869 h 1700"/>
                <a:gd name="T26" fmla="*/ 1150 w 1876"/>
                <a:gd name="T27" fmla="*/ 843 h 1700"/>
                <a:gd name="T28" fmla="*/ 1217 w 1876"/>
                <a:gd name="T29" fmla="*/ 777 h 1700"/>
                <a:gd name="T30" fmla="*/ 1276 w 1876"/>
                <a:gd name="T31" fmla="*/ 743 h 1700"/>
                <a:gd name="T32" fmla="*/ 1291 w 1876"/>
                <a:gd name="T33" fmla="*/ 686 h 1700"/>
                <a:gd name="T34" fmla="*/ 1220 w 1876"/>
                <a:gd name="T35" fmla="*/ 646 h 1700"/>
                <a:gd name="T36" fmla="*/ 1202 w 1876"/>
                <a:gd name="T37" fmla="*/ 564 h 1700"/>
                <a:gd name="T38" fmla="*/ 1224 w 1876"/>
                <a:gd name="T39" fmla="*/ 536 h 1700"/>
                <a:gd name="T40" fmla="*/ 1232 w 1876"/>
                <a:gd name="T41" fmla="*/ 473 h 1700"/>
                <a:gd name="T42" fmla="*/ 1232 w 1876"/>
                <a:gd name="T43" fmla="*/ 457 h 1700"/>
                <a:gd name="T44" fmla="*/ 1250 w 1876"/>
                <a:gd name="T45" fmla="*/ 336 h 1700"/>
                <a:gd name="T46" fmla="*/ 1275 w 1876"/>
                <a:gd name="T47" fmla="*/ 348 h 1700"/>
                <a:gd name="T48" fmla="*/ 1284 w 1876"/>
                <a:gd name="T49" fmla="*/ 191 h 1700"/>
                <a:gd name="T50" fmla="*/ 1200 w 1876"/>
                <a:gd name="T51" fmla="*/ 124 h 1700"/>
                <a:gd name="T52" fmla="*/ 1135 w 1876"/>
                <a:gd name="T53" fmla="*/ 83 h 1700"/>
                <a:gd name="T54" fmla="*/ 1072 w 1876"/>
                <a:gd name="T55" fmla="*/ 63 h 1700"/>
                <a:gd name="T56" fmla="*/ 1061 w 1876"/>
                <a:gd name="T57" fmla="*/ 0 h 1700"/>
                <a:gd name="T58" fmla="*/ 1035 w 1876"/>
                <a:gd name="T59" fmla="*/ 63 h 1700"/>
                <a:gd name="T60" fmla="*/ 1004 w 1876"/>
                <a:gd name="T61" fmla="*/ 232 h 1700"/>
                <a:gd name="T62" fmla="*/ 918 w 1876"/>
                <a:gd name="T63" fmla="*/ 298 h 1700"/>
                <a:gd name="T64" fmla="*/ 861 w 1876"/>
                <a:gd name="T65" fmla="*/ 419 h 1700"/>
                <a:gd name="T66" fmla="*/ 950 w 1876"/>
                <a:gd name="T67" fmla="*/ 440 h 1700"/>
                <a:gd name="T68" fmla="*/ 1076 w 1876"/>
                <a:gd name="T69" fmla="*/ 484 h 1700"/>
                <a:gd name="T70" fmla="*/ 987 w 1876"/>
                <a:gd name="T71" fmla="*/ 523 h 1700"/>
                <a:gd name="T72" fmla="*/ 915 w 1876"/>
                <a:gd name="T73" fmla="*/ 573 h 1700"/>
                <a:gd name="T74" fmla="*/ 820 w 1876"/>
                <a:gd name="T75" fmla="*/ 663 h 1700"/>
                <a:gd name="T76" fmla="*/ 707 w 1876"/>
                <a:gd name="T77" fmla="*/ 680 h 1700"/>
                <a:gd name="T78" fmla="*/ 683 w 1876"/>
                <a:gd name="T79" fmla="*/ 794 h 1700"/>
                <a:gd name="T80" fmla="*/ 508 w 1876"/>
                <a:gd name="T81" fmla="*/ 871 h 1700"/>
                <a:gd name="T82" fmla="*/ 361 w 1876"/>
                <a:gd name="T83" fmla="*/ 919 h 1700"/>
                <a:gd name="T84" fmla="*/ 130 w 1876"/>
                <a:gd name="T85" fmla="*/ 863 h 1700"/>
                <a:gd name="T86" fmla="*/ 7 w 1876"/>
                <a:gd name="T87" fmla="*/ 905 h 1700"/>
                <a:gd name="T88" fmla="*/ 77 w 1876"/>
                <a:gd name="T89" fmla="*/ 988 h 1700"/>
                <a:gd name="T90" fmla="*/ 147 w 1876"/>
                <a:gd name="T91" fmla="*/ 1021 h 1700"/>
                <a:gd name="T92" fmla="*/ 169 w 1876"/>
                <a:gd name="T93" fmla="*/ 1086 h 1700"/>
                <a:gd name="T94" fmla="*/ 242 w 1876"/>
                <a:gd name="T95" fmla="*/ 1130 h 1700"/>
                <a:gd name="T96" fmla="*/ 349 w 1876"/>
                <a:gd name="T97" fmla="*/ 1119 h 1700"/>
                <a:gd name="T98" fmla="*/ 314 w 1876"/>
                <a:gd name="T99" fmla="*/ 1178 h 1700"/>
                <a:gd name="T100" fmla="*/ 367 w 1876"/>
                <a:gd name="T101" fmla="*/ 1228 h 1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6"/>
                <a:gd name="T154" fmla="*/ 0 h 1700"/>
                <a:gd name="T155" fmla="*/ 1876 w 1876"/>
                <a:gd name="T156" fmla="*/ 1700 h 1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6" h="1700">
                  <a:moveTo>
                    <a:pt x="527" y="1694"/>
                  </a:moveTo>
                  <a:lnTo>
                    <a:pt x="553" y="1687"/>
                  </a:lnTo>
                  <a:lnTo>
                    <a:pt x="575" y="1678"/>
                  </a:lnTo>
                  <a:lnTo>
                    <a:pt x="613" y="1648"/>
                  </a:lnTo>
                  <a:lnTo>
                    <a:pt x="620" y="1598"/>
                  </a:lnTo>
                  <a:lnTo>
                    <a:pt x="641" y="1528"/>
                  </a:lnTo>
                  <a:lnTo>
                    <a:pt x="687" y="1497"/>
                  </a:lnTo>
                  <a:lnTo>
                    <a:pt x="694" y="1504"/>
                  </a:lnTo>
                  <a:lnTo>
                    <a:pt x="706" y="1552"/>
                  </a:lnTo>
                  <a:lnTo>
                    <a:pt x="685" y="1583"/>
                  </a:lnTo>
                  <a:lnTo>
                    <a:pt x="680" y="1612"/>
                  </a:lnTo>
                  <a:lnTo>
                    <a:pt x="751" y="1639"/>
                  </a:lnTo>
                  <a:lnTo>
                    <a:pt x="757" y="1658"/>
                  </a:lnTo>
                  <a:lnTo>
                    <a:pt x="799" y="1656"/>
                  </a:lnTo>
                  <a:lnTo>
                    <a:pt x="819" y="1660"/>
                  </a:lnTo>
                  <a:lnTo>
                    <a:pt x="828" y="1667"/>
                  </a:lnTo>
                  <a:lnTo>
                    <a:pt x="900" y="1564"/>
                  </a:lnTo>
                  <a:lnTo>
                    <a:pt x="919" y="1557"/>
                  </a:lnTo>
                  <a:lnTo>
                    <a:pt x="924" y="1544"/>
                  </a:lnTo>
                  <a:lnTo>
                    <a:pt x="922" y="1523"/>
                  </a:lnTo>
                  <a:lnTo>
                    <a:pt x="946" y="1489"/>
                  </a:lnTo>
                  <a:lnTo>
                    <a:pt x="991" y="1487"/>
                  </a:lnTo>
                  <a:lnTo>
                    <a:pt x="1010" y="1467"/>
                  </a:lnTo>
                  <a:lnTo>
                    <a:pt x="1020" y="1475"/>
                  </a:lnTo>
                  <a:lnTo>
                    <a:pt x="1046" y="1453"/>
                  </a:lnTo>
                  <a:lnTo>
                    <a:pt x="1062" y="1453"/>
                  </a:lnTo>
                  <a:lnTo>
                    <a:pt x="1110" y="1383"/>
                  </a:lnTo>
                  <a:lnTo>
                    <a:pt x="1134" y="1385"/>
                  </a:lnTo>
                  <a:lnTo>
                    <a:pt x="1165" y="1363"/>
                  </a:lnTo>
                  <a:lnTo>
                    <a:pt x="1173" y="1371"/>
                  </a:lnTo>
                  <a:lnTo>
                    <a:pt x="1230" y="1343"/>
                  </a:lnTo>
                  <a:lnTo>
                    <a:pt x="1202" y="1294"/>
                  </a:lnTo>
                  <a:lnTo>
                    <a:pt x="1211" y="1246"/>
                  </a:lnTo>
                  <a:lnTo>
                    <a:pt x="1235" y="1195"/>
                  </a:lnTo>
                  <a:lnTo>
                    <a:pt x="1254" y="1186"/>
                  </a:lnTo>
                  <a:lnTo>
                    <a:pt x="1268" y="1193"/>
                  </a:lnTo>
                  <a:lnTo>
                    <a:pt x="1268" y="1229"/>
                  </a:lnTo>
                  <a:lnTo>
                    <a:pt x="1283" y="1239"/>
                  </a:lnTo>
                  <a:lnTo>
                    <a:pt x="1319" y="1212"/>
                  </a:lnTo>
                  <a:lnTo>
                    <a:pt x="1333" y="1197"/>
                  </a:lnTo>
                  <a:lnTo>
                    <a:pt x="1349" y="1204"/>
                  </a:lnTo>
                  <a:lnTo>
                    <a:pt x="1367" y="1188"/>
                  </a:lnTo>
                  <a:lnTo>
                    <a:pt x="1404" y="1186"/>
                  </a:lnTo>
                  <a:lnTo>
                    <a:pt x="1410" y="1173"/>
                  </a:lnTo>
                  <a:lnTo>
                    <a:pt x="1402" y="1154"/>
                  </a:lnTo>
                  <a:lnTo>
                    <a:pt x="1428" y="1127"/>
                  </a:lnTo>
                  <a:lnTo>
                    <a:pt x="1458" y="1111"/>
                  </a:lnTo>
                  <a:lnTo>
                    <a:pt x="1507" y="1164"/>
                  </a:lnTo>
                  <a:lnTo>
                    <a:pt x="1505" y="1184"/>
                  </a:lnTo>
                  <a:lnTo>
                    <a:pt x="1529" y="1222"/>
                  </a:lnTo>
                  <a:lnTo>
                    <a:pt x="1586" y="1226"/>
                  </a:lnTo>
                  <a:lnTo>
                    <a:pt x="1599" y="1200"/>
                  </a:lnTo>
                  <a:lnTo>
                    <a:pt x="1584" y="1123"/>
                  </a:lnTo>
                  <a:lnTo>
                    <a:pt x="1597" y="1109"/>
                  </a:lnTo>
                  <a:lnTo>
                    <a:pt x="1623" y="1127"/>
                  </a:lnTo>
                  <a:lnTo>
                    <a:pt x="1647" y="1162"/>
                  </a:lnTo>
                  <a:lnTo>
                    <a:pt x="1685" y="1104"/>
                  </a:lnTo>
                  <a:lnTo>
                    <a:pt x="1702" y="1101"/>
                  </a:lnTo>
                  <a:lnTo>
                    <a:pt x="1730" y="1072"/>
                  </a:lnTo>
                  <a:lnTo>
                    <a:pt x="1744" y="1072"/>
                  </a:lnTo>
                  <a:lnTo>
                    <a:pt x="1768" y="1048"/>
                  </a:lnTo>
                  <a:lnTo>
                    <a:pt x="1781" y="1048"/>
                  </a:lnTo>
                  <a:lnTo>
                    <a:pt x="1794" y="1025"/>
                  </a:lnTo>
                  <a:lnTo>
                    <a:pt x="1829" y="1025"/>
                  </a:lnTo>
                  <a:lnTo>
                    <a:pt x="1860" y="995"/>
                  </a:lnTo>
                  <a:lnTo>
                    <a:pt x="1875" y="979"/>
                  </a:lnTo>
                  <a:lnTo>
                    <a:pt x="1875" y="961"/>
                  </a:lnTo>
                  <a:lnTo>
                    <a:pt x="1850" y="947"/>
                  </a:lnTo>
                  <a:lnTo>
                    <a:pt x="1850" y="915"/>
                  </a:lnTo>
                  <a:lnTo>
                    <a:pt x="1805" y="858"/>
                  </a:lnTo>
                  <a:lnTo>
                    <a:pt x="1761" y="899"/>
                  </a:lnTo>
                  <a:lnTo>
                    <a:pt x="1748" y="891"/>
                  </a:lnTo>
                  <a:lnTo>
                    <a:pt x="1745" y="867"/>
                  </a:lnTo>
                  <a:lnTo>
                    <a:pt x="1728" y="840"/>
                  </a:lnTo>
                  <a:lnTo>
                    <a:pt x="1723" y="809"/>
                  </a:lnTo>
                  <a:lnTo>
                    <a:pt x="1723" y="778"/>
                  </a:lnTo>
                  <a:lnTo>
                    <a:pt x="1693" y="756"/>
                  </a:lnTo>
                  <a:lnTo>
                    <a:pt x="1689" y="742"/>
                  </a:lnTo>
                  <a:lnTo>
                    <a:pt x="1697" y="723"/>
                  </a:lnTo>
                  <a:lnTo>
                    <a:pt x="1754" y="740"/>
                  </a:lnTo>
                  <a:lnTo>
                    <a:pt x="1757" y="711"/>
                  </a:lnTo>
                  <a:lnTo>
                    <a:pt x="1776" y="689"/>
                  </a:lnTo>
                  <a:lnTo>
                    <a:pt x="1764" y="677"/>
                  </a:lnTo>
                  <a:lnTo>
                    <a:pt x="1766" y="653"/>
                  </a:lnTo>
                  <a:lnTo>
                    <a:pt x="1794" y="639"/>
                  </a:lnTo>
                  <a:lnTo>
                    <a:pt x="1800" y="631"/>
                  </a:lnTo>
                  <a:lnTo>
                    <a:pt x="1797" y="622"/>
                  </a:lnTo>
                  <a:lnTo>
                    <a:pt x="1766" y="631"/>
                  </a:lnTo>
                  <a:lnTo>
                    <a:pt x="1711" y="590"/>
                  </a:lnTo>
                  <a:lnTo>
                    <a:pt x="1709" y="580"/>
                  </a:lnTo>
                  <a:lnTo>
                    <a:pt x="1735" y="547"/>
                  </a:lnTo>
                  <a:lnTo>
                    <a:pt x="1790" y="463"/>
                  </a:lnTo>
                  <a:lnTo>
                    <a:pt x="1794" y="456"/>
                  </a:lnTo>
                  <a:lnTo>
                    <a:pt x="1802" y="456"/>
                  </a:lnTo>
                  <a:lnTo>
                    <a:pt x="1821" y="478"/>
                  </a:lnTo>
                  <a:lnTo>
                    <a:pt x="1826" y="480"/>
                  </a:lnTo>
                  <a:lnTo>
                    <a:pt x="1826" y="378"/>
                  </a:lnTo>
                  <a:lnTo>
                    <a:pt x="1845" y="370"/>
                  </a:lnTo>
                  <a:lnTo>
                    <a:pt x="1845" y="330"/>
                  </a:lnTo>
                  <a:lnTo>
                    <a:pt x="1840" y="264"/>
                  </a:lnTo>
                  <a:lnTo>
                    <a:pt x="1862" y="176"/>
                  </a:lnTo>
                  <a:lnTo>
                    <a:pt x="1797" y="125"/>
                  </a:lnTo>
                  <a:lnTo>
                    <a:pt x="1745" y="169"/>
                  </a:lnTo>
                  <a:lnTo>
                    <a:pt x="1719" y="171"/>
                  </a:lnTo>
                  <a:lnTo>
                    <a:pt x="1706" y="187"/>
                  </a:lnTo>
                  <a:lnTo>
                    <a:pt x="1663" y="180"/>
                  </a:lnTo>
                  <a:lnTo>
                    <a:pt x="1640" y="154"/>
                  </a:lnTo>
                  <a:lnTo>
                    <a:pt x="1627" y="114"/>
                  </a:lnTo>
                  <a:lnTo>
                    <a:pt x="1630" y="99"/>
                  </a:lnTo>
                  <a:lnTo>
                    <a:pt x="1594" y="77"/>
                  </a:lnTo>
                  <a:lnTo>
                    <a:pt x="1575" y="110"/>
                  </a:lnTo>
                  <a:lnTo>
                    <a:pt x="1537" y="87"/>
                  </a:lnTo>
                  <a:lnTo>
                    <a:pt x="1531" y="81"/>
                  </a:lnTo>
                  <a:lnTo>
                    <a:pt x="1553" y="21"/>
                  </a:lnTo>
                  <a:lnTo>
                    <a:pt x="1536" y="0"/>
                  </a:lnTo>
                  <a:lnTo>
                    <a:pt x="1520" y="0"/>
                  </a:lnTo>
                  <a:lnTo>
                    <a:pt x="1481" y="26"/>
                  </a:lnTo>
                  <a:lnTo>
                    <a:pt x="1448" y="77"/>
                  </a:lnTo>
                  <a:lnTo>
                    <a:pt x="1460" y="84"/>
                  </a:lnTo>
                  <a:lnTo>
                    <a:pt x="1484" y="87"/>
                  </a:lnTo>
                  <a:lnTo>
                    <a:pt x="1505" y="137"/>
                  </a:lnTo>
                  <a:lnTo>
                    <a:pt x="1494" y="158"/>
                  </a:lnTo>
                  <a:lnTo>
                    <a:pt x="1474" y="187"/>
                  </a:lnTo>
                  <a:lnTo>
                    <a:pt x="1439" y="320"/>
                  </a:lnTo>
                  <a:lnTo>
                    <a:pt x="1452" y="342"/>
                  </a:lnTo>
                  <a:lnTo>
                    <a:pt x="1441" y="359"/>
                  </a:lnTo>
                  <a:lnTo>
                    <a:pt x="1360" y="419"/>
                  </a:lnTo>
                  <a:lnTo>
                    <a:pt x="1316" y="412"/>
                  </a:lnTo>
                  <a:lnTo>
                    <a:pt x="1292" y="403"/>
                  </a:lnTo>
                  <a:lnTo>
                    <a:pt x="1288" y="414"/>
                  </a:lnTo>
                  <a:lnTo>
                    <a:pt x="1252" y="557"/>
                  </a:lnTo>
                  <a:lnTo>
                    <a:pt x="1235" y="578"/>
                  </a:lnTo>
                  <a:lnTo>
                    <a:pt x="1244" y="602"/>
                  </a:lnTo>
                  <a:lnTo>
                    <a:pt x="1266" y="622"/>
                  </a:lnTo>
                  <a:lnTo>
                    <a:pt x="1303" y="602"/>
                  </a:lnTo>
                  <a:lnTo>
                    <a:pt x="1362" y="607"/>
                  </a:lnTo>
                  <a:lnTo>
                    <a:pt x="1380" y="578"/>
                  </a:lnTo>
                  <a:lnTo>
                    <a:pt x="1410" y="569"/>
                  </a:lnTo>
                  <a:lnTo>
                    <a:pt x="1470" y="590"/>
                  </a:lnTo>
                  <a:lnTo>
                    <a:pt x="1542" y="668"/>
                  </a:lnTo>
                  <a:lnTo>
                    <a:pt x="1542" y="684"/>
                  </a:lnTo>
                  <a:lnTo>
                    <a:pt x="1527" y="694"/>
                  </a:lnTo>
                  <a:lnTo>
                    <a:pt x="1443" y="699"/>
                  </a:lnTo>
                  <a:lnTo>
                    <a:pt x="1415" y="721"/>
                  </a:lnTo>
                  <a:lnTo>
                    <a:pt x="1393" y="718"/>
                  </a:lnTo>
                  <a:lnTo>
                    <a:pt x="1378" y="742"/>
                  </a:lnTo>
                  <a:lnTo>
                    <a:pt x="1338" y="752"/>
                  </a:lnTo>
                  <a:lnTo>
                    <a:pt x="1312" y="790"/>
                  </a:lnTo>
                  <a:lnTo>
                    <a:pt x="1307" y="820"/>
                  </a:lnTo>
                  <a:lnTo>
                    <a:pt x="1250" y="858"/>
                  </a:lnTo>
                  <a:lnTo>
                    <a:pt x="1216" y="862"/>
                  </a:lnTo>
                  <a:lnTo>
                    <a:pt x="1176" y="915"/>
                  </a:lnTo>
                  <a:lnTo>
                    <a:pt x="1139" y="937"/>
                  </a:lnTo>
                  <a:lnTo>
                    <a:pt x="1067" y="921"/>
                  </a:lnTo>
                  <a:lnTo>
                    <a:pt x="1042" y="911"/>
                  </a:lnTo>
                  <a:lnTo>
                    <a:pt x="1014" y="939"/>
                  </a:lnTo>
                  <a:lnTo>
                    <a:pt x="1000" y="990"/>
                  </a:lnTo>
                  <a:lnTo>
                    <a:pt x="1041" y="1048"/>
                  </a:lnTo>
                  <a:lnTo>
                    <a:pt x="1014" y="1074"/>
                  </a:lnTo>
                  <a:lnTo>
                    <a:pt x="979" y="1096"/>
                  </a:lnTo>
                  <a:lnTo>
                    <a:pt x="926" y="1162"/>
                  </a:lnTo>
                  <a:lnTo>
                    <a:pt x="859" y="1193"/>
                  </a:lnTo>
                  <a:lnTo>
                    <a:pt x="747" y="1204"/>
                  </a:lnTo>
                  <a:lnTo>
                    <a:pt x="728" y="1202"/>
                  </a:lnTo>
                  <a:lnTo>
                    <a:pt x="599" y="1257"/>
                  </a:lnTo>
                  <a:lnTo>
                    <a:pt x="541" y="1294"/>
                  </a:lnTo>
                  <a:lnTo>
                    <a:pt x="522" y="1285"/>
                  </a:lnTo>
                  <a:lnTo>
                    <a:pt x="517" y="1268"/>
                  </a:lnTo>
                  <a:lnTo>
                    <a:pt x="438" y="1263"/>
                  </a:lnTo>
                  <a:lnTo>
                    <a:pt x="345" y="1234"/>
                  </a:lnTo>
                  <a:lnTo>
                    <a:pt x="321" y="1207"/>
                  </a:lnTo>
                  <a:lnTo>
                    <a:pt x="187" y="1191"/>
                  </a:lnTo>
                  <a:lnTo>
                    <a:pt x="163" y="1202"/>
                  </a:lnTo>
                  <a:lnTo>
                    <a:pt x="1" y="1186"/>
                  </a:lnTo>
                  <a:lnTo>
                    <a:pt x="0" y="1210"/>
                  </a:lnTo>
                  <a:lnTo>
                    <a:pt x="10" y="1248"/>
                  </a:lnTo>
                  <a:lnTo>
                    <a:pt x="3" y="1310"/>
                  </a:lnTo>
                  <a:lnTo>
                    <a:pt x="50" y="1378"/>
                  </a:lnTo>
                  <a:lnTo>
                    <a:pt x="74" y="1393"/>
                  </a:lnTo>
                  <a:lnTo>
                    <a:pt x="110" y="1364"/>
                  </a:lnTo>
                  <a:lnTo>
                    <a:pt x="189" y="1364"/>
                  </a:lnTo>
                  <a:lnTo>
                    <a:pt x="209" y="1371"/>
                  </a:lnTo>
                  <a:lnTo>
                    <a:pt x="220" y="1389"/>
                  </a:lnTo>
                  <a:lnTo>
                    <a:pt x="211" y="1409"/>
                  </a:lnTo>
                  <a:lnTo>
                    <a:pt x="168" y="1444"/>
                  </a:lnTo>
                  <a:lnTo>
                    <a:pt x="172" y="1462"/>
                  </a:lnTo>
                  <a:lnTo>
                    <a:pt x="223" y="1499"/>
                  </a:lnTo>
                  <a:lnTo>
                    <a:pt x="242" y="1499"/>
                  </a:lnTo>
                  <a:lnTo>
                    <a:pt x="249" y="1508"/>
                  </a:lnTo>
                  <a:lnTo>
                    <a:pt x="244" y="1523"/>
                  </a:lnTo>
                  <a:lnTo>
                    <a:pt x="275" y="1548"/>
                  </a:lnTo>
                  <a:lnTo>
                    <a:pt x="347" y="1559"/>
                  </a:lnTo>
                  <a:lnTo>
                    <a:pt x="383" y="1550"/>
                  </a:lnTo>
                  <a:lnTo>
                    <a:pt x="426" y="1506"/>
                  </a:lnTo>
                  <a:lnTo>
                    <a:pt x="479" y="1511"/>
                  </a:lnTo>
                  <a:lnTo>
                    <a:pt x="501" y="1544"/>
                  </a:lnTo>
                  <a:lnTo>
                    <a:pt x="488" y="1574"/>
                  </a:lnTo>
                  <a:lnTo>
                    <a:pt x="493" y="1593"/>
                  </a:lnTo>
                  <a:lnTo>
                    <a:pt x="464" y="1610"/>
                  </a:lnTo>
                  <a:lnTo>
                    <a:pt x="450" y="1625"/>
                  </a:lnTo>
                  <a:lnTo>
                    <a:pt x="455" y="1663"/>
                  </a:lnTo>
                  <a:lnTo>
                    <a:pt x="505" y="1699"/>
                  </a:lnTo>
                  <a:lnTo>
                    <a:pt x="527" y="169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5" name="Freeform 1095"/>
            <p:cNvSpPr/>
            <p:nvPr/>
          </p:nvSpPr>
          <p:spPr bwMode="auto">
            <a:xfrm rot="356891">
              <a:off x="7865835" y="2548769"/>
              <a:ext cx="738890" cy="728890"/>
            </a:xfrm>
            <a:custGeom>
              <a:avLst/>
              <a:gdLst>
                <a:gd name="T0" fmla="*/ 283 w 491"/>
                <a:gd name="T1" fmla="*/ 240 h 478"/>
                <a:gd name="T2" fmla="*/ 319 w 491"/>
                <a:gd name="T3" fmla="*/ 184 h 478"/>
                <a:gd name="T4" fmla="*/ 341 w 491"/>
                <a:gd name="T5" fmla="*/ 156 h 478"/>
                <a:gd name="T6" fmla="*/ 338 w 491"/>
                <a:gd name="T7" fmla="*/ 129 h 478"/>
                <a:gd name="T8" fmla="*/ 314 w 491"/>
                <a:gd name="T9" fmla="*/ 101 h 478"/>
                <a:gd name="T10" fmla="*/ 310 w 491"/>
                <a:gd name="T11" fmla="*/ 76 h 478"/>
                <a:gd name="T12" fmla="*/ 267 w 491"/>
                <a:gd name="T13" fmla="*/ 14 h 478"/>
                <a:gd name="T14" fmla="*/ 265 w 491"/>
                <a:gd name="T15" fmla="*/ 20 h 478"/>
                <a:gd name="T16" fmla="*/ 255 w 491"/>
                <a:gd name="T17" fmla="*/ 31 h 478"/>
                <a:gd name="T18" fmla="*/ 237 w 491"/>
                <a:gd name="T19" fmla="*/ 8 h 478"/>
                <a:gd name="T20" fmla="*/ 210 w 491"/>
                <a:gd name="T21" fmla="*/ 0 h 478"/>
                <a:gd name="T22" fmla="*/ 210 w 491"/>
                <a:gd name="T23" fmla="*/ 8 h 478"/>
                <a:gd name="T24" fmla="*/ 210 w 491"/>
                <a:gd name="T25" fmla="*/ 20 h 478"/>
                <a:gd name="T26" fmla="*/ 198 w 491"/>
                <a:gd name="T27" fmla="*/ 31 h 478"/>
                <a:gd name="T28" fmla="*/ 177 w 491"/>
                <a:gd name="T29" fmla="*/ 53 h 478"/>
                <a:gd name="T30" fmla="*/ 154 w 491"/>
                <a:gd name="T31" fmla="*/ 53 h 478"/>
                <a:gd name="T32" fmla="*/ 144 w 491"/>
                <a:gd name="T33" fmla="*/ 70 h 478"/>
                <a:gd name="T34" fmla="*/ 136 w 491"/>
                <a:gd name="T35" fmla="*/ 70 h 478"/>
                <a:gd name="T36" fmla="*/ 119 w 491"/>
                <a:gd name="T37" fmla="*/ 88 h 478"/>
                <a:gd name="T38" fmla="*/ 109 w 491"/>
                <a:gd name="T39" fmla="*/ 88 h 478"/>
                <a:gd name="T40" fmla="*/ 89 w 491"/>
                <a:gd name="T41" fmla="*/ 109 h 478"/>
                <a:gd name="T42" fmla="*/ 77 w 491"/>
                <a:gd name="T43" fmla="*/ 111 h 478"/>
                <a:gd name="T44" fmla="*/ 51 w 491"/>
                <a:gd name="T45" fmla="*/ 153 h 478"/>
                <a:gd name="T46" fmla="*/ 35 w 491"/>
                <a:gd name="T47" fmla="*/ 128 h 478"/>
                <a:gd name="T48" fmla="*/ 16 w 491"/>
                <a:gd name="T49" fmla="*/ 115 h 478"/>
                <a:gd name="T50" fmla="*/ 8 w 491"/>
                <a:gd name="T51" fmla="*/ 124 h 478"/>
                <a:gd name="T52" fmla="*/ 18 w 491"/>
                <a:gd name="T53" fmla="*/ 180 h 478"/>
                <a:gd name="T54" fmla="*/ 10 w 491"/>
                <a:gd name="T55" fmla="*/ 200 h 478"/>
                <a:gd name="T56" fmla="*/ 0 w 491"/>
                <a:gd name="T57" fmla="*/ 228 h 478"/>
                <a:gd name="T58" fmla="*/ 26 w 491"/>
                <a:gd name="T59" fmla="*/ 245 h 478"/>
                <a:gd name="T60" fmla="*/ 39 w 491"/>
                <a:gd name="T61" fmla="*/ 248 h 478"/>
                <a:gd name="T62" fmla="*/ 58 w 491"/>
                <a:gd name="T63" fmla="*/ 275 h 478"/>
                <a:gd name="T64" fmla="*/ 71 w 491"/>
                <a:gd name="T65" fmla="*/ 266 h 478"/>
                <a:gd name="T66" fmla="*/ 93 w 491"/>
                <a:gd name="T67" fmla="*/ 240 h 478"/>
                <a:gd name="T68" fmla="*/ 113 w 491"/>
                <a:gd name="T69" fmla="*/ 201 h 478"/>
                <a:gd name="T70" fmla="*/ 151 w 491"/>
                <a:gd name="T71" fmla="*/ 193 h 478"/>
                <a:gd name="T72" fmla="*/ 174 w 491"/>
                <a:gd name="T73" fmla="*/ 216 h 478"/>
                <a:gd name="T74" fmla="*/ 156 w 491"/>
                <a:gd name="T75" fmla="*/ 256 h 478"/>
                <a:gd name="T76" fmla="*/ 136 w 491"/>
                <a:gd name="T77" fmla="*/ 291 h 478"/>
                <a:gd name="T78" fmla="*/ 155 w 491"/>
                <a:gd name="T79" fmla="*/ 304 h 478"/>
                <a:gd name="T80" fmla="*/ 154 w 491"/>
                <a:gd name="T81" fmla="*/ 321 h 478"/>
                <a:gd name="T82" fmla="*/ 137 w 491"/>
                <a:gd name="T83" fmla="*/ 337 h 478"/>
                <a:gd name="T84" fmla="*/ 141 w 491"/>
                <a:gd name="T85" fmla="*/ 345 h 478"/>
                <a:gd name="T86" fmla="*/ 168 w 491"/>
                <a:gd name="T87" fmla="*/ 330 h 478"/>
                <a:gd name="T88" fmla="*/ 207 w 491"/>
                <a:gd name="T89" fmla="*/ 278 h 478"/>
                <a:gd name="T90" fmla="*/ 264 w 491"/>
                <a:gd name="T91" fmla="*/ 243 h 478"/>
                <a:gd name="T92" fmla="*/ 283 w 491"/>
                <a:gd name="T93" fmla="*/ 240 h 478"/>
                <a:gd name="T94" fmla="*/ 283 w 491"/>
                <a:gd name="T95" fmla="*/ 240 h 4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1"/>
                <a:gd name="T145" fmla="*/ 0 h 478"/>
                <a:gd name="T146" fmla="*/ 491 w 491"/>
                <a:gd name="T147" fmla="*/ 478 h 4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1" h="478">
                  <a:moveTo>
                    <a:pt x="406" y="331"/>
                  </a:moveTo>
                  <a:lnTo>
                    <a:pt x="458" y="254"/>
                  </a:lnTo>
                  <a:lnTo>
                    <a:pt x="490" y="216"/>
                  </a:lnTo>
                  <a:lnTo>
                    <a:pt x="485" y="178"/>
                  </a:lnTo>
                  <a:lnTo>
                    <a:pt x="451" y="139"/>
                  </a:lnTo>
                  <a:lnTo>
                    <a:pt x="446" y="106"/>
                  </a:lnTo>
                  <a:lnTo>
                    <a:pt x="384" y="20"/>
                  </a:lnTo>
                  <a:lnTo>
                    <a:pt x="380" y="28"/>
                  </a:lnTo>
                  <a:lnTo>
                    <a:pt x="367" y="42"/>
                  </a:lnTo>
                  <a:lnTo>
                    <a:pt x="341" y="11"/>
                  </a:lnTo>
                  <a:lnTo>
                    <a:pt x="303" y="0"/>
                  </a:lnTo>
                  <a:lnTo>
                    <a:pt x="301" y="11"/>
                  </a:lnTo>
                  <a:lnTo>
                    <a:pt x="301" y="28"/>
                  </a:lnTo>
                  <a:lnTo>
                    <a:pt x="286" y="44"/>
                  </a:lnTo>
                  <a:lnTo>
                    <a:pt x="255" y="74"/>
                  </a:lnTo>
                  <a:lnTo>
                    <a:pt x="221" y="74"/>
                  </a:lnTo>
                  <a:lnTo>
                    <a:pt x="207" y="97"/>
                  </a:lnTo>
                  <a:lnTo>
                    <a:pt x="195" y="97"/>
                  </a:lnTo>
                  <a:lnTo>
                    <a:pt x="171" y="122"/>
                  </a:lnTo>
                  <a:lnTo>
                    <a:pt x="157" y="122"/>
                  </a:lnTo>
                  <a:lnTo>
                    <a:pt x="129" y="150"/>
                  </a:lnTo>
                  <a:lnTo>
                    <a:pt x="111" y="154"/>
                  </a:lnTo>
                  <a:lnTo>
                    <a:pt x="74" y="212"/>
                  </a:lnTo>
                  <a:lnTo>
                    <a:pt x="50" y="177"/>
                  </a:lnTo>
                  <a:lnTo>
                    <a:pt x="23" y="159"/>
                  </a:lnTo>
                  <a:lnTo>
                    <a:pt x="11" y="172"/>
                  </a:lnTo>
                  <a:lnTo>
                    <a:pt x="26" y="250"/>
                  </a:lnTo>
                  <a:lnTo>
                    <a:pt x="13" y="276"/>
                  </a:lnTo>
                  <a:lnTo>
                    <a:pt x="0" y="315"/>
                  </a:lnTo>
                  <a:lnTo>
                    <a:pt x="37" y="339"/>
                  </a:lnTo>
                  <a:lnTo>
                    <a:pt x="57" y="342"/>
                  </a:lnTo>
                  <a:lnTo>
                    <a:pt x="83" y="380"/>
                  </a:lnTo>
                  <a:lnTo>
                    <a:pt x="102" y="368"/>
                  </a:lnTo>
                  <a:lnTo>
                    <a:pt x="133" y="331"/>
                  </a:lnTo>
                  <a:lnTo>
                    <a:pt x="164" y="278"/>
                  </a:lnTo>
                  <a:lnTo>
                    <a:pt x="217" y="267"/>
                  </a:lnTo>
                  <a:lnTo>
                    <a:pt x="250" y="300"/>
                  </a:lnTo>
                  <a:lnTo>
                    <a:pt x="225" y="353"/>
                  </a:lnTo>
                  <a:lnTo>
                    <a:pt x="195" y="402"/>
                  </a:lnTo>
                  <a:lnTo>
                    <a:pt x="223" y="421"/>
                  </a:lnTo>
                  <a:lnTo>
                    <a:pt x="221" y="445"/>
                  </a:lnTo>
                  <a:lnTo>
                    <a:pt x="198" y="467"/>
                  </a:lnTo>
                  <a:lnTo>
                    <a:pt x="203" y="477"/>
                  </a:lnTo>
                  <a:lnTo>
                    <a:pt x="243" y="457"/>
                  </a:lnTo>
                  <a:lnTo>
                    <a:pt x="298" y="384"/>
                  </a:lnTo>
                  <a:lnTo>
                    <a:pt x="379" y="337"/>
                  </a:lnTo>
                  <a:lnTo>
                    <a:pt x="406" y="331"/>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6" name="Freeform 1096"/>
            <p:cNvSpPr/>
            <p:nvPr/>
          </p:nvSpPr>
          <p:spPr bwMode="auto">
            <a:xfrm rot="356891">
              <a:off x="8080696" y="2174886"/>
              <a:ext cx="1066719" cy="745879"/>
            </a:xfrm>
            <a:custGeom>
              <a:avLst/>
              <a:gdLst>
                <a:gd name="T0" fmla="*/ 477 w 709"/>
                <a:gd name="T1" fmla="*/ 98 h 488"/>
                <a:gd name="T2" fmla="*/ 438 w 709"/>
                <a:gd name="T3" fmla="*/ 91 h 488"/>
                <a:gd name="T4" fmla="*/ 423 w 709"/>
                <a:gd name="T5" fmla="*/ 87 h 488"/>
                <a:gd name="T6" fmla="*/ 390 w 709"/>
                <a:gd name="T7" fmla="*/ 109 h 488"/>
                <a:gd name="T8" fmla="*/ 375 w 709"/>
                <a:gd name="T9" fmla="*/ 118 h 488"/>
                <a:gd name="T10" fmla="*/ 345 w 709"/>
                <a:gd name="T11" fmla="*/ 94 h 488"/>
                <a:gd name="T12" fmla="*/ 319 w 709"/>
                <a:gd name="T13" fmla="*/ 69 h 488"/>
                <a:gd name="T14" fmla="*/ 313 w 709"/>
                <a:gd name="T15" fmla="*/ 103 h 488"/>
                <a:gd name="T16" fmla="*/ 286 w 709"/>
                <a:gd name="T17" fmla="*/ 69 h 488"/>
                <a:gd name="T18" fmla="*/ 264 w 709"/>
                <a:gd name="T19" fmla="*/ 46 h 488"/>
                <a:gd name="T20" fmla="*/ 213 w 709"/>
                <a:gd name="T21" fmla="*/ 46 h 488"/>
                <a:gd name="T22" fmla="*/ 187 w 709"/>
                <a:gd name="T23" fmla="*/ 26 h 488"/>
                <a:gd name="T24" fmla="*/ 150 w 709"/>
                <a:gd name="T25" fmla="*/ 40 h 488"/>
                <a:gd name="T26" fmla="*/ 112 w 709"/>
                <a:gd name="T27" fmla="*/ 30 h 488"/>
                <a:gd name="T28" fmla="*/ 60 w 709"/>
                <a:gd name="T29" fmla="*/ 7 h 488"/>
                <a:gd name="T30" fmla="*/ 45 w 709"/>
                <a:gd name="T31" fmla="*/ 44 h 488"/>
                <a:gd name="T32" fmla="*/ 0 w 709"/>
                <a:gd name="T33" fmla="*/ 46 h 488"/>
                <a:gd name="T34" fmla="*/ 24 w 709"/>
                <a:gd name="T35" fmla="*/ 72 h 488"/>
                <a:gd name="T36" fmla="*/ 27 w 709"/>
                <a:gd name="T37" fmla="*/ 117 h 488"/>
                <a:gd name="T38" fmla="*/ 40 w 709"/>
                <a:gd name="T39" fmla="*/ 154 h 488"/>
                <a:gd name="T40" fmla="*/ 80 w 709"/>
                <a:gd name="T41" fmla="*/ 130 h 488"/>
                <a:gd name="T42" fmla="*/ 112 w 709"/>
                <a:gd name="T43" fmla="*/ 195 h 488"/>
                <a:gd name="T44" fmla="*/ 130 w 709"/>
                <a:gd name="T45" fmla="*/ 197 h 488"/>
                <a:gd name="T46" fmla="*/ 175 w 709"/>
                <a:gd name="T47" fmla="*/ 228 h 488"/>
                <a:gd name="T48" fmla="*/ 187 w 709"/>
                <a:gd name="T49" fmla="*/ 212 h 488"/>
                <a:gd name="T50" fmla="*/ 233 w 709"/>
                <a:gd name="T51" fmla="*/ 298 h 488"/>
                <a:gd name="T52" fmla="*/ 260 w 709"/>
                <a:gd name="T53" fmla="*/ 354 h 488"/>
                <a:gd name="T54" fmla="*/ 301 w 709"/>
                <a:gd name="T55" fmla="*/ 280 h 488"/>
                <a:gd name="T56" fmla="*/ 332 w 709"/>
                <a:gd name="T57" fmla="*/ 290 h 488"/>
                <a:gd name="T58" fmla="*/ 380 w 709"/>
                <a:gd name="T59" fmla="*/ 273 h 488"/>
                <a:gd name="T60" fmla="*/ 368 w 709"/>
                <a:gd name="T61" fmla="*/ 240 h 488"/>
                <a:gd name="T62" fmla="*/ 413 w 709"/>
                <a:gd name="T63" fmla="*/ 202 h 488"/>
                <a:gd name="T64" fmla="*/ 430 w 709"/>
                <a:gd name="T65" fmla="*/ 166 h 488"/>
                <a:gd name="T66" fmla="*/ 446 w 709"/>
                <a:gd name="T67" fmla="*/ 146 h 488"/>
                <a:gd name="T68" fmla="*/ 463 w 709"/>
                <a:gd name="T69" fmla="*/ 164 h 488"/>
                <a:gd name="T70" fmla="*/ 492 w 709"/>
                <a:gd name="T71" fmla="*/ 107 h 488"/>
                <a:gd name="T72" fmla="*/ 490 w 709"/>
                <a:gd name="T73" fmla="*/ 98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488"/>
                <a:gd name="T113" fmla="*/ 709 w 709"/>
                <a:gd name="T114" fmla="*/ 488 h 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488">
                  <a:moveTo>
                    <a:pt x="704" y="135"/>
                  </a:moveTo>
                  <a:lnTo>
                    <a:pt x="686" y="135"/>
                  </a:lnTo>
                  <a:lnTo>
                    <a:pt x="664" y="135"/>
                  </a:lnTo>
                  <a:lnTo>
                    <a:pt x="631" y="125"/>
                  </a:lnTo>
                  <a:lnTo>
                    <a:pt x="620" y="105"/>
                  </a:lnTo>
                  <a:lnTo>
                    <a:pt x="609" y="120"/>
                  </a:lnTo>
                  <a:lnTo>
                    <a:pt x="594" y="110"/>
                  </a:lnTo>
                  <a:lnTo>
                    <a:pt x="561" y="149"/>
                  </a:lnTo>
                  <a:lnTo>
                    <a:pt x="554" y="161"/>
                  </a:lnTo>
                  <a:lnTo>
                    <a:pt x="539" y="162"/>
                  </a:lnTo>
                  <a:lnTo>
                    <a:pt x="517" y="138"/>
                  </a:lnTo>
                  <a:lnTo>
                    <a:pt x="496" y="130"/>
                  </a:lnTo>
                  <a:lnTo>
                    <a:pt x="473" y="85"/>
                  </a:lnTo>
                  <a:lnTo>
                    <a:pt x="458" y="96"/>
                  </a:lnTo>
                  <a:lnTo>
                    <a:pt x="462" y="135"/>
                  </a:lnTo>
                  <a:lnTo>
                    <a:pt x="451" y="142"/>
                  </a:lnTo>
                  <a:lnTo>
                    <a:pt x="422" y="110"/>
                  </a:lnTo>
                  <a:lnTo>
                    <a:pt x="412" y="96"/>
                  </a:lnTo>
                  <a:lnTo>
                    <a:pt x="390" y="96"/>
                  </a:lnTo>
                  <a:lnTo>
                    <a:pt x="379" y="63"/>
                  </a:lnTo>
                  <a:lnTo>
                    <a:pt x="348" y="48"/>
                  </a:lnTo>
                  <a:lnTo>
                    <a:pt x="307" y="63"/>
                  </a:lnTo>
                  <a:lnTo>
                    <a:pt x="290" y="61"/>
                  </a:lnTo>
                  <a:lnTo>
                    <a:pt x="269" y="36"/>
                  </a:lnTo>
                  <a:lnTo>
                    <a:pt x="237" y="55"/>
                  </a:lnTo>
                  <a:lnTo>
                    <a:pt x="216" y="55"/>
                  </a:lnTo>
                  <a:lnTo>
                    <a:pt x="194" y="65"/>
                  </a:lnTo>
                  <a:lnTo>
                    <a:pt x="161" y="41"/>
                  </a:lnTo>
                  <a:lnTo>
                    <a:pt x="139" y="0"/>
                  </a:lnTo>
                  <a:lnTo>
                    <a:pt x="87" y="10"/>
                  </a:lnTo>
                  <a:lnTo>
                    <a:pt x="67" y="32"/>
                  </a:lnTo>
                  <a:lnTo>
                    <a:pt x="65" y="61"/>
                  </a:lnTo>
                  <a:lnTo>
                    <a:pt x="8" y="43"/>
                  </a:lnTo>
                  <a:lnTo>
                    <a:pt x="0" y="63"/>
                  </a:lnTo>
                  <a:lnTo>
                    <a:pt x="3" y="77"/>
                  </a:lnTo>
                  <a:lnTo>
                    <a:pt x="34" y="99"/>
                  </a:lnTo>
                  <a:lnTo>
                    <a:pt x="34" y="130"/>
                  </a:lnTo>
                  <a:lnTo>
                    <a:pt x="38" y="161"/>
                  </a:lnTo>
                  <a:lnTo>
                    <a:pt x="56" y="187"/>
                  </a:lnTo>
                  <a:lnTo>
                    <a:pt x="58" y="211"/>
                  </a:lnTo>
                  <a:lnTo>
                    <a:pt x="72" y="219"/>
                  </a:lnTo>
                  <a:lnTo>
                    <a:pt x="115" y="178"/>
                  </a:lnTo>
                  <a:lnTo>
                    <a:pt x="161" y="236"/>
                  </a:lnTo>
                  <a:lnTo>
                    <a:pt x="161" y="268"/>
                  </a:lnTo>
                  <a:lnTo>
                    <a:pt x="185" y="282"/>
                  </a:lnTo>
                  <a:lnTo>
                    <a:pt x="187" y="270"/>
                  </a:lnTo>
                  <a:lnTo>
                    <a:pt x="225" y="282"/>
                  </a:lnTo>
                  <a:lnTo>
                    <a:pt x="252" y="313"/>
                  </a:lnTo>
                  <a:lnTo>
                    <a:pt x="264" y="299"/>
                  </a:lnTo>
                  <a:lnTo>
                    <a:pt x="269" y="291"/>
                  </a:lnTo>
                  <a:lnTo>
                    <a:pt x="331" y="376"/>
                  </a:lnTo>
                  <a:lnTo>
                    <a:pt x="335" y="409"/>
                  </a:lnTo>
                  <a:lnTo>
                    <a:pt x="370" y="449"/>
                  </a:lnTo>
                  <a:lnTo>
                    <a:pt x="374" y="487"/>
                  </a:lnTo>
                  <a:lnTo>
                    <a:pt x="405" y="467"/>
                  </a:lnTo>
                  <a:lnTo>
                    <a:pt x="434" y="385"/>
                  </a:lnTo>
                  <a:lnTo>
                    <a:pt x="446" y="381"/>
                  </a:lnTo>
                  <a:lnTo>
                    <a:pt x="477" y="398"/>
                  </a:lnTo>
                  <a:lnTo>
                    <a:pt x="528" y="392"/>
                  </a:lnTo>
                  <a:lnTo>
                    <a:pt x="546" y="376"/>
                  </a:lnTo>
                  <a:lnTo>
                    <a:pt x="522" y="339"/>
                  </a:lnTo>
                  <a:lnTo>
                    <a:pt x="528" y="330"/>
                  </a:lnTo>
                  <a:lnTo>
                    <a:pt x="577" y="315"/>
                  </a:lnTo>
                  <a:lnTo>
                    <a:pt x="594" y="277"/>
                  </a:lnTo>
                  <a:lnTo>
                    <a:pt x="620" y="265"/>
                  </a:lnTo>
                  <a:lnTo>
                    <a:pt x="620" y="229"/>
                  </a:lnTo>
                  <a:lnTo>
                    <a:pt x="627" y="204"/>
                  </a:lnTo>
                  <a:lnTo>
                    <a:pt x="642" y="200"/>
                  </a:lnTo>
                  <a:lnTo>
                    <a:pt x="654" y="214"/>
                  </a:lnTo>
                  <a:lnTo>
                    <a:pt x="666" y="224"/>
                  </a:lnTo>
                  <a:lnTo>
                    <a:pt x="699" y="180"/>
                  </a:lnTo>
                  <a:lnTo>
                    <a:pt x="708" y="147"/>
                  </a:lnTo>
                  <a:lnTo>
                    <a:pt x="704" y="13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7" name="Freeform 1097"/>
            <p:cNvSpPr/>
            <p:nvPr/>
          </p:nvSpPr>
          <p:spPr bwMode="auto">
            <a:xfrm rot="356891">
              <a:off x="7927905" y="1069078"/>
              <a:ext cx="1460794" cy="1354137"/>
            </a:xfrm>
            <a:custGeom>
              <a:avLst/>
              <a:gdLst>
                <a:gd name="T0" fmla="*/ 207 w 970"/>
                <a:gd name="T1" fmla="*/ 523 h 888"/>
                <a:gd name="T2" fmla="*/ 245 w 970"/>
                <a:gd name="T3" fmla="*/ 571 h 888"/>
                <a:gd name="T4" fmla="*/ 274 w 970"/>
                <a:gd name="T5" fmla="*/ 563 h 888"/>
                <a:gd name="T6" fmla="*/ 311 w 970"/>
                <a:gd name="T7" fmla="*/ 568 h 888"/>
                <a:gd name="T8" fmla="*/ 352 w 970"/>
                <a:gd name="T9" fmla="*/ 558 h 888"/>
                <a:gd name="T10" fmla="*/ 381 w 970"/>
                <a:gd name="T11" fmla="*/ 593 h 888"/>
                <a:gd name="T12" fmla="*/ 403 w 970"/>
                <a:gd name="T13" fmla="*/ 603 h 888"/>
                <a:gd name="T14" fmla="*/ 432 w 970"/>
                <a:gd name="T15" fmla="*/ 622 h 888"/>
                <a:gd name="T16" fmla="*/ 439 w 970"/>
                <a:gd name="T17" fmla="*/ 585 h 888"/>
                <a:gd name="T18" fmla="*/ 470 w 970"/>
                <a:gd name="T19" fmla="*/ 624 h 888"/>
                <a:gd name="T20" fmla="*/ 495 w 970"/>
                <a:gd name="T21" fmla="*/ 640 h 888"/>
                <a:gd name="T22" fmla="*/ 523 w 970"/>
                <a:gd name="T23" fmla="*/ 603 h 888"/>
                <a:gd name="T24" fmla="*/ 542 w 970"/>
                <a:gd name="T25" fmla="*/ 600 h 888"/>
                <a:gd name="T26" fmla="*/ 572 w 970"/>
                <a:gd name="T27" fmla="*/ 622 h 888"/>
                <a:gd name="T28" fmla="*/ 599 w 970"/>
                <a:gd name="T29" fmla="*/ 622 h 888"/>
                <a:gd name="T30" fmla="*/ 588 w 970"/>
                <a:gd name="T31" fmla="*/ 571 h 888"/>
                <a:gd name="T32" fmla="*/ 576 w 970"/>
                <a:gd name="T33" fmla="*/ 512 h 888"/>
                <a:gd name="T34" fmla="*/ 642 w 970"/>
                <a:gd name="T35" fmla="*/ 484 h 888"/>
                <a:gd name="T36" fmla="*/ 648 w 970"/>
                <a:gd name="T37" fmla="*/ 454 h 888"/>
                <a:gd name="T38" fmla="*/ 655 w 970"/>
                <a:gd name="T39" fmla="*/ 423 h 888"/>
                <a:gd name="T40" fmla="*/ 661 w 970"/>
                <a:gd name="T41" fmla="*/ 302 h 888"/>
                <a:gd name="T42" fmla="*/ 656 w 970"/>
                <a:gd name="T43" fmla="*/ 252 h 888"/>
                <a:gd name="T44" fmla="*/ 653 w 970"/>
                <a:gd name="T45" fmla="*/ 228 h 888"/>
                <a:gd name="T46" fmla="*/ 610 w 970"/>
                <a:gd name="T47" fmla="*/ 264 h 888"/>
                <a:gd name="T48" fmla="*/ 565 w 970"/>
                <a:gd name="T49" fmla="*/ 308 h 888"/>
                <a:gd name="T50" fmla="*/ 481 w 970"/>
                <a:gd name="T51" fmla="*/ 308 h 888"/>
                <a:gd name="T52" fmla="*/ 473 w 970"/>
                <a:gd name="T53" fmla="*/ 275 h 888"/>
                <a:gd name="T54" fmla="*/ 443 w 970"/>
                <a:gd name="T55" fmla="*/ 252 h 888"/>
                <a:gd name="T56" fmla="*/ 390 w 970"/>
                <a:gd name="T57" fmla="*/ 236 h 888"/>
                <a:gd name="T58" fmla="*/ 347 w 970"/>
                <a:gd name="T59" fmla="*/ 232 h 888"/>
                <a:gd name="T60" fmla="*/ 309 w 970"/>
                <a:gd name="T61" fmla="*/ 205 h 888"/>
                <a:gd name="T62" fmla="*/ 292 w 970"/>
                <a:gd name="T63" fmla="*/ 172 h 888"/>
                <a:gd name="T64" fmla="*/ 261 w 970"/>
                <a:gd name="T65" fmla="*/ 136 h 888"/>
                <a:gd name="T66" fmla="*/ 231 w 970"/>
                <a:gd name="T67" fmla="*/ 80 h 888"/>
                <a:gd name="T68" fmla="*/ 194 w 970"/>
                <a:gd name="T69" fmla="*/ 24 h 888"/>
                <a:gd name="T70" fmla="*/ 137 w 970"/>
                <a:gd name="T71" fmla="*/ 13 h 888"/>
                <a:gd name="T72" fmla="*/ 73 w 970"/>
                <a:gd name="T73" fmla="*/ 0 h 888"/>
                <a:gd name="T74" fmla="*/ 4 w 970"/>
                <a:gd name="T75" fmla="*/ 31 h 888"/>
                <a:gd name="T76" fmla="*/ 0 w 970"/>
                <a:gd name="T77" fmla="*/ 91 h 888"/>
                <a:gd name="T78" fmla="*/ 30 w 970"/>
                <a:gd name="T79" fmla="*/ 112 h 888"/>
                <a:gd name="T80" fmla="*/ 68 w 970"/>
                <a:gd name="T81" fmla="*/ 103 h 888"/>
                <a:gd name="T82" fmla="*/ 75 w 970"/>
                <a:gd name="T83" fmla="*/ 145 h 888"/>
                <a:gd name="T84" fmla="*/ 121 w 970"/>
                <a:gd name="T85" fmla="*/ 168 h 888"/>
                <a:gd name="T86" fmla="*/ 149 w 970"/>
                <a:gd name="T87" fmla="*/ 154 h 888"/>
                <a:gd name="T88" fmla="*/ 231 w 970"/>
                <a:gd name="T89" fmla="*/ 160 h 888"/>
                <a:gd name="T90" fmla="*/ 218 w 970"/>
                <a:gd name="T91" fmla="*/ 271 h 888"/>
                <a:gd name="T92" fmla="*/ 205 w 970"/>
                <a:gd name="T93" fmla="*/ 306 h 888"/>
                <a:gd name="T94" fmla="*/ 201 w 970"/>
                <a:gd name="T95" fmla="*/ 378 h 888"/>
                <a:gd name="T96" fmla="*/ 183 w 970"/>
                <a:gd name="T97" fmla="*/ 363 h 888"/>
                <a:gd name="T98" fmla="*/ 142 w 970"/>
                <a:gd name="T99" fmla="*/ 428 h 888"/>
                <a:gd name="T100" fmla="*/ 125 w 970"/>
                <a:gd name="T101" fmla="*/ 460 h 888"/>
                <a:gd name="T102" fmla="*/ 184 w 970"/>
                <a:gd name="T103" fmla="*/ 482 h 888"/>
                <a:gd name="T104" fmla="*/ 183 w 970"/>
                <a:gd name="T105" fmla="*/ 495 h 888"/>
                <a:gd name="T106" fmla="*/ 161 w 970"/>
                <a:gd name="T107" fmla="*/ 522 h 888"/>
                <a:gd name="T108" fmla="*/ 170 w 970"/>
                <a:gd name="T109" fmla="*/ 530 h 8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70"/>
                <a:gd name="T166" fmla="*/ 0 h 888"/>
                <a:gd name="T167" fmla="*/ 970 w 970"/>
                <a:gd name="T168" fmla="*/ 888 h 8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70" h="888">
                  <a:moveTo>
                    <a:pt x="244" y="734"/>
                  </a:moveTo>
                  <a:lnTo>
                    <a:pt x="297" y="724"/>
                  </a:lnTo>
                  <a:lnTo>
                    <a:pt x="318" y="766"/>
                  </a:lnTo>
                  <a:lnTo>
                    <a:pt x="351" y="790"/>
                  </a:lnTo>
                  <a:lnTo>
                    <a:pt x="373" y="779"/>
                  </a:lnTo>
                  <a:lnTo>
                    <a:pt x="394" y="779"/>
                  </a:lnTo>
                  <a:lnTo>
                    <a:pt x="426" y="761"/>
                  </a:lnTo>
                  <a:lnTo>
                    <a:pt x="447" y="785"/>
                  </a:lnTo>
                  <a:lnTo>
                    <a:pt x="463" y="787"/>
                  </a:lnTo>
                  <a:lnTo>
                    <a:pt x="505" y="772"/>
                  </a:lnTo>
                  <a:lnTo>
                    <a:pt x="535" y="787"/>
                  </a:lnTo>
                  <a:lnTo>
                    <a:pt x="547" y="821"/>
                  </a:lnTo>
                  <a:lnTo>
                    <a:pt x="569" y="821"/>
                  </a:lnTo>
                  <a:lnTo>
                    <a:pt x="579" y="835"/>
                  </a:lnTo>
                  <a:lnTo>
                    <a:pt x="607" y="867"/>
                  </a:lnTo>
                  <a:lnTo>
                    <a:pt x="619" y="860"/>
                  </a:lnTo>
                  <a:lnTo>
                    <a:pt x="614" y="821"/>
                  </a:lnTo>
                  <a:lnTo>
                    <a:pt x="629" y="809"/>
                  </a:lnTo>
                  <a:lnTo>
                    <a:pt x="652" y="854"/>
                  </a:lnTo>
                  <a:lnTo>
                    <a:pt x="674" y="862"/>
                  </a:lnTo>
                  <a:lnTo>
                    <a:pt x="695" y="887"/>
                  </a:lnTo>
                  <a:lnTo>
                    <a:pt x="710" y="885"/>
                  </a:lnTo>
                  <a:lnTo>
                    <a:pt x="717" y="874"/>
                  </a:lnTo>
                  <a:lnTo>
                    <a:pt x="750" y="835"/>
                  </a:lnTo>
                  <a:lnTo>
                    <a:pt x="765" y="845"/>
                  </a:lnTo>
                  <a:lnTo>
                    <a:pt x="777" y="830"/>
                  </a:lnTo>
                  <a:lnTo>
                    <a:pt x="787" y="850"/>
                  </a:lnTo>
                  <a:lnTo>
                    <a:pt x="820" y="860"/>
                  </a:lnTo>
                  <a:lnTo>
                    <a:pt x="842" y="860"/>
                  </a:lnTo>
                  <a:lnTo>
                    <a:pt x="860" y="860"/>
                  </a:lnTo>
                  <a:lnTo>
                    <a:pt x="849" y="845"/>
                  </a:lnTo>
                  <a:lnTo>
                    <a:pt x="844" y="790"/>
                  </a:lnTo>
                  <a:lnTo>
                    <a:pt x="805" y="730"/>
                  </a:lnTo>
                  <a:lnTo>
                    <a:pt x="827" y="708"/>
                  </a:lnTo>
                  <a:lnTo>
                    <a:pt x="849" y="669"/>
                  </a:lnTo>
                  <a:lnTo>
                    <a:pt x="921" y="669"/>
                  </a:lnTo>
                  <a:lnTo>
                    <a:pt x="937" y="657"/>
                  </a:lnTo>
                  <a:lnTo>
                    <a:pt x="930" y="628"/>
                  </a:lnTo>
                  <a:lnTo>
                    <a:pt x="947" y="600"/>
                  </a:lnTo>
                  <a:lnTo>
                    <a:pt x="941" y="585"/>
                  </a:lnTo>
                  <a:lnTo>
                    <a:pt x="947" y="558"/>
                  </a:lnTo>
                  <a:lnTo>
                    <a:pt x="947" y="419"/>
                  </a:lnTo>
                  <a:lnTo>
                    <a:pt x="969" y="375"/>
                  </a:lnTo>
                  <a:lnTo>
                    <a:pt x="942" y="349"/>
                  </a:lnTo>
                  <a:lnTo>
                    <a:pt x="947" y="331"/>
                  </a:lnTo>
                  <a:lnTo>
                    <a:pt x="937" y="315"/>
                  </a:lnTo>
                  <a:lnTo>
                    <a:pt x="908" y="327"/>
                  </a:lnTo>
                  <a:lnTo>
                    <a:pt x="875" y="365"/>
                  </a:lnTo>
                  <a:lnTo>
                    <a:pt x="842" y="380"/>
                  </a:lnTo>
                  <a:lnTo>
                    <a:pt x="810" y="426"/>
                  </a:lnTo>
                  <a:lnTo>
                    <a:pt x="729" y="452"/>
                  </a:lnTo>
                  <a:lnTo>
                    <a:pt x="691" y="426"/>
                  </a:lnTo>
                  <a:lnTo>
                    <a:pt x="695" y="408"/>
                  </a:lnTo>
                  <a:lnTo>
                    <a:pt x="678" y="380"/>
                  </a:lnTo>
                  <a:lnTo>
                    <a:pt x="667" y="349"/>
                  </a:lnTo>
                  <a:lnTo>
                    <a:pt x="636" y="349"/>
                  </a:lnTo>
                  <a:lnTo>
                    <a:pt x="581" y="320"/>
                  </a:lnTo>
                  <a:lnTo>
                    <a:pt x="559" y="327"/>
                  </a:lnTo>
                  <a:lnTo>
                    <a:pt x="535" y="315"/>
                  </a:lnTo>
                  <a:lnTo>
                    <a:pt x="497" y="320"/>
                  </a:lnTo>
                  <a:lnTo>
                    <a:pt x="463" y="309"/>
                  </a:lnTo>
                  <a:lnTo>
                    <a:pt x="444" y="283"/>
                  </a:lnTo>
                  <a:lnTo>
                    <a:pt x="426" y="261"/>
                  </a:lnTo>
                  <a:lnTo>
                    <a:pt x="418" y="238"/>
                  </a:lnTo>
                  <a:lnTo>
                    <a:pt x="394" y="209"/>
                  </a:lnTo>
                  <a:lnTo>
                    <a:pt x="375" y="187"/>
                  </a:lnTo>
                  <a:lnTo>
                    <a:pt x="341" y="137"/>
                  </a:lnTo>
                  <a:lnTo>
                    <a:pt x="330" y="110"/>
                  </a:lnTo>
                  <a:lnTo>
                    <a:pt x="291" y="59"/>
                  </a:lnTo>
                  <a:lnTo>
                    <a:pt x="279" y="33"/>
                  </a:lnTo>
                  <a:lnTo>
                    <a:pt x="229" y="6"/>
                  </a:lnTo>
                  <a:lnTo>
                    <a:pt x="196" y="18"/>
                  </a:lnTo>
                  <a:lnTo>
                    <a:pt x="167" y="11"/>
                  </a:lnTo>
                  <a:lnTo>
                    <a:pt x="105" y="0"/>
                  </a:lnTo>
                  <a:lnTo>
                    <a:pt x="19" y="28"/>
                  </a:lnTo>
                  <a:lnTo>
                    <a:pt x="4" y="44"/>
                  </a:lnTo>
                  <a:lnTo>
                    <a:pt x="21" y="66"/>
                  </a:lnTo>
                  <a:lnTo>
                    <a:pt x="0" y="126"/>
                  </a:lnTo>
                  <a:lnTo>
                    <a:pt x="5" y="132"/>
                  </a:lnTo>
                  <a:lnTo>
                    <a:pt x="43" y="155"/>
                  </a:lnTo>
                  <a:lnTo>
                    <a:pt x="62" y="122"/>
                  </a:lnTo>
                  <a:lnTo>
                    <a:pt x="98" y="143"/>
                  </a:lnTo>
                  <a:lnTo>
                    <a:pt x="95" y="158"/>
                  </a:lnTo>
                  <a:lnTo>
                    <a:pt x="108" y="199"/>
                  </a:lnTo>
                  <a:lnTo>
                    <a:pt x="131" y="225"/>
                  </a:lnTo>
                  <a:lnTo>
                    <a:pt x="174" y="232"/>
                  </a:lnTo>
                  <a:lnTo>
                    <a:pt x="187" y="216"/>
                  </a:lnTo>
                  <a:lnTo>
                    <a:pt x="213" y="214"/>
                  </a:lnTo>
                  <a:lnTo>
                    <a:pt x="265" y="170"/>
                  </a:lnTo>
                  <a:lnTo>
                    <a:pt x="330" y="221"/>
                  </a:lnTo>
                  <a:lnTo>
                    <a:pt x="308" y="309"/>
                  </a:lnTo>
                  <a:lnTo>
                    <a:pt x="313" y="375"/>
                  </a:lnTo>
                  <a:lnTo>
                    <a:pt x="313" y="415"/>
                  </a:lnTo>
                  <a:lnTo>
                    <a:pt x="294" y="423"/>
                  </a:lnTo>
                  <a:lnTo>
                    <a:pt x="294" y="525"/>
                  </a:lnTo>
                  <a:lnTo>
                    <a:pt x="289" y="522"/>
                  </a:lnTo>
                  <a:lnTo>
                    <a:pt x="270" y="501"/>
                  </a:lnTo>
                  <a:lnTo>
                    <a:pt x="262" y="501"/>
                  </a:lnTo>
                  <a:lnTo>
                    <a:pt x="258" y="508"/>
                  </a:lnTo>
                  <a:lnTo>
                    <a:pt x="203" y="592"/>
                  </a:lnTo>
                  <a:lnTo>
                    <a:pt x="177" y="625"/>
                  </a:lnTo>
                  <a:lnTo>
                    <a:pt x="179" y="635"/>
                  </a:lnTo>
                  <a:lnTo>
                    <a:pt x="234" y="676"/>
                  </a:lnTo>
                  <a:lnTo>
                    <a:pt x="265" y="666"/>
                  </a:lnTo>
                  <a:lnTo>
                    <a:pt x="268" y="676"/>
                  </a:lnTo>
                  <a:lnTo>
                    <a:pt x="262" y="684"/>
                  </a:lnTo>
                  <a:lnTo>
                    <a:pt x="234" y="698"/>
                  </a:lnTo>
                  <a:lnTo>
                    <a:pt x="231" y="722"/>
                  </a:lnTo>
                  <a:lnTo>
                    <a:pt x="244" y="73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8" name="Freeform 1098"/>
            <p:cNvSpPr/>
            <p:nvPr/>
          </p:nvSpPr>
          <p:spPr bwMode="auto">
            <a:xfrm rot="356891">
              <a:off x="7623705" y="3113584"/>
              <a:ext cx="64546" cy="81554"/>
            </a:xfrm>
            <a:custGeom>
              <a:avLst/>
              <a:gdLst>
                <a:gd name="T0" fmla="*/ 30 w 42"/>
                <a:gd name="T1" fmla="*/ 0 h 54"/>
                <a:gd name="T2" fmla="*/ 24 w 42"/>
                <a:gd name="T3" fmla="*/ 18 h 54"/>
                <a:gd name="T4" fmla="*/ 28 w 42"/>
                <a:gd name="T5" fmla="*/ 28 h 54"/>
                <a:gd name="T6" fmla="*/ 6 w 42"/>
                <a:gd name="T7" fmla="*/ 37 h 54"/>
                <a:gd name="T8" fmla="*/ 5 w 42"/>
                <a:gd name="T9" fmla="*/ 22 h 54"/>
                <a:gd name="T10" fmla="*/ 0 w 42"/>
                <a:gd name="T11" fmla="*/ 10 h 54"/>
                <a:gd name="T12" fmla="*/ 30 w 42"/>
                <a:gd name="T13" fmla="*/ 0 h 54"/>
                <a:gd name="T14" fmla="*/ 30 w 42"/>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54"/>
                <a:gd name="T26" fmla="*/ 42 w 42"/>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54">
                  <a:moveTo>
                    <a:pt x="41" y="0"/>
                  </a:moveTo>
                  <a:lnTo>
                    <a:pt x="33" y="26"/>
                  </a:lnTo>
                  <a:lnTo>
                    <a:pt x="38" y="39"/>
                  </a:lnTo>
                  <a:lnTo>
                    <a:pt x="9" y="53"/>
                  </a:lnTo>
                  <a:lnTo>
                    <a:pt x="7" y="31"/>
                  </a:lnTo>
                  <a:lnTo>
                    <a:pt x="0" y="14"/>
                  </a:lnTo>
                  <a:lnTo>
                    <a:pt x="41" y="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9" name="未知"/>
            <p:cNvSpPr/>
            <p:nvPr/>
          </p:nvSpPr>
          <p:spPr bwMode="auto">
            <a:xfrm rot="459960">
              <a:off x="6216472" y="4259879"/>
              <a:ext cx="630433" cy="615788"/>
            </a:xfrm>
            <a:custGeom>
              <a:avLst/>
              <a:gdLst>
                <a:gd name="T0" fmla="*/ 19050 w 360"/>
                <a:gd name="T1" fmla="*/ 393700 h 324"/>
                <a:gd name="T2" fmla="*/ 100013 w 360"/>
                <a:gd name="T3" fmla="*/ 455613 h 324"/>
                <a:gd name="T4" fmla="*/ 50800 w 360"/>
                <a:gd name="T5" fmla="*/ 417513 h 324"/>
                <a:gd name="T6" fmla="*/ 19050 w 360"/>
                <a:gd name="T7" fmla="*/ 384175 h 324"/>
                <a:gd name="T8" fmla="*/ 9525 w 360"/>
                <a:gd name="T9" fmla="*/ 336550 h 324"/>
                <a:gd name="T10" fmla="*/ 0 w 360"/>
                <a:gd name="T11" fmla="*/ 298450 h 324"/>
                <a:gd name="T12" fmla="*/ 42863 w 360"/>
                <a:gd name="T13" fmla="*/ 288925 h 324"/>
                <a:gd name="T14" fmla="*/ 95250 w 360"/>
                <a:gd name="T15" fmla="*/ 288925 h 324"/>
                <a:gd name="T16" fmla="*/ 104775 w 360"/>
                <a:gd name="T17" fmla="*/ 274638 h 324"/>
                <a:gd name="T18" fmla="*/ 142875 w 360"/>
                <a:gd name="T19" fmla="*/ 269875 h 324"/>
                <a:gd name="T20" fmla="*/ 185738 w 360"/>
                <a:gd name="T21" fmla="*/ 222250 h 324"/>
                <a:gd name="T22" fmla="*/ 204788 w 360"/>
                <a:gd name="T23" fmla="*/ 207963 h 324"/>
                <a:gd name="T24" fmla="*/ 242888 w 360"/>
                <a:gd name="T25" fmla="*/ 198438 h 324"/>
                <a:gd name="T26" fmla="*/ 271463 w 360"/>
                <a:gd name="T27" fmla="*/ 165100 h 324"/>
                <a:gd name="T28" fmla="*/ 319088 w 360"/>
                <a:gd name="T29" fmla="*/ 155575 h 324"/>
                <a:gd name="T30" fmla="*/ 319088 w 360"/>
                <a:gd name="T31" fmla="*/ 112713 h 324"/>
                <a:gd name="T32" fmla="*/ 342900 w 360"/>
                <a:gd name="T33" fmla="*/ 65088 h 324"/>
                <a:gd name="T34" fmla="*/ 352425 w 360"/>
                <a:gd name="T35" fmla="*/ 26988 h 324"/>
                <a:gd name="T36" fmla="*/ 358775 w 360"/>
                <a:gd name="T37" fmla="*/ 0 h 324"/>
                <a:gd name="T38" fmla="*/ 442913 w 360"/>
                <a:gd name="T39" fmla="*/ 30163 h 324"/>
                <a:gd name="T40" fmla="*/ 460375 w 360"/>
                <a:gd name="T41" fmla="*/ 53975 h 324"/>
                <a:gd name="T42" fmla="*/ 506413 w 360"/>
                <a:gd name="T43" fmla="*/ 42863 h 324"/>
                <a:gd name="T44" fmla="*/ 531813 w 360"/>
                <a:gd name="T45" fmla="*/ 49213 h 324"/>
                <a:gd name="T46" fmla="*/ 563563 w 360"/>
                <a:gd name="T47" fmla="*/ 79375 h 324"/>
                <a:gd name="T48" fmla="*/ 571500 w 360"/>
                <a:gd name="T49" fmla="*/ 144463 h 324"/>
                <a:gd name="T50" fmla="*/ 563563 w 360"/>
                <a:gd name="T51" fmla="*/ 169863 h 324"/>
                <a:gd name="T52" fmla="*/ 544513 w 360"/>
                <a:gd name="T53" fmla="*/ 163513 h 324"/>
                <a:gd name="T54" fmla="*/ 492125 w 360"/>
                <a:gd name="T55" fmla="*/ 204788 h 324"/>
                <a:gd name="T56" fmla="*/ 403225 w 360"/>
                <a:gd name="T57" fmla="*/ 219075 h 324"/>
                <a:gd name="T58" fmla="*/ 379413 w 360"/>
                <a:gd name="T59" fmla="*/ 242888 h 324"/>
                <a:gd name="T60" fmla="*/ 395288 w 360"/>
                <a:gd name="T61" fmla="*/ 265113 h 324"/>
                <a:gd name="T62" fmla="*/ 403225 w 360"/>
                <a:gd name="T63" fmla="*/ 314325 h 324"/>
                <a:gd name="T64" fmla="*/ 423863 w 360"/>
                <a:gd name="T65" fmla="*/ 322263 h 324"/>
                <a:gd name="T66" fmla="*/ 487363 w 360"/>
                <a:gd name="T67" fmla="*/ 393700 h 324"/>
                <a:gd name="T68" fmla="*/ 492125 w 360"/>
                <a:gd name="T69" fmla="*/ 490538 h 324"/>
                <a:gd name="T70" fmla="*/ 447675 w 360"/>
                <a:gd name="T71" fmla="*/ 514350 h 324"/>
                <a:gd name="T72" fmla="*/ 417513 w 360"/>
                <a:gd name="T73" fmla="*/ 484188 h 324"/>
                <a:gd name="T74" fmla="*/ 379413 w 360"/>
                <a:gd name="T75" fmla="*/ 434975 h 324"/>
                <a:gd name="T76" fmla="*/ 379413 w 360"/>
                <a:gd name="T77" fmla="*/ 411163 h 324"/>
                <a:gd name="T78" fmla="*/ 352425 w 360"/>
                <a:gd name="T79" fmla="*/ 404813 h 324"/>
                <a:gd name="T80" fmla="*/ 327025 w 360"/>
                <a:gd name="T81" fmla="*/ 417513 h 324"/>
                <a:gd name="T82" fmla="*/ 276225 w 360"/>
                <a:gd name="T83" fmla="*/ 393700 h 324"/>
                <a:gd name="T84" fmla="*/ 257175 w 360"/>
                <a:gd name="T85" fmla="*/ 442913 h 324"/>
                <a:gd name="T86" fmla="*/ 220663 w 360"/>
                <a:gd name="T87" fmla="*/ 447675 h 324"/>
                <a:gd name="T88" fmla="*/ 187325 w 360"/>
                <a:gd name="T89" fmla="*/ 490538 h 324"/>
                <a:gd name="T90" fmla="*/ 173038 w 360"/>
                <a:gd name="T91" fmla="*/ 477838 h 324"/>
                <a:gd name="T92" fmla="*/ 141288 w 360"/>
                <a:gd name="T93" fmla="*/ 490538 h 324"/>
                <a:gd name="T94" fmla="*/ 104775 w 360"/>
                <a:gd name="T95" fmla="*/ 465138 h 324"/>
                <a:gd name="T96" fmla="*/ 19050 w 360"/>
                <a:gd name="T97" fmla="*/ 39370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connsiteX0" fmla="*/ 1833 w 10000"/>
                <a:gd name="connsiteY0" fmla="*/ 9043 h 10000"/>
                <a:gd name="connsiteX1" fmla="*/ 1750 w 10000"/>
                <a:gd name="connsiteY1" fmla="*/ 8858 h 10000"/>
                <a:gd name="connsiteX2" fmla="*/ 889 w 10000"/>
                <a:gd name="connsiteY2" fmla="*/ 8117 h 10000"/>
                <a:gd name="connsiteX3" fmla="*/ 333 w 10000"/>
                <a:gd name="connsiteY3" fmla="*/ 7469 h 10000"/>
                <a:gd name="connsiteX4" fmla="*/ 167 w 10000"/>
                <a:gd name="connsiteY4" fmla="*/ 6543 h 10000"/>
                <a:gd name="connsiteX5" fmla="*/ 0 w 10000"/>
                <a:gd name="connsiteY5" fmla="*/ 5802 h 10000"/>
                <a:gd name="connsiteX6" fmla="*/ 750 w 10000"/>
                <a:gd name="connsiteY6" fmla="*/ 5617 h 10000"/>
                <a:gd name="connsiteX7" fmla="*/ 1667 w 10000"/>
                <a:gd name="connsiteY7" fmla="*/ 5617 h 10000"/>
                <a:gd name="connsiteX8" fmla="*/ 1833 w 10000"/>
                <a:gd name="connsiteY8" fmla="*/ 5340 h 10000"/>
                <a:gd name="connsiteX9" fmla="*/ 2500 w 10000"/>
                <a:gd name="connsiteY9" fmla="*/ 5247 h 10000"/>
                <a:gd name="connsiteX10" fmla="*/ 3250 w 10000"/>
                <a:gd name="connsiteY10" fmla="*/ 4321 h 10000"/>
                <a:gd name="connsiteX11" fmla="*/ 3583 w 10000"/>
                <a:gd name="connsiteY11" fmla="*/ 4043 h 10000"/>
                <a:gd name="connsiteX12" fmla="*/ 4250 w 10000"/>
                <a:gd name="connsiteY12" fmla="*/ 3858 h 10000"/>
                <a:gd name="connsiteX13" fmla="*/ 4750 w 10000"/>
                <a:gd name="connsiteY13" fmla="*/ 3210 h 10000"/>
                <a:gd name="connsiteX14" fmla="*/ 5583 w 10000"/>
                <a:gd name="connsiteY14" fmla="*/ 3025 h 10000"/>
                <a:gd name="connsiteX15" fmla="*/ 5583 w 10000"/>
                <a:gd name="connsiteY15" fmla="*/ 2191 h 10000"/>
                <a:gd name="connsiteX16" fmla="*/ 6000 w 10000"/>
                <a:gd name="connsiteY16" fmla="*/ 1265 h 10000"/>
                <a:gd name="connsiteX17" fmla="*/ 6167 w 10000"/>
                <a:gd name="connsiteY17" fmla="*/ 525 h 10000"/>
                <a:gd name="connsiteX18" fmla="*/ 6278 w 10000"/>
                <a:gd name="connsiteY18" fmla="*/ 0 h 10000"/>
                <a:gd name="connsiteX19" fmla="*/ 7750 w 10000"/>
                <a:gd name="connsiteY19" fmla="*/ 586 h 10000"/>
                <a:gd name="connsiteX20" fmla="*/ 8056 w 10000"/>
                <a:gd name="connsiteY20" fmla="*/ 1049 h 10000"/>
                <a:gd name="connsiteX21" fmla="*/ 8861 w 10000"/>
                <a:gd name="connsiteY21" fmla="*/ 833 h 10000"/>
                <a:gd name="connsiteX22" fmla="*/ 9306 w 10000"/>
                <a:gd name="connsiteY22" fmla="*/ 957 h 10000"/>
                <a:gd name="connsiteX23" fmla="*/ 9861 w 10000"/>
                <a:gd name="connsiteY23" fmla="*/ 1543 h 10000"/>
                <a:gd name="connsiteX24" fmla="*/ 10000 w 10000"/>
                <a:gd name="connsiteY24" fmla="*/ 2809 h 10000"/>
                <a:gd name="connsiteX25" fmla="*/ 9861 w 10000"/>
                <a:gd name="connsiteY25" fmla="*/ 3302 h 10000"/>
                <a:gd name="connsiteX26" fmla="*/ 9528 w 10000"/>
                <a:gd name="connsiteY26" fmla="*/ 3179 h 10000"/>
                <a:gd name="connsiteX27" fmla="*/ 8611 w 10000"/>
                <a:gd name="connsiteY27" fmla="*/ 3981 h 10000"/>
                <a:gd name="connsiteX28" fmla="*/ 7056 w 10000"/>
                <a:gd name="connsiteY28" fmla="*/ 4259 h 10000"/>
                <a:gd name="connsiteX29" fmla="*/ 6639 w 10000"/>
                <a:gd name="connsiteY29" fmla="*/ 4722 h 10000"/>
                <a:gd name="connsiteX30" fmla="*/ 6917 w 10000"/>
                <a:gd name="connsiteY30" fmla="*/ 5154 h 10000"/>
                <a:gd name="connsiteX31" fmla="*/ 7056 w 10000"/>
                <a:gd name="connsiteY31" fmla="*/ 6111 h 10000"/>
                <a:gd name="connsiteX32" fmla="*/ 7417 w 10000"/>
                <a:gd name="connsiteY32" fmla="*/ 6265 h 10000"/>
                <a:gd name="connsiteX33" fmla="*/ 8528 w 10000"/>
                <a:gd name="connsiteY33" fmla="*/ 7654 h 10000"/>
                <a:gd name="connsiteX34" fmla="*/ 8611 w 10000"/>
                <a:gd name="connsiteY34" fmla="*/ 9537 h 10000"/>
                <a:gd name="connsiteX35" fmla="*/ 7833 w 10000"/>
                <a:gd name="connsiteY35" fmla="*/ 10000 h 10000"/>
                <a:gd name="connsiteX36" fmla="*/ 7306 w 10000"/>
                <a:gd name="connsiteY36" fmla="*/ 9414 h 10000"/>
                <a:gd name="connsiteX37" fmla="*/ 6639 w 10000"/>
                <a:gd name="connsiteY37" fmla="*/ 8457 h 10000"/>
                <a:gd name="connsiteX38" fmla="*/ 6639 w 10000"/>
                <a:gd name="connsiteY38" fmla="*/ 7994 h 10000"/>
                <a:gd name="connsiteX39" fmla="*/ 6167 w 10000"/>
                <a:gd name="connsiteY39" fmla="*/ 7870 h 10000"/>
                <a:gd name="connsiteX40" fmla="*/ 5722 w 10000"/>
                <a:gd name="connsiteY40" fmla="*/ 8117 h 10000"/>
                <a:gd name="connsiteX41" fmla="*/ 4833 w 10000"/>
                <a:gd name="connsiteY41" fmla="*/ 7654 h 10000"/>
                <a:gd name="connsiteX42" fmla="*/ 4500 w 10000"/>
                <a:gd name="connsiteY42" fmla="*/ 8611 h 10000"/>
                <a:gd name="connsiteX43" fmla="*/ 3861 w 10000"/>
                <a:gd name="connsiteY43" fmla="*/ 8704 h 10000"/>
                <a:gd name="connsiteX44" fmla="*/ 3278 w 10000"/>
                <a:gd name="connsiteY44" fmla="*/ 9537 h 10000"/>
                <a:gd name="connsiteX45" fmla="*/ 3028 w 10000"/>
                <a:gd name="connsiteY45" fmla="*/ 9290 h 10000"/>
                <a:gd name="connsiteX46" fmla="*/ 2472 w 10000"/>
                <a:gd name="connsiteY46" fmla="*/ 9537 h 10000"/>
                <a:gd name="connsiteX47" fmla="*/ 1833 w 10000"/>
                <a:gd name="connsiteY47" fmla="*/ 9043 h 10000"/>
                <a:gd name="connsiteX0-1" fmla="*/ 1833 w 10000"/>
                <a:gd name="connsiteY0-2" fmla="*/ 9043 h 10000"/>
                <a:gd name="connsiteX1-3" fmla="*/ 889 w 10000"/>
                <a:gd name="connsiteY1-4" fmla="*/ 8117 h 10000"/>
                <a:gd name="connsiteX2-5" fmla="*/ 333 w 10000"/>
                <a:gd name="connsiteY2-6" fmla="*/ 7469 h 10000"/>
                <a:gd name="connsiteX3-7" fmla="*/ 167 w 10000"/>
                <a:gd name="connsiteY3-8" fmla="*/ 6543 h 10000"/>
                <a:gd name="connsiteX4-9" fmla="*/ 0 w 10000"/>
                <a:gd name="connsiteY4-10" fmla="*/ 5802 h 10000"/>
                <a:gd name="connsiteX5-11" fmla="*/ 750 w 10000"/>
                <a:gd name="connsiteY5-12" fmla="*/ 5617 h 10000"/>
                <a:gd name="connsiteX6-13" fmla="*/ 1667 w 10000"/>
                <a:gd name="connsiteY6-14" fmla="*/ 5617 h 10000"/>
                <a:gd name="connsiteX7-15" fmla="*/ 1833 w 10000"/>
                <a:gd name="connsiteY7-16" fmla="*/ 5340 h 10000"/>
                <a:gd name="connsiteX8-17" fmla="*/ 2500 w 10000"/>
                <a:gd name="connsiteY8-18" fmla="*/ 5247 h 10000"/>
                <a:gd name="connsiteX9-19" fmla="*/ 3250 w 10000"/>
                <a:gd name="connsiteY9-20" fmla="*/ 4321 h 10000"/>
                <a:gd name="connsiteX10-21" fmla="*/ 3583 w 10000"/>
                <a:gd name="connsiteY10-22" fmla="*/ 4043 h 10000"/>
                <a:gd name="connsiteX11-23" fmla="*/ 4250 w 10000"/>
                <a:gd name="connsiteY11-24" fmla="*/ 3858 h 10000"/>
                <a:gd name="connsiteX12-25" fmla="*/ 4750 w 10000"/>
                <a:gd name="connsiteY12-26" fmla="*/ 3210 h 10000"/>
                <a:gd name="connsiteX13-27" fmla="*/ 5583 w 10000"/>
                <a:gd name="connsiteY13-28" fmla="*/ 3025 h 10000"/>
                <a:gd name="connsiteX14-29" fmla="*/ 5583 w 10000"/>
                <a:gd name="connsiteY14-30" fmla="*/ 2191 h 10000"/>
                <a:gd name="connsiteX15-31" fmla="*/ 6000 w 10000"/>
                <a:gd name="connsiteY15-32" fmla="*/ 1265 h 10000"/>
                <a:gd name="connsiteX16-33" fmla="*/ 6167 w 10000"/>
                <a:gd name="connsiteY16-34" fmla="*/ 525 h 10000"/>
                <a:gd name="connsiteX17-35" fmla="*/ 6278 w 10000"/>
                <a:gd name="connsiteY17-36" fmla="*/ 0 h 10000"/>
                <a:gd name="connsiteX18-37" fmla="*/ 7750 w 10000"/>
                <a:gd name="connsiteY18-38" fmla="*/ 586 h 10000"/>
                <a:gd name="connsiteX19-39" fmla="*/ 8056 w 10000"/>
                <a:gd name="connsiteY19-40" fmla="*/ 1049 h 10000"/>
                <a:gd name="connsiteX20-41" fmla="*/ 8861 w 10000"/>
                <a:gd name="connsiteY20-42" fmla="*/ 833 h 10000"/>
                <a:gd name="connsiteX21-43" fmla="*/ 9306 w 10000"/>
                <a:gd name="connsiteY21-44" fmla="*/ 957 h 10000"/>
                <a:gd name="connsiteX22-45" fmla="*/ 9861 w 10000"/>
                <a:gd name="connsiteY22-46" fmla="*/ 1543 h 10000"/>
                <a:gd name="connsiteX23-47" fmla="*/ 10000 w 10000"/>
                <a:gd name="connsiteY23-48" fmla="*/ 2809 h 10000"/>
                <a:gd name="connsiteX24-49" fmla="*/ 9861 w 10000"/>
                <a:gd name="connsiteY24-50" fmla="*/ 3302 h 10000"/>
                <a:gd name="connsiteX25-51" fmla="*/ 9528 w 10000"/>
                <a:gd name="connsiteY25-52" fmla="*/ 3179 h 10000"/>
                <a:gd name="connsiteX26-53" fmla="*/ 8611 w 10000"/>
                <a:gd name="connsiteY26-54" fmla="*/ 3981 h 10000"/>
                <a:gd name="connsiteX27-55" fmla="*/ 7056 w 10000"/>
                <a:gd name="connsiteY27-56" fmla="*/ 4259 h 10000"/>
                <a:gd name="connsiteX28-57" fmla="*/ 6639 w 10000"/>
                <a:gd name="connsiteY28-58" fmla="*/ 4722 h 10000"/>
                <a:gd name="connsiteX29-59" fmla="*/ 6917 w 10000"/>
                <a:gd name="connsiteY29-60" fmla="*/ 5154 h 10000"/>
                <a:gd name="connsiteX30-61" fmla="*/ 7056 w 10000"/>
                <a:gd name="connsiteY30-62" fmla="*/ 6111 h 10000"/>
                <a:gd name="connsiteX31-63" fmla="*/ 7417 w 10000"/>
                <a:gd name="connsiteY31-64" fmla="*/ 6265 h 10000"/>
                <a:gd name="connsiteX32-65" fmla="*/ 8528 w 10000"/>
                <a:gd name="connsiteY32-66" fmla="*/ 7654 h 10000"/>
                <a:gd name="connsiteX33-67" fmla="*/ 8611 w 10000"/>
                <a:gd name="connsiteY33-68" fmla="*/ 9537 h 10000"/>
                <a:gd name="connsiteX34-69" fmla="*/ 7833 w 10000"/>
                <a:gd name="connsiteY34-70" fmla="*/ 10000 h 10000"/>
                <a:gd name="connsiteX35-71" fmla="*/ 7306 w 10000"/>
                <a:gd name="connsiteY35-72" fmla="*/ 9414 h 10000"/>
                <a:gd name="connsiteX36-73" fmla="*/ 6639 w 10000"/>
                <a:gd name="connsiteY36-74" fmla="*/ 8457 h 10000"/>
                <a:gd name="connsiteX37-75" fmla="*/ 6639 w 10000"/>
                <a:gd name="connsiteY37-76" fmla="*/ 7994 h 10000"/>
                <a:gd name="connsiteX38-77" fmla="*/ 6167 w 10000"/>
                <a:gd name="connsiteY38-78" fmla="*/ 7870 h 10000"/>
                <a:gd name="connsiteX39-79" fmla="*/ 5722 w 10000"/>
                <a:gd name="connsiteY39-80" fmla="*/ 8117 h 10000"/>
                <a:gd name="connsiteX40-81" fmla="*/ 4833 w 10000"/>
                <a:gd name="connsiteY40-82" fmla="*/ 7654 h 10000"/>
                <a:gd name="connsiteX41-83" fmla="*/ 4500 w 10000"/>
                <a:gd name="connsiteY41-84" fmla="*/ 8611 h 10000"/>
                <a:gd name="connsiteX42-85" fmla="*/ 3861 w 10000"/>
                <a:gd name="connsiteY42-86" fmla="*/ 8704 h 10000"/>
                <a:gd name="connsiteX43-87" fmla="*/ 3278 w 10000"/>
                <a:gd name="connsiteY43-88" fmla="*/ 9537 h 10000"/>
                <a:gd name="connsiteX44-89" fmla="*/ 3028 w 10000"/>
                <a:gd name="connsiteY44-90" fmla="*/ 9290 h 10000"/>
                <a:gd name="connsiteX45-91" fmla="*/ 2472 w 10000"/>
                <a:gd name="connsiteY45-92" fmla="*/ 9537 h 10000"/>
                <a:gd name="connsiteX46-93" fmla="*/ 1833 w 10000"/>
                <a:gd name="connsiteY46-94" fmla="*/ 904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00">
                  <a:moveTo>
                    <a:pt x="1833" y="9043"/>
                  </a:moveTo>
                  <a:cubicBezTo>
                    <a:pt x="1569" y="8807"/>
                    <a:pt x="1139" y="8379"/>
                    <a:pt x="889" y="8117"/>
                  </a:cubicBezTo>
                  <a:lnTo>
                    <a:pt x="333" y="7469"/>
                  </a:lnTo>
                  <a:cubicBezTo>
                    <a:pt x="278" y="7160"/>
                    <a:pt x="222" y="6852"/>
                    <a:pt x="167" y="6543"/>
                  </a:cubicBezTo>
                  <a:cubicBezTo>
                    <a:pt x="111" y="6296"/>
                    <a:pt x="56" y="6049"/>
                    <a:pt x="0" y="5802"/>
                  </a:cubicBezTo>
                  <a:lnTo>
                    <a:pt x="750" y="5617"/>
                  </a:lnTo>
                  <a:lnTo>
                    <a:pt x="1667" y="5617"/>
                  </a:lnTo>
                  <a:lnTo>
                    <a:pt x="1833" y="5340"/>
                  </a:lnTo>
                  <a:lnTo>
                    <a:pt x="2500" y="5247"/>
                  </a:lnTo>
                  <a:lnTo>
                    <a:pt x="3250" y="4321"/>
                  </a:lnTo>
                  <a:lnTo>
                    <a:pt x="3583" y="4043"/>
                  </a:lnTo>
                  <a:lnTo>
                    <a:pt x="4250" y="3858"/>
                  </a:lnTo>
                  <a:lnTo>
                    <a:pt x="4750" y="3210"/>
                  </a:lnTo>
                  <a:lnTo>
                    <a:pt x="5583" y="3025"/>
                  </a:lnTo>
                  <a:lnTo>
                    <a:pt x="5583" y="2191"/>
                  </a:lnTo>
                  <a:lnTo>
                    <a:pt x="6000" y="1265"/>
                  </a:lnTo>
                  <a:cubicBezTo>
                    <a:pt x="6056" y="1018"/>
                    <a:pt x="6111" y="772"/>
                    <a:pt x="6167" y="525"/>
                  </a:cubicBezTo>
                  <a:lnTo>
                    <a:pt x="6278" y="0"/>
                  </a:lnTo>
                  <a:lnTo>
                    <a:pt x="7750" y="586"/>
                  </a:lnTo>
                  <a:lnTo>
                    <a:pt x="8056" y="1049"/>
                  </a:lnTo>
                  <a:lnTo>
                    <a:pt x="8861" y="833"/>
                  </a:lnTo>
                  <a:lnTo>
                    <a:pt x="9306" y="957"/>
                  </a:lnTo>
                  <a:lnTo>
                    <a:pt x="9861" y="1543"/>
                  </a:lnTo>
                  <a:cubicBezTo>
                    <a:pt x="9907" y="1965"/>
                    <a:pt x="9954" y="2387"/>
                    <a:pt x="10000" y="2809"/>
                  </a:cubicBezTo>
                  <a:cubicBezTo>
                    <a:pt x="9954" y="2973"/>
                    <a:pt x="9907" y="3138"/>
                    <a:pt x="9861" y="3302"/>
                  </a:cubicBezTo>
                  <a:lnTo>
                    <a:pt x="9528" y="3179"/>
                  </a:lnTo>
                  <a:lnTo>
                    <a:pt x="8611" y="3981"/>
                  </a:lnTo>
                  <a:lnTo>
                    <a:pt x="7056" y="4259"/>
                  </a:lnTo>
                  <a:lnTo>
                    <a:pt x="6639" y="4722"/>
                  </a:lnTo>
                  <a:lnTo>
                    <a:pt x="6917" y="5154"/>
                  </a:lnTo>
                  <a:cubicBezTo>
                    <a:pt x="6963" y="5473"/>
                    <a:pt x="7010" y="5792"/>
                    <a:pt x="7056" y="6111"/>
                  </a:cubicBezTo>
                  <a:lnTo>
                    <a:pt x="7417" y="6265"/>
                  </a:lnTo>
                  <a:lnTo>
                    <a:pt x="8528" y="7654"/>
                  </a:lnTo>
                  <a:cubicBezTo>
                    <a:pt x="8556" y="8282"/>
                    <a:pt x="8583" y="8909"/>
                    <a:pt x="8611" y="9537"/>
                  </a:cubicBezTo>
                  <a:lnTo>
                    <a:pt x="7833" y="10000"/>
                  </a:lnTo>
                  <a:lnTo>
                    <a:pt x="7306" y="9414"/>
                  </a:lnTo>
                  <a:lnTo>
                    <a:pt x="6639" y="8457"/>
                  </a:lnTo>
                  <a:lnTo>
                    <a:pt x="6639" y="7994"/>
                  </a:lnTo>
                  <a:lnTo>
                    <a:pt x="6167" y="7870"/>
                  </a:lnTo>
                  <a:lnTo>
                    <a:pt x="5722" y="8117"/>
                  </a:lnTo>
                  <a:lnTo>
                    <a:pt x="4833" y="7654"/>
                  </a:lnTo>
                  <a:lnTo>
                    <a:pt x="4500" y="8611"/>
                  </a:lnTo>
                  <a:lnTo>
                    <a:pt x="3861" y="8704"/>
                  </a:lnTo>
                  <a:lnTo>
                    <a:pt x="3278" y="9537"/>
                  </a:lnTo>
                  <a:lnTo>
                    <a:pt x="3028" y="9290"/>
                  </a:lnTo>
                  <a:lnTo>
                    <a:pt x="2472" y="9537"/>
                  </a:lnTo>
                  <a:lnTo>
                    <a:pt x="1833" y="9043"/>
                  </a:lnTo>
                  <a:close/>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grpSp>
      <p:grpSp>
        <p:nvGrpSpPr>
          <p:cNvPr id="2" name="组合 1"/>
          <p:cNvGrpSpPr/>
          <p:nvPr/>
        </p:nvGrpSpPr>
        <p:grpSpPr>
          <a:xfrm>
            <a:off x="4845871" y="1088574"/>
            <a:ext cx="2035669" cy="844613"/>
            <a:chOff x="4655371" y="802824"/>
            <a:chExt cx="2035669" cy="844613"/>
          </a:xfrm>
        </p:grpSpPr>
        <p:sp>
          <p:nvSpPr>
            <p:cNvPr id="181" name="椭圆 180"/>
            <p:cNvSpPr/>
            <p:nvPr/>
          </p:nvSpPr>
          <p:spPr>
            <a:xfrm>
              <a:off x="4655371" y="1539425"/>
              <a:ext cx="108012" cy="10801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4" name="肘形连接符 183"/>
            <p:cNvCxnSpPr>
              <a:stCxn id="181" idx="6"/>
            </p:cNvCxnSpPr>
            <p:nvPr/>
          </p:nvCxnSpPr>
          <p:spPr>
            <a:xfrm flipV="1">
              <a:off x="4763383" y="1071890"/>
              <a:ext cx="1623714" cy="521541"/>
            </a:xfrm>
            <a:prstGeom prst="bentConnector3">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7" name="椭圆 186"/>
            <p:cNvSpPr/>
            <p:nvPr/>
          </p:nvSpPr>
          <p:spPr>
            <a:xfrm>
              <a:off x="6099066" y="802824"/>
              <a:ext cx="576064" cy="576064"/>
            </a:xfrm>
            <a:prstGeom prst="ellipse">
              <a:avLst/>
            </a:prstGeom>
            <a:solidFill>
              <a:schemeClr val="accent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88" name="TextBox 187"/>
            <p:cNvSpPr txBox="1"/>
            <p:nvPr/>
          </p:nvSpPr>
          <p:spPr>
            <a:xfrm>
              <a:off x="6083181" y="915566"/>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3" name="组合 2"/>
          <p:cNvGrpSpPr/>
          <p:nvPr/>
        </p:nvGrpSpPr>
        <p:grpSpPr>
          <a:xfrm>
            <a:off x="4218091" y="2137422"/>
            <a:ext cx="2663449" cy="576064"/>
            <a:chOff x="4027591" y="1851672"/>
            <a:chExt cx="2663449" cy="576064"/>
          </a:xfrm>
        </p:grpSpPr>
        <p:sp>
          <p:nvSpPr>
            <p:cNvPr id="180" name="椭圆 179"/>
            <p:cNvSpPr/>
            <p:nvPr/>
          </p:nvSpPr>
          <p:spPr>
            <a:xfrm>
              <a:off x="4027591" y="2249419"/>
              <a:ext cx="108012" cy="10801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5" name="肘形连接符 184"/>
            <p:cNvCxnSpPr>
              <a:stCxn id="180" idx="0"/>
              <a:endCxn id="189" idx="2"/>
            </p:cNvCxnSpPr>
            <p:nvPr/>
          </p:nvCxnSpPr>
          <p:spPr>
            <a:xfrm rot="5400000" flipH="1" flipV="1">
              <a:off x="5035475" y="1185828"/>
              <a:ext cx="109717" cy="2017468"/>
            </a:xfrm>
            <a:prstGeom prst="bentConnector2">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9" name="椭圆 188"/>
            <p:cNvSpPr/>
            <p:nvPr/>
          </p:nvSpPr>
          <p:spPr>
            <a:xfrm>
              <a:off x="6099066" y="1851672"/>
              <a:ext cx="576064" cy="576064"/>
            </a:xfrm>
            <a:prstGeom prst="ellipse">
              <a:avLst/>
            </a:prstGeom>
            <a:solidFill>
              <a:schemeClr val="accent2"/>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0" name="TextBox 189"/>
            <p:cNvSpPr txBox="1"/>
            <p:nvPr/>
          </p:nvSpPr>
          <p:spPr>
            <a:xfrm>
              <a:off x="6083181" y="1972920"/>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4" name="组合 3"/>
          <p:cNvGrpSpPr/>
          <p:nvPr/>
        </p:nvGrpSpPr>
        <p:grpSpPr>
          <a:xfrm>
            <a:off x="4653316" y="3105999"/>
            <a:ext cx="2228224" cy="576064"/>
            <a:chOff x="4462816" y="2820249"/>
            <a:chExt cx="2228224" cy="576064"/>
          </a:xfrm>
        </p:grpSpPr>
        <p:cxnSp>
          <p:nvCxnSpPr>
            <p:cNvPr id="144" name="直接连接符 143"/>
            <p:cNvCxnSpPr>
              <a:stCxn id="182" idx="6"/>
            </p:cNvCxnSpPr>
            <p:nvPr/>
          </p:nvCxnSpPr>
          <p:spPr>
            <a:xfrm flipV="1">
              <a:off x="4570829" y="3111649"/>
              <a:ext cx="1600245" cy="18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2" name="椭圆 181"/>
            <p:cNvSpPr/>
            <p:nvPr/>
          </p:nvSpPr>
          <p:spPr>
            <a:xfrm>
              <a:off x="4462816" y="3059443"/>
              <a:ext cx="108012" cy="10801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sp>
          <p:nvSpPr>
            <p:cNvPr id="191" name="椭圆 190"/>
            <p:cNvSpPr/>
            <p:nvPr/>
          </p:nvSpPr>
          <p:spPr>
            <a:xfrm>
              <a:off x="6099066" y="2820249"/>
              <a:ext cx="576064" cy="576064"/>
            </a:xfrm>
            <a:prstGeom prst="ellipse">
              <a:avLst/>
            </a:prstGeom>
            <a:solidFill>
              <a:schemeClr val="accent3"/>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2" name="TextBox 191"/>
            <p:cNvSpPr txBox="1"/>
            <p:nvPr/>
          </p:nvSpPr>
          <p:spPr>
            <a:xfrm>
              <a:off x="6083181" y="2932992"/>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5" name="组合 4"/>
          <p:cNvGrpSpPr/>
          <p:nvPr/>
        </p:nvGrpSpPr>
        <p:grpSpPr>
          <a:xfrm>
            <a:off x="4057194" y="4153524"/>
            <a:ext cx="2824346" cy="576064"/>
            <a:chOff x="3866694" y="3867774"/>
            <a:chExt cx="2824346" cy="576064"/>
          </a:xfrm>
        </p:grpSpPr>
        <p:sp>
          <p:nvSpPr>
            <p:cNvPr id="183" name="椭圆 182"/>
            <p:cNvSpPr/>
            <p:nvPr/>
          </p:nvSpPr>
          <p:spPr>
            <a:xfrm>
              <a:off x="3866694" y="3975990"/>
              <a:ext cx="108012" cy="10801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6" name="肘形连接符 185"/>
            <p:cNvCxnSpPr>
              <a:stCxn id="183" idx="4"/>
            </p:cNvCxnSpPr>
            <p:nvPr/>
          </p:nvCxnSpPr>
          <p:spPr>
            <a:xfrm rot="16200000" flipH="1">
              <a:off x="5094603" y="2910182"/>
              <a:ext cx="35393" cy="2383032"/>
            </a:xfrm>
            <a:prstGeom prst="bentConnector2">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93" name="椭圆 192"/>
            <p:cNvSpPr/>
            <p:nvPr/>
          </p:nvSpPr>
          <p:spPr>
            <a:xfrm>
              <a:off x="6099066" y="3867774"/>
              <a:ext cx="576064" cy="576064"/>
            </a:xfrm>
            <a:prstGeom prst="ellipse">
              <a:avLst/>
            </a:prstGeom>
            <a:solidFill>
              <a:schemeClr val="accent4"/>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4" name="TextBox 193"/>
            <p:cNvSpPr txBox="1"/>
            <p:nvPr/>
          </p:nvSpPr>
          <p:spPr>
            <a:xfrm>
              <a:off x="6083181" y="3980520"/>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sp>
        <p:nvSpPr>
          <p:cNvPr id="195" name="TextBox 194"/>
          <p:cNvSpPr txBox="1"/>
          <p:nvPr/>
        </p:nvSpPr>
        <p:spPr>
          <a:xfrm>
            <a:off x="6937720" y="1112484"/>
            <a:ext cx="1929319" cy="738496"/>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sp>
        <p:nvSpPr>
          <p:cNvPr id="196" name="TextBox 195"/>
          <p:cNvSpPr txBox="1"/>
          <p:nvPr/>
        </p:nvSpPr>
        <p:spPr>
          <a:xfrm>
            <a:off x="6937720" y="2174101"/>
            <a:ext cx="1929319" cy="738496"/>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sp>
        <p:nvSpPr>
          <p:cNvPr id="197" name="TextBox 196"/>
          <p:cNvSpPr txBox="1"/>
          <p:nvPr/>
        </p:nvSpPr>
        <p:spPr>
          <a:xfrm>
            <a:off x="6937719" y="3162093"/>
            <a:ext cx="1929319" cy="738496"/>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sp>
        <p:nvSpPr>
          <p:cNvPr id="198" name="TextBox 197"/>
          <p:cNvSpPr txBox="1"/>
          <p:nvPr/>
        </p:nvSpPr>
        <p:spPr>
          <a:xfrm>
            <a:off x="6937719" y="4199497"/>
            <a:ext cx="1929319" cy="738496"/>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spTree>
    <p:extLst>
      <p:ext uri="{BB962C8B-B14F-4D97-AF65-F5344CB8AC3E}">
        <p14:creationId xmlns:p14="http://schemas.microsoft.com/office/powerpoint/2010/main" val="187154782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fade">
                                      <p:cBhvr>
                                        <p:cTn id="7" dur="1000"/>
                                        <p:tgtEl>
                                          <p:spTgt spid="145"/>
                                        </p:tgtEl>
                                      </p:cBhvr>
                                    </p:animEffect>
                                    <p:anim calcmode="lin" valueType="num">
                                      <p:cBhvr>
                                        <p:cTn id="8" dur="1000" fill="hold"/>
                                        <p:tgtEl>
                                          <p:spTgt spid="145"/>
                                        </p:tgtEl>
                                        <p:attrNameLst>
                                          <p:attrName>ppt_x</p:attrName>
                                        </p:attrNameLst>
                                      </p:cBhvr>
                                      <p:tavLst>
                                        <p:tav tm="0">
                                          <p:val>
                                            <p:strVal val="#ppt_x"/>
                                          </p:val>
                                        </p:tav>
                                        <p:tav tm="100000">
                                          <p:val>
                                            <p:strVal val="#ppt_x"/>
                                          </p:val>
                                        </p:tav>
                                      </p:tavLst>
                                    </p:anim>
                                    <p:anim calcmode="lin" valueType="num">
                                      <p:cBhvr>
                                        <p:cTn id="9" dur="1000" fill="hold"/>
                                        <p:tgtEl>
                                          <p:spTgt spid="14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95"/>
                                        </p:tgtEl>
                                        <p:attrNameLst>
                                          <p:attrName>style.visibility</p:attrName>
                                        </p:attrNameLst>
                                      </p:cBhvr>
                                      <p:to>
                                        <p:strVal val="visible"/>
                                      </p:to>
                                    </p:set>
                                    <p:animEffect transition="in" filter="fade">
                                      <p:cBhvr>
                                        <p:cTn id="29" dur="500"/>
                                        <p:tgtEl>
                                          <p:spTgt spid="195"/>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96"/>
                                        </p:tgtEl>
                                        <p:attrNameLst>
                                          <p:attrName>style.visibility</p:attrName>
                                        </p:attrNameLst>
                                      </p:cBhvr>
                                      <p:to>
                                        <p:strVal val="visible"/>
                                      </p:to>
                                    </p:set>
                                    <p:animEffect transition="in" filter="fade">
                                      <p:cBhvr>
                                        <p:cTn id="33" dur="500"/>
                                        <p:tgtEl>
                                          <p:spTgt spid="19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500"/>
                                        <p:tgtEl>
                                          <p:spTgt spid="197"/>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98"/>
                                        </p:tgtEl>
                                        <p:attrNameLst>
                                          <p:attrName>style.visibility</p:attrName>
                                        </p:attrNameLst>
                                      </p:cBhvr>
                                      <p:to>
                                        <p:strVal val="visible"/>
                                      </p:to>
                                    </p:set>
                                    <p:animEffect transition="in" filter="fade">
                                      <p:cBhvr>
                                        <p:cTn id="41"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6" grpId="0"/>
      <p:bldP spid="197" grpId="0"/>
      <p:bldP spid="19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sp>
        <p:nvSpPr>
          <p:cNvPr id="20" name="KSO_Shape"/>
          <p:cNvSpPr/>
          <p:nvPr>
            <p:custDataLst>
              <p:tags r:id="rId1"/>
            </p:custDataLst>
          </p:nvPr>
        </p:nvSpPr>
        <p:spPr>
          <a:xfrm>
            <a:off x="5120879" y="822073"/>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21" name="KSO_Shape"/>
          <p:cNvSpPr/>
          <p:nvPr>
            <p:custDataLst>
              <p:tags r:id="rId2"/>
            </p:custDataLst>
          </p:nvPr>
        </p:nvSpPr>
        <p:spPr>
          <a:xfrm rot="922652">
            <a:off x="5350150" y="822263"/>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a:solidFill>
                  <a:srgbClr val="FFFFFF"/>
                </a:solidFill>
                <a:latin typeface="华文中宋" panose="02010600040101010101" pitchFamily="2" charset="-122"/>
                <a:ea typeface="华文中宋" panose="02010600040101010101" pitchFamily="2" charset="-122"/>
              </a:rPr>
              <a:t>01</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28" name="文本框 44"/>
          <p:cNvSpPr txBox="1">
            <a:spLocks noChangeArrowheads="1"/>
          </p:cNvSpPr>
          <p:nvPr>
            <p:custDataLst>
              <p:tags r:id="rId3"/>
            </p:custDataLst>
          </p:nvPr>
        </p:nvSpPr>
        <p:spPr bwMode="auto">
          <a:xfrm>
            <a:off x="5901928" y="725633"/>
            <a:ext cx="2501843"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smtClean="0">
                <a:latin typeface="华文新魏" panose="02010800040101010101" pitchFamily="2" charset="-122"/>
                <a:ea typeface="华文新魏" panose="02010800040101010101" pitchFamily="2" charset="-122"/>
              </a:rPr>
              <a:t>单击此处添加文字标题</a:t>
            </a:r>
            <a:endParaRPr lang="zh-CN" altLang="en-US" sz="1800" dirty="0">
              <a:latin typeface="华文新魏" panose="02010800040101010101" pitchFamily="2" charset="-122"/>
              <a:ea typeface="华文新魏" panose="02010800040101010101" pitchFamily="2" charset="-122"/>
            </a:endParaRPr>
          </a:p>
        </p:txBody>
      </p:sp>
      <p:sp>
        <p:nvSpPr>
          <p:cNvPr id="32" name="KSO_Shape"/>
          <p:cNvSpPr/>
          <p:nvPr>
            <p:custDataLst>
              <p:tags r:id="rId4"/>
            </p:custDataLst>
          </p:nvPr>
        </p:nvSpPr>
        <p:spPr>
          <a:xfrm flipH="1">
            <a:off x="3209906" y="102508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5"/>
            </p:custDataLst>
          </p:nvPr>
        </p:nvSpPr>
        <p:spPr>
          <a:xfrm rot="20677348" flipH="1">
            <a:off x="2653772" y="1024734"/>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zh-CN" altLang="en-US" sz="2400">
                <a:solidFill>
                  <a:srgbClr val="FFFFFF"/>
                </a:solidFill>
                <a:latin typeface="黑体" panose="02010609060101010101" pitchFamily="49" charset="-122"/>
                <a:ea typeface="黑体" panose="02010609060101010101" pitchFamily="49" charset="-122"/>
              </a:rPr>
              <a:t>目录</a:t>
            </a:r>
          </a:p>
        </p:txBody>
      </p:sp>
      <p:sp>
        <p:nvSpPr>
          <p:cNvPr id="34" name="KSO_Shape"/>
          <p:cNvSpPr/>
          <p:nvPr>
            <p:custDataLst>
              <p:tags r:id="rId6"/>
            </p:custDataLst>
          </p:nvPr>
        </p:nvSpPr>
        <p:spPr>
          <a:xfrm>
            <a:off x="5120879" y="1404448"/>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5" name="KSO_Shape"/>
          <p:cNvSpPr/>
          <p:nvPr>
            <p:custDataLst>
              <p:tags r:id="rId7"/>
            </p:custDataLst>
          </p:nvPr>
        </p:nvSpPr>
        <p:spPr>
          <a:xfrm rot="922652">
            <a:off x="5350150" y="1404638"/>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smtClean="0">
                <a:solidFill>
                  <a:srgbClr val="FFFFFF"/>
                </a:solidFill>
                <a:latin typeface="华文中宋" panose="02010600040101010101" pitchFamily="2" charset="-122"/>
                <a:ea typeface="华文中宋" panose="02010600040101010101" pitchFamily="2" charset="-122"/>
              </a:rPr>
              <a:t>02</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36" name="文本框 44"/>
          <p:cNvSpPr txBox="1">
            <a:spLocks noChangeArrowheads="1"/>
          </p:cNvSpPr>
          <p:nvPr>
            <p:custDataLst>
              <p:tags r:id="rId8"/>
            </p:custDataLst>
          </p:nvPr>
        </p:nvSpPr>
        <p:spPr bwMode="auto">
          <a:xfrm>
            <a:off x="5901928" y="1308008"/>
            <a:ext cx="2501843"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smtClean="0">
                <a:latin typeface="华文新魏" panose="02010800040101010101" pitchFamily="2" charset="-122"/>
                <a:ea typeface="华文新魏" panose="02010800040101010101" pitchFamily="2" charset="-122"/>
              </a:rPr>
              <a:t>单击此处添加文字标题</a:t>
            </a:r>
            <a:endParaRPr lang="zh-CN" altLang="en-US" sz="1800" dirty="0">
              <a:latin typeface="华文新魏" panose="02010800040101010101" pitchFamily="2" charset="-122"/>
              <a:ea typeface="华文新魏" panose="02010800040101010101" pitchFamily="2" charset="-122"/>
            </a:endParaRPr>
          </a:p>
        </p:txBody>
      </p:sp>
      <p:sp>
        <p:nvSpPr>
          <p:cNvPr id="37" name="KSO_Shape"/>
          <p:cNvSpPr/>
          <p:nvPr>
            <p:custDataLst>
              <p:tags r:id="rId9"/>
            </p:custDataLst>
          </p:nvPr>
        </p:nvSpPr>
        <p:spPr>
          <a:xfrm>
            <a:off x="5120879" y="1975200"/>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8" name="KSO_Shape"/>
          <p:cNvSpPr/>
          <p:nvPr>
            <p:custDataLst>
              <p:tags r:id="rId10"/>
            </p:custDataLst>
          </p:nvPr>
        </p:nvSpPr>
        <p:spPr>
          <a:xfrm rot="922652">
            <a:off x="5350150" y="1975390"/>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smtClean="0">
                <a:solidFill>
                  <a:srgbClr val="FFFFFF"/>
                </a:solidFill>
                <a:latin typeface="华文中宋" panose="02010600040101010101" pitchFamily="2" charset="-122"/>
                <a:ea typeface="华文中宋" panose="02010600040101010101" pitchFamily="2" charset="-122"/>
              </a:rPr>
              <a:t>03</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39" name="文本框 44"/>
          <p:cNvSpPr txBox="1">
            <a:spLocks noChangeArrowheads="1"/>
          </p:cNvSpPr>
          <p:nvPr>
            <p:custDataLst>
              <p:tags r:id="rId11"/>
            </p:custDataLst>
          </p:nvPr>
        </p:nvSpPr>
        <p:spPr bwMode="auto">
          <a:xfrm>
            <a:off x="5901928" y="1878760"/>
            <a:ext cx="2501843"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smtClean="0">
                <a:latin typeface="华文新魏" panose="02010800040101010101" pitchFamily="2" charset="-122"/>
                <a:ea typeface="华文新魏" panose="02010800040101010101" pitchFamily="2" charset="-122"/>
              </a:rPr>
              <a:t>单击此处添加文字标题</a:t>
            </a:r>
            <a:endParaRPr lang="zh-CN" altLang="en-US" sz="1800" dirty="0">
              <a:latin typeface="华文新魏" panose="02010800040101010101" pitchFamily="2" charset="-122"/>
              <a:ea typeface="华文新魏" panose="02010800040101010101" pitchFamily="2" charset="-122"/>
            </a:endParaRPr>
          </a:p>
        </p:txBody>
      </p:sp>
      <p:sp>
        <p:nvSpPr>
          <p:cNvPr id="40" name="KSO_Shape"/>
          <p:cNvSpPr/>
          <p:nvPr>
            <p:custDataLst>
              <p:tags r:id="rId12"/>
            </p:custDataLst>
          </p:nvPr>
        </p:nvSpPr>
        <p:spPr>
          <a:xfrm>
            <a:off x="5120879" y="2609321"/>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41" name="KSO_Shape"/>
          <p:cNvSpPr/>
          <p:nvPr>
            <p:custDataLst>
              <p:tags r:id="rId13"/>
            </p:custDataLst>
          </p:nvPr>
        </p:nvSpPr>
        <p:spPr>
          <a:xfrm rot="922652">
            <a:off x="5350150" y="2609511"/>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smtClean="0">
                <a:solidFill>
                  <a:srgbClr val="FFFFFF"/>
                </a:solidFill>
                <a:latin typeface="华文中宋" panose="02010600040101010101" pitchFamily="2" charset="-122"/>
                <a:ea typeface="华文中宋" panose="02010600040101010101" pitchFamily="2" charset="-122"/>
              </a:rPr>
              <a:t>04</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42" name="文本框 44"/>
          <p:cNvSpPr txBox="1">
            <a:spLocks noChangeArrowheads="1"/>
          </p:cNvSpPr>
          <p:nvPr>
            <p:custDataLst>
              <p:tags r:id="rId14"/>
            </p:custDataLst>
          </p:nvPr>
        </p:nvSpPr>
        <p:spPr bwMode="auto">
          <a:xfrm>
            <a:off x="5901928" y="2512881"/>
            <a:ext cx="2501843"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smtClean="0">
                <a:latin typeface="华文新魏" panose="02010800040101010101" pitchFamily="2" charset="-122"/>
                <a:ea typeface="华文新魏" panose="02010800040101010101" pitchFamily="2" charset="-122"/>
              </a:rPr>
              <a:t>单击此处添加文字标题</a:t>
            </a:r>
            <a:endParaRPr lang="zh-CN" altLang="en-US" sz="1800" dirty="0">
              <a:latin typeface="华文新魏" panose="02010800040101010101" pitchFamily="2" charset="-122"/>
              <a:ea typeface="华文新魏" panose="02010800040101010101" pitchFamily="2" charset="-122"/>
            </a:endParaRPr>
          </a:p>
        </p:txBody>
      </p:sp>
    </p:spTree>
    <p:extLst>
      <p:ext uri="{BB962C8B-B14F-4D97-AF65-F5344CB8AC3E}">
        <p14:creationId xmlns:p14="http://schemas.microsoft.com/office/powerpoint/2010/main" val="3931057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7" presetClass="entr" presetSubtype="1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strVal val="#ppt_h"/>
                                          </p:val>
                                        </p:tav>
                                        <p:tav tm="100000">
                                          <p:val>
                                            <p:strVal val="#ppt_h"/>
                                          </p:val>
                                        </p:tav>
                                      </p:tavLst>
                                    </p:anim>
                                  </p:childTnLst>
                                </p:cTn>
                              </p:par>
                              <p:par>
                                <p:cTn id="20" presetID="17" presetClass="entr" presetSubtype="1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500"/>
                                        <p:tgtEl>
                                          <p:spTgt spid="28"/>
                                        </p:tgtEl>
                                      </p:cBhvr>
                                    </p:animEffect>
                                  </p:childTnLst>
                                </p:cTn>
                              </p:par>
                            </p:childTnLst>
                          </p:cTn>
                        </p:par>
                        <p:par>
                          <p:cTn id="28" fill="hold">
                            <p:stCondLst>
                              <p:cond delay="2000"/>
                            </p:stCondLst>
                            <p:childTnLst>
                              <p:par>
                                <p:cTn id="29" presetID="17" presetClass="entr" presetSubtype="1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strVal val="#ppt_h"/>
                                          </p:val>
                                        </p:tav>
                                        <p:tav tm="100000">
                                          <p:val>
                                            <p:strVal val="#ppt_h"/>
                                          </p:val>
                                        </p:tav>
                                      </p:tavLst>
                                    </p:anim>
                                  </p:childTnLst>
                                </p:cTn>
                              </p:par>
                              <p:par>
                                <p:cTn id="33" presetID="17" presetClass="entr" presetSubtype="1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p:cTn id="35" dur="500" fill="hold"/>
                                        <p:tgtEl>
                                          <p:spTgt spid="34"/>
                                        </p:tgtEl>
                                        <p:attrNameLst>
                                          <p:attrName>ppt_w</p:attrName>
                                        </p:attrNameLst>
                                      </p:cBhvr>
                                      <p:tavLst>
                                        <p:tav tm="0">
                                          <p:val>
                                            <p:fltVal val="0"/>
                                          </p:val>
                                        </p:tav>
                                        <p:tav tm="100000">
                                          <p:val>
                                            <p:strVal val="#ppt_w"/>
                                          </p:val>
                                        </p:tav>
                                      </p:tavLst>
                                    </p:anim>
                                    <p:anim calcmode="lin" valueType="num">
                                      <p:cBhvr>
                                        <p:cTn id="36" dur="500" fill="hold"/>
                                        <p:tgtEl>
                                          <p:spTgt spid="34"/>
                                        </p:tgtEl>
                                        <p:attrNameLst>
                                          <p:attrName>ppt_h</p:attrName>
                                        </p:attrNameLst>
                                      </p:cBhvr>
                                      <p:tavLst>
                                        <p:tav tm="0">
                                          <p:val>
                                            <p:strVal val="#ppt_h"/>
                                          </p:val>
                                        </p:tav>
                                        <p:tav tm="100000">
                                          <p:val>
                                            <p:strVal val="#ppt_h"/>
                                          </p:val>
                                        </p:tav>
                                      </p:tavLst>
                                    </p:anim>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childTnLst>
                          </p:cTn>
                        </p:par>
                        <p:par>
                          <p:cTn id="41" fill="hold">
                            <p:stCondLst>
                              <p:cond delay="3000"/>
                            </p:stCondLst>
                            <p:childTnLst>
                              <p:par>
                                <p:cTn id="42" presetID="17" presetClass="entr" presetSubtype="10"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cBhvr>
                                        <p:cTn id="44" dur="500" fill="hold"/>
                                        <p:tgtEl>
                                          <p:spTgt spid="38"/>
                                        </p:tgtEl>
                                        <p:attrNameLst>
                                          <p:attrName>ppt_w</p:attrName>
                                        </p:attrNameLst>
                                      </p:cBhvr>
                                      <p:tavLst>
                                        <p:tav tm="0">
                                          <p:val>
                                            <p:fltVal val="0"/>
                                          </p:val>
                                        </p:tav>
                                        <p:tav tm="100000">
                                          <p:val>
                                            <p:strVal val="#ppt_w"/>
                                          </p:val>
                                        </p:tav>
                                      </p:tavLst>
                                    </p:anim>
                                    <p:anim calcmode="lin" valueType="num">
                                      <p:cBhvr>
                                        <p:cTn id="45" dur="500" fill="hold"/>
                                        <p:tgtEl>
                                          <p:spTgt spid="38"/>
                                        </p:tgtEl>
                                        <p:attrNameLst>
                                          <p:attrName>ppt_h</p:attrName>
                                        </p:attrNameLst>
                                      </p:cBhvr>
                                      <p:tavLst>
                                        <p:tav tm="0">
                                          <p:val>
                                            <p:strVal val="#ppt_h"/>
                                          </p:val>
                                        </p:tav>
                                        <p:tav tm="100000">
                                          <p:val>
                                            <p:strVal val="#ppt_h"/>
                                          </p:val>
                                        </p:tav>
                                      </p:tavLst>
                                    </p:anim>
                                  </p:childTnLst>
                                </p:cTn>
                              </p:par>
                              <p:par>
                                <p:cTn id="46" presetID="17" presetClass="entr" presetSubtype="10" fill="hold" grpId="0"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strVal val="#ppt_h"/>
                                          </p:val>
                                        </p:tav>
                                        <p:tav tm="100000">
                                          <p:val>
                                            <p:strVal val="#ppt_h"/>
                                          </p:val>
                                        </p:tav>
                                      </p:tavLst>
                                    </p:anim>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wipe(left)">
                                      <p:cBhvr>
                                        <p:cTn id="53" dur="500"/>
                                        <p:tgtEl>
                                          <p:spTgt spid="39"/>
                                        </p:tgtEl>
                                      </p:cBhvr>
                                    </p:animEffect>
                                  </p:childTnLst>
                                </p:cTn>
                              </p:par>
                            </p:childTnLst>
                          </p:cTn>
                        </p:par>
                        <p:par>
                          <p:cTn id="54" fill="hold">
                            <p:stCondLst>
                              <p:cond delay="4000"/>
                            </p:stCondLst>
                            <p:childTnLst>
                              <p:par>
                                <p:cTn id="55" presetID="17" presetClass="entr" presetSubtype="10"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strVal val="#ppt_h"/>
                                          </p:val>
                                        </p:tav>
                                        <p:tav tm="100000">
                                          <p:val>
                                            <p:strVal val="#ppt_h"/>
                                          </p:val>
                                        </p:tav>
                                      </p:tavLst>
                                    </p:anim>
                                  </p:childTnLst>
                                </p:cTn>
                              </p:par>
                              <p:par>
                                <p:cTn id="59" presetID="17" presetClass="entr" presetSubtype="10" fill="hold" grpId="0" nodeType="with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p:cTn id="61" dur="500" fill="hold"/>
                                        <p:tgtEl>
                                          <p:spTgt spid="40"/>
                                        </p:tgtEl>
                                        <p:attrNameLst>
                                          <p:attrName>ppt_w</p:attrName>
                                        </p:attrNameLst>
                                      </p:cBhvr>
                                      <p:tavLst>
                                        <p:tav tm="0">
                                          <p:val>
                                            <p:fltVal val="0"/>
                                          </p:val>
                                        </p:tav>
                                        <p:tav tm="100000">
                                          <p:val>
                                            <p:strVal val="#ppt_w"/>
                                          </p:val>
                                        </p:tav>
                                      </p:tavLst>
                                    </p:anim>
                                    <p:anim calcmode="lin" valueType="num">
                                      <p:cBhvr>
                                        <p:cTn id="62" dur="500" fill="hold"/>
                                        <p:tgtEl>
                                          <p:spTgt spid="40"/>
                                        </p:tgtEl>
                                        <p:attrNameLst>
                                          <p:attrName>ppt_h</p:attrName>
                                        </p:attrNameLst>
                                      </p:cBhvr>
                                      <p:tavLst>
                                        <p:tav tm="0">
                                          <p:val>
                                            <p:strVal val="#ppt_h"/>
                                          </p:val>
                                        </p:tav>
                                        <p:tav tm="100000">
                                          <p:val>
                                            <p:strVal val="#ppt_h"/>
                                          </p:val>
                                        </p:tav>
                                      </p:tavLst>
                                    </p:anim>
                                  </p:childTnLst>
                                </p:cTn>
                              </p:par>
                            </p:childTnLst>
                          </p:cTn>
                        </p:par>
                        <p:par>
                          <p:cTn id="63" fill="hold">
                            <p:stCondLst>
                              <p:cond delay="4500"/>
                            </p:stCondLst>
                            <p:childTnLst>
                              <p:par>
                                <p:cTn id="64" presetID="22" presetClass="entr" presetSubtype="8"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wipe(left)">
                                      <p:cBhvr>
                                        <p:cTn id="6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8" grpId="0"/>
      <p:bldP spid="32" grpId="0" animBg="1"/>
      <p:bldP spid="33" grpId="0" animBg="1"/>
      <p:bldP spid="34" grpId="0" animBg="1"/>
      <p:bldP spid="35" grpId="0" animBg="1"/>
      <p:bldP spid="36" grpId="0"/>
      <p:bldP spid="37" grpId="0" animBg="1"/>
      <p:bldP spid="38" grpId="0" animBg="1"/>
      <p:bldP spid="39" grpId="0"/>
      <p:bldP spid="40" grpId="0" animBg="1"/>
      <p:bldP spid="41" grpId="0" animBg="1"/>
      <p:bldP spid="4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同心圆 145"/>
          <p:cNvSpPr/>
          <p:nvPr/>
        </p:nvSpPr>
        <p:spPr>
          <a:xfrm>
            <a:off x="2642797" y="16583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9" name="同心圆 148"/>
          <p:cNvSpPr/>
          <p:nvPr/>
        </p:nvSpPr>
        <p:spPr>
          <a:xfrm>
            <a:off x="4608907" y="16710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72" name="同心圆 171"/>
          <p:cNvSpPr/>
          <p:nvPr/>
        </p:nvSpPr>
        <p:spPr>
          <a:xfrm>
            <a:off x="6577005" y="16718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grpSp>
        <p:nvGrpSpPr>
          <p:cNvPr id="14" name="组合 13"/>
          <p:cNvGrpSpPr/>
          <p:nvPr/>
        </p:nvGrpSpPr>
        <p:grpSpPr>
          <a:xfrm>
            <a:off x="2598729" y="3388942"/>
            <a:ext cx="1586735" cy="1386041"/>
            <a:chOff x="2808279" y="3122242"/>
            <a:chExt cx="1586735" cy="1386041"/>
          </a:xfrm>
        </p:grpSpPr>
        <p:sp>
          <p:nvSpPr>
            <p:cNvPr id="177" name="文本框 90"/>
            <p:cNvSpPr txBox="1"/>
            <p:nvPr/>
          </p:nvSpPr>
          <p:spPr>
            <a:xfrm>
              <a:off x="3023473"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0" name="文本框 75"/>
            <p:cNvSpPr txBox="1"/>
            <p:nvPr/>
          </p:nvSpPr>
          <p:spPr>
            <a:xfrm>
              <a:off x="280827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5" name="组合 14"/>
          <p:cNvGrpSpPr/>
          <p:nvPr/>
        </p:nvGrpSpPr>
        <p:grpSpPr>
          <a:xfrm>
            <a:off x="4554140" y="3388942"/>
            <a:ext cx="1586735" cy="1386041"/>
            <a:chOff x="4763690" y="3122242"/>
            <a:chExt cx="1586735" cy="1386041"/>
          </a:xfrm>
        </p:grpSpPr>
        <p:sp>
          <p:nvSpPr>
            <p:cNvPr id="178" name="文本框 91"/>
            <p:cNvSpPr txBox="1"/>
            <p:nvPr/>
          </p:nvSpPr>
          <p:spPr>
            <a:xfrm>
              <a:off x="4979866"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1" name="文本框 80"/>
            <p:cNvSpPr txBox="1"/>
            <p:nvPr/>
          </p:nvSpPr>
          <p:spPr>
            <a:xfrm>
              <a:off x="4763690"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6" name="组合 15"/>
          <p:cNvGrpSpPr/>
          <p:nvPr/>
        </p:nvGrpSpPr>
        <p:grpSpPr>
          <a:xfrm>
            <a:off x="6511579" y="3388942"/>
            <a:ext cx="1586735" cy="1386041"/>
            <a:chOff x="6721129" y="3122242"/>
            <a:chExt cx="1586735" cy="1386041"/>
          </a:xfrm>
        </p:grpSpPr>
        <p:sp>
          <p:nvSpPr>
            <p:cNvPr id="176" name="文本框 89"/>
            <p:cNvSpPr txBox="1"/>
            <p:nvPr/>
          </p:nvSpPr>
          <p:spPr>
            <a:xfrm>
              <a:off x="6957681"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2" name="文本框 81"/>
            <p:cNvSpPr txBox="1"/>
            <p:nvPr/>
          </p:nvSpPr>
          <p:spPr>
            <a:xfrm>
              <a:off x="672112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1" name="组合 10"/>
          <p:cNvGrpSpPr/>
          <p:nvPr/>
        </p:nvGrpSpPr>
        <p:grpSpPr>
          <a:xfrm>
            <a:off x="4470008" y="1532139"/>
            <a:ext cx="1755000" cy="1755000"/>
            <a:chOff x="4679558" y="1265439"/>
            <a:chExt cx="1755000"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5" name="TextBox 184"/>
            <p:cNvSpPr txBox="1"/>
            <p:nvPr/>
          </p:nvSpPr>
          <p:spPr>
            <a:xfrm>
              <a:off x="565357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50%</a:t>
              </a:r>
              <a:endParaRPr lang="zh-CN" altLang="en-US" sz="2400" dirty="0">
                <a:solidFill>
                  <a:prstClr val="white"/>
                </a:solidFill>
              </a:endParaRPr>
            </a:p>
          </p:txBody>
        </p:sp>
      </p:grpSp>
      <p:grpSp>
        <p:nvGrpSpPr>
          <p:cNvPr id="12" name="组合 11"/>
          <p:cNvGrpSpPr/>
          <p:nvPr/>
        </p:nvGrpSpPr>
        <p:grpSpPr>
          <a:xfrm>
            <a:off x="6427446" y="1532139"/>
            <a:ext cx="1755000" cy="1755000"/>
            <a:chOff x="6636996" y="1265439"/>
            <a:chExt cx="1755000"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6" name="TextBox 185"/>
            <p:cNvSpPr txBox="1"/>
            <p:nvPr/>
          </p:nvSpPr>
          <p:spPr>
            <a:xfrm>
              <a:off x="7657230" y="1785101"/>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60%</a:t>
              </a:r>
              <a:endParaRPr lang="zh-CN" altLang="en-US" sz="2400" dirty="0">
                <a:solidFill>
                  <a:prstClr val="white"/>
                </a:solidFill>
              </a:endParaRPr>
            </a:p>
          </p:txBody>
        </p:sp>
      </p:grpSp>
      <p:grpSp>
        <p:nvGrpSpPr>
          <p:cNvPr id="10" name="组合 9"/>
          <p:cNvGrpSpPr/>
          <p:nvPr/>
        </p:nvGrpSpPr>
        <p:grpSpPr>
          <a:xfrm>
            <a:off x="2514596" y="15321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4" name="TextBox 183"/>
            <p:cNvSpPr txBox="1"/>
            <p:nvPr/>
          </p:nvSpPr>
          <p:spPr>
            <a:xfrm>
              <a:off x="364991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45%</a:t>
              </a:r>
              <a:endParaRPr lang="zh-CN" altLang="en-US" sz="2400" dirty="0">
                <a:solidFill>
                  <a:prstClr val="white"/>
                </a:solidFill>
              </a:endParaRPr>
            </a:p>
          </p:txBody>
        </p:sp>
      </p:grpSp>
    </p:spTree>
    <p:extLst>
      <p:ext uri="{BB962C8B-B14F-4D97-AF65-F5344CB8AC3E}">
        <p14:creationId xmlns:p14="http://schemas.microsoft.com/office/powerpoint/2010/main" val="3896497298"/>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heel(1)">
                                      <p:cBhvr>
                                        <p:cTn id="7" dur="500"/>
                                        <p:tgtEl>
                                          <p:spTgt spid="14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anim calcmode="lin" valueType="num">
                                      <p:cBhvr>
                                        <p:cTn id="16" dur="1000" fill="hold"/>
                                        <p:tgtEl>
                                          <p:spTgt spid="14"/>
                                        </p:tgtEl>
                                        <p:attrNameLst>
                                          <p:attrName>ppt_x</p:attrName>
                                        </p:attrNameLst>
                                      </p:cBhvr>
                                      <p:tavLst>
                                        <p:tav tm="0">
                                          <p:val>
                                            <p:strVal val="#ppt_x"/>
                                          </p:val>
                                        </p:tav>
                                        <p:tav tm="100000">
                                          <p:val>
                                            <p:strVal val="#ppt_x"/>
                                          </p:val>
                                        </p:tav>
                                      </p:tavLst>
                                    </p:anim>
                                    <p:anim calcmode="lin" valueType="num">
                                      <p:cBhvr>
                                        <p:cTn id="17" dur="1000" fill="hold"/>
                                        <p:tgtEl>
                                          <p:spTgt spid="14"/>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9"/>
                                        </p:tgtEl>
                                        <p:attrNameLst>
                                          <p:attrName>style.visibility</p:attrName>
                                        </p:attrNameLst>
                                      </p:cBhvr>
                                      <p:to>
                                        <p:strVal val="visible"/>
                                      </p:to>
                                    </p:set>
                                    <p:animEffect transition="in" filter="wheel(1)">
                                      <p:cBhvr>
                                        <p:cTn id="20" dur="500"/>
                                        <p:tgtEl>
                                          <p:spTgt spid="149"/>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72"/>
                                        </p:tgtEl>
                                        <p:attrNameLst>
                                          <p:attrName>style.visibility</p:attrName>
                                        </p:attrNameLst>
                                      </p:cBhvr>
                                      <p:to>
                                        <p:strVal val="visible"/>
                                      </p:to>
                                    </p:set>
                                    <p:animEffect transition="in" filter="wheel(1)">
                                      <p:cBhvr>
                                        <p:cTn id="33" dur="500"/>
                                        <p:tgtEl>
                                          <p:spTgt spid="172"/>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down)">
                                      <p:cBhvr>
                                        <p:cTn id="37" dur="500"/>
                                        <p:tgtEl>
                                          <p:spTgt spid="12"/>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9" grpId="0" animBg="1"/>
      <p:bldP spid="17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smtClean="0">
                <a:solidFill>
                  <a:srgbClr val="FFFFFF"/>
                </a:solidFill>
                <a:latin typeface="黑体" panose="02010609060101010101" pitchFamily="49" charset="-122"/>
                <a:ea typeface="黑体" panose="02010609060101010101" pitchFamily="49" charset="-122"/>
              </a:rPr>
              <a:t>04</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smtClean="0">
                <a:solidFill>
                  <a:srgbClr val="2D5419"/>
                </a:solidFill>
              </a:rPr>
              <a:t>单击此处添加文字标题</a:t>
            </a:r>
            <a:endParaRPr lang="zh-CN" altLang="en-US" sz="2800" b="1" dirty="0">
              <a:solidFill>
                <a:srgbClr val="2D5419"/>
              </a:solidFill>
            </a:endParaRP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Tree>
    <p:extLst>
      <p:ext uri="{BB962C8B-B14F-4D97-AF65-F5344CB8AC3E}">
        <p14:creationId xmlns:p14="http://schemas.microsoft.com/office/powerpoint/2010/main" val="352163430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342741" y="1913012"/>
            <a:ext cx="1039241" cy="2016224"/>
            <a:chOff x="913991" y="1779662"/>
            <a:chExt cx="1039241" cy="2016224"/>
          </a:xfrm>
        </p:grpSpPr>
        <p:sp>
          <p:nvSpPr>
            <p:cNvPr id="28" name="圆角矩形 258"/>
            <p:cNvSpPr>
              <a:spLocks noChangeArrowheads="1"/>
            </p:cNvSpPr>
            <p:nvPr/>
          </p:nvSpPr>
          <p:spPr bwMode="auto">
            <a:xfrm rot="5400000">
              <a:off x="425500" y="2268153"/>
              <a:ext cx="2016224" cy="1039241"/>
            </a:xfrm>
            <a:prstGeom prst="roundRect">
              <a:avLst>
                <a:gd name="adj" fmla="val 50000"/>
              </a:avLst>
            </a:prstGeom>
            <a:solidFill>
              <a:schemeClr val="accent1"/>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29" name="椭圆 259"/>
            <p:cNvSpPr>
              <a:spLocks noChangeArrowheads="1"/>
            </p:cNvSpPr>
            <p:nvPr/>
          </p:nvSpPr>
          <p:spPr bwMode="auto">
            <a:xfrm>
              <a:off x="1018276"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30" name="Text Box 39"/>
            <p:cNvSpPr>
              <a:spLocks noChangeArrowheads="1"/>
            </p:cNvSpPr>
            <p:nvPr/>
          </p:nvSpPr>
          <p:spPr bwMode="auto">
            <a:xfrm>
              <a:off x="999906"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1</a:t>
              </a:r>
              <a:endParaRPr lang="zh-CN" altLang="en-US" dirty="0">
                <a:solidFill>
                  <a:srgbClr val="314865"/>
                </a:solidFill>
                <a:cs typeface="+mn-ea"/>
                <a:sym typeface="+mn-lt"/>
              </a:endParaRPr>
            </a:p>
          </p:txBody>
        </p:sp>
        <p:sp>
          <p:nvSpPr>
            <p:cNvPr id="31" name="Text Box 39"/>
            <p:cNvSpPr>
              <a:spLocks noChangeArrowheads="1"/>
            </p:cNvSpPr>
            <p:nvPr/>
          </p:nvSpPr>
          <p:spPr bwMode="auto">
            <a:xfrm>
              <a:off x="982334"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添加标题</a:t>
              </a:r>
              <a:endParaRPr lang="en-US" sz="2400" b="1" dirty="0">
                <a:solidFill>
                  <a:prstClr val="white"/>
                </a:solidFill>
                <a:ea typeface="宋体" pitchFamily="2" charset="-122"/>
                <a:sym typeface="+mn-lt"/>
              </a:endParaRPr>
            </a:p>
          </p:txBody>
        </p:sp>
      </p:grpSp>
      <p:grpSp>
        <p:nvGrpSpPr>
          <p:cNvPr id="3" name="组合 2"/>
          <p:cNvGrpSpPr/>
          <p:nvPr/>
        </p:nvGrpSpPr>
        <p:grpSpPr>
          <a:xfrm>
            <a:off x="3905337" y="1913012"/>
            <a:ext cx="1039241" cy="2016224"/>
            <a:chOff x="2476587" y="1779662"/>
            <a:chExt cx="1039241" cy="2016224"/>
          </a:xfrm>
        </p:grpSpPr>
        <p:sp>
          <p:nvSpPr>
            <p:cNvPr id="32" name="圆角矩形 264"/>
            <p:cNvSpPr>
              <a:spLocks noChangeArrowheads="1"/>
            </p:cNvSpPr>
            <p:nvPr/>
          </p:nvSpPr>
          <p:spPr bwMode="auto">
            <a:xfrm rot="5400000">
              <a:off x="1988096" y="2268153"/>
              <a:ext cx="2016224" cy="1039241"/>
            </a:xfrm>
            <a:prstGeom prst="roundRect">
              <a:avLst>
                <a:gd name="adj" fmla="val 50000"/>
              </a:avLst>
            </a:prstGeom>
            <a:solidFill>
              <a:schemeClr val="accent2"/>
            </a:solidFill>
            <a:ln w="34925" cap="flat" cmpd="sng">
              <a:solidFill>
                <a:srgbClr val="FFFFFF"/>
              </a:solidFill>
              <a:round/>
            </a:ln>
          </p:spPr>
          <p:txBody>
            <a:bodyPr anchor="ctr"/>
            <a:lstStyle/>
            <a:p>
              <a:pPr algn="ctr" fontAlgn="base">
                <a:spcBef>
                  <a:spcPct val="0"/>
                </a:spcBef>
                <a:spcAft>
                  <a:spcPct val="0"/>
                </a:spcAft>
                <a:defRPr/>
              </a:pPr>
              <a:endParaRPr lang="zh-CN" altLang="zh-CN" sz="1600">
                <a:solidFill>
                  <a:srgbClr val="FFFFFF"/>
                </a:solidFill>
                <a:cs typeface="+mn-ea"/>
                <a:sym typeface="+mn-lt"/>
              </a:endParaRPr>
            </a:p>
          </p:txBody>
        </p:sp>
        <p:sp>
          <p:nvSpPr>
            <p:cNvPr id="33" name="椭圆 265"/>
            <p:cNvSpPr>
              <a:spLocks noChangeArrowheads="1"/>
            </p:cNvSpPr>
            <p:nvPr/>
          </p:nvSpPr>
          <p:spPr bwMode="auto">
            <a:xfrm>
              <a:off x="2580872" y="1900443"/>
              <a:ext cx="812260" cy="812565"/>
            </a:xfrm>
            <a:prstGeom prst="ellipse">
              <a:avLst/>
            </a:prstGeom>
            <a:solidFill>
              <a:schemeClr val="bg1"/>
            </a:solidFill>
            <a:ln w="25400">
              <a:solidFill>
                <a:schemeClr val="bg1">
                  <a:lumMod val="75000"/>
                </a:schemeClr>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34" name="Text Box 39"/>
            <p:cNvSpPr>
              <a:spLocks noChangeArrowheads="1"/>
            </p:cNvSpPr>
            <p:nvPr/>
          </p:nvSpPr>
          <p:spPr bwMode="auto">
            <a:xfrm>
              <a:off x="2562502"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2</a:t>
              </a:r>
              <a:endParaRPr lang="zh-CN" altLang="en-US" dirty="0">
                <a:solidFill>
                  <a:srgbClr val="314865"/>
                </a:solidFill>
                <a:cs typeface="+mn-ea"/>
                <a:sym typeface="+mn-lt"/>
              </a:endParaRPr>
            </a:p>
          </p:txBody>
        </p:sp>
        <p:sp>
          <p:nvSpPr>
            <p:cNvPr id="35" name="Text Box 39"/>
            <p:cNvSpPr>
              <a:spLocks noChangeArrowheads="1"/>
            </p:cNvSpPr>
            <p:nvPr/>
          </p:nvSpPr>
          <p:spPr bwMode="auto">
            <a:xfrm>
              <a:off x="2544930"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添加标题</a:t>
              </a:r>
              <a:endParaRPr lang="en-US" sz="2400" b="1" dirty="0">
                <a:solidFill>
                  <a:prstClr val="white"/>
                </a:solidFill>
                <a:ea typeface="宋体" pitchFamily="2" charset="-122"/>
                <a:sym typeface="+mn-lt"/>
              </a:endParaRPr>
            </a:p>
          </p:txBody>
        </p:sp>
      </p:grpSp>
      <p:sp>
        <p:nvSpPr>
          <p:cNvPr id="36" name="燕尾形 270"/>
          <p:cNvSpPr>
            <a:spLocks noChangeArrowheads="1"/>
          </p:cNvSpPr>
          <p:nvPr/>
        </p:nvSpPr>
        <p:spPr bwMode="auto">
          <a:xfrm>
            <a:off x="3484730"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37" name="燕尾形 271"/>
          <p:cNvSpPr>
            <a:spLocks noChangeArrowheads="1"/>
          </p:cNvSpPr>
          <p:nvPr/>
        </p:nvSpPr>
        <p:spPr bwMode="auto">
          <a:xfrm>
            <a:off x="3646549"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grpSp>
        <p:nvGrpSpPr>
          <p:cNvPr id="4" name="组合 3"/>
          <p:cNvGrpSpPr/>
          <p:nvPr/>
        </p:nvGrpSpPr>
        <p:grpSpPr>
          <a:xfrm>
            <a:off x="5521161" y="1913012"/>
            <a:ext cx="1039241" cy="2016224"/>
            <a:chOff x="4092411" y="1779662"/>
            <a:chExt cx="1039241" cy="2016224"/>
          </a:xfrm>
        </p:grpSpPr>
        <p:sp>
          <p:nvSpPr>
            <p:cNvPr id="38" name="圆角矩形 273"/>
            <p:cNvSpPr>
              <a:spLocks noChangeArrowheads="1"/>
            </p:cNvSpPr>
            <p:nvPr/>
          </p:nvSpPr>
          <p:spPr bwMode="auto">
            <a:xfrm rot="5400000">
              <a:off x="3603920" y="2268153"/>
              <a:ext cx="2016224" cy="1039241"/>
            </a:xfrm>
            <a:prstGeom prst="roundRect">
              <a:avLst>
                <a:gd name="adj" fmla="val 50000"/>
              </a:avLst>
            </a:prstGeom>
            <a:solidFill>
              <a:schemeClr val="accent3"/>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39" name="椭圆 274"/>
            <p:cNvSpPr>
              <a:spLocks noChangeArrowheads="1"/>
            </p:cNvSpPr>
            <p:nvPr/>
          </p:nvSpPr>
          <p:spPr bwMode="auto">
            <a:xfrm>
              <a:off x="4196696"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40" name="Text Box 39"/>
            <p:cNvSpPr>
              <a:spLocks noChangeArrowheads="1"/>
            </p:cNvSpPr>
            <p:nvPr/>
          </p:nvSpPr>
          <p:spPr bwMode="auto">
            <a:xfrm>
              <a:off x="4178326"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3</a:t>
              </a:r>
              <a:endParaRPr lang="zh-CN" altLang="en-US" dirty="0">
                <a:solidFill>
                  <a:srgbClr val="314865"/>
                </a:solidFill>
                <a:cs typeface="+mn-ea"/>
                <a:sym typeface="+mn-lt"/>
              </a:endParaRPr>
            </a:p>
          </p:txBody>
        </p:sp>
        <p:sp>
          <p:nvSpPr>
            <p:cNvPr id="41" name="Text Box 39"/>
            <p:cNvSpPr>
              <a:spLocks noChangeArrowheads="1"/>
            </p:cNvSpPr>
            <p:nvPr/>
          </p:nvSpPr>
          <p:spPr bwMode="auto">
            <a:xfrm>
              <a:off x="4160754"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添加标题</a:t>
              </a:r>
              <a:endParaRPr lang="en-US" sz="2400" b="1" dirty="0">
                <a:solidFill>
                  <a:prstClr val="white"/>
                </a:solidFill>
                <a:ea typeface="宋体" pitchFamily="2" charset="-122"/>
                <a:sym typeface="+mn-lt"/>
              </a:endParaRPr>
            </a:p>
          </p:txBody>
        </p:sp>
      </p:grpSp>
      <p:grpSp>
        <p:nvGrpSpPr>
          <p:cNvPr id="5" name="组合 4"/>
          <p:cNvGrpSpPr/>
          <p:nvPr/>
        </p:nvGrpSpPr>
        <p:grpSpPr>
          <a:xfrm>
            <a:off x="7104937" y="1913012"/>
            <a:ext cx="1039241" cy="2016224"/>
            <a:chOff x="5676187" y="1779662"/>
            <a:chExt cx="1039241" cy="2016224"/>
          </a:xfrm>
        </p:grpSpPr>
        <p:sp>
          <p:nvSpPr>
            <p:cNvPr id="42" name="圆角矩形 279"/>
            <p:cNvSpPr>
              <a:spLocks noChangeArrowheads="1"/>
            </p:cNvSpPr>
            <p:nvPr/>
          </p:nvSpPr>
          <p:spPr bwMode="auto">
            <a:xfrm rot="5400000">
              <a:off x="5187696" y="2268153"/>
              <a:ext cx="2016224" cy="1039241"/>
            </a:xfrm>
            <a:prstGeom prst="roundRect">
              <a:avLst>
                <a:gd name="adj" fmla="val 50000"/>
              </a:avLst>
            </a:prstGeom>
            <a:solidFill>
              <a:schemeClr val="accent4"/>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43" name="椭圆 280"/>
            <p:cNvSpPr>
              <a:spLocks noChangeArrowheads="1"/>
            </p:cNvSpPr>
            <p:nvPr/>
          </p:nvSpPr>
          <p:spPr bwMode="auto">
            <a:xfrm>
              <a:off x="5780472"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44" name="Text Box 39"/>
            <p:cNvSpPr>
              <a:spLocks noChangeArrowheads="1"/>
            </p:cNvSpPr>
            <p:nvPr/>
          </p:nvSpPr>
          <p:spPr bwMode="auto">
            <a:xfrm>
              <a:off x="5762102"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4</a:t>
              </a:r>
              <a:endParaRPr lang="zh-CN" altLang="en-US" dirty="0">
                <a:solidFill>
                  <a:srgbClr val="314865"/>
                </a:solidFill>
                <a:cs typeface="+mn-ea"/>
                <a:sym typeface="+mn-lt"/>
              </a:endParaRPr>
            </a:p>
          </p:txBody>
        </p:sp>
        <p:sp>
          <p:nvSpPr>
            <p:cNvPr id="45" name="Text Box 39"/>
            <p:cNvSpPr>
              <a:spLocks noChangeArrowheads="1"/>
            </p:cNvSpPr>
            <p:nvPr/>
          </p:nvSpPr>
          <p:spPr bwMode="auto">
            <a:xfrm>
              <a:off x="5744530"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添加标题</a:t>
              </a:r>
              <a:endParaRPr lang="en-US" sz="2400" b="1" dirty="0">
                <a:solidFill>
                  <a:prstClr val="white"/>
                </a:solidFill>
                <a:ea typeface="宋体" pitchFamily="2" charset="-122"/>
                <a:sym typeface="+mn-lt"/>
              </a:endParaRPr>
            </a:p>
          </p:txBody>
        </p:sp>
      </p:grpSp>
      <p:sp>
        <p:nvSpPr>
          <p:cNvPr id="46" name="燕尾形 285"/>
          <p:cNvSpPr>
            <a:spLocks noChangeArrowheads="1"/>
          </p:cNvSpPr>
          <p:nvPr/>
        </p:nvSpPr>
        <p:spPr bwMode="auto">
          <a:xfrm>
            <a:off x="6641773"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7" name="燕尾形 286"/>
          <p:cNvSpPr>
            <a:spLocks noChangeArrowheads="1"/>
          </p:cNvSpPr>
          <p:nvPr/>
        </p:nvSpPr>
        <p:spPr bwMode="auto">
          <a:xfrm>
            <a:off x="6803592"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8" name="燕尾形 288"/>
          <p:cNvSpPr>
            <a:spLocks noChangeArrowheads="1"/>
          </p:cNvSpPr>
          <p:nvPr/>
        </p:nvSpPr>
        <p:spPr bwMode="auto">
          <a:xfrm>
            <a:off x="5083000"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9" name="燕尾形 289"/>
          <p:cNvSpPr>
            <a:spLocks noChangeArrowheads="1"/>
          </p:cNvSpPr>
          <p:nvPr/>
        </p:nvSpPr>
        <p:spPr bwMode="auto">
          <a:xfrm>
            <a:off x="5244819"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Tree>
    <p:extLst>
      <p:ext uri="{BB962C8B-B14F-4D97-AF65-F5344CB8AC3E}">
        <p14:creationId xmlns:p14="http://schemas.microsoft.com/office/powerpoint/2010/main" val="2301115183"/>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50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left)">
                                      <p:cBhvr>
                                        <p:cTn id="33" dur="500"/>
                                        <p:tgtEl>
                                          <p:spTgt spid="4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wipe(left)">
                                      <p:cBhvr>
                                        <p:cTn id="36" dur="500"/>
                                        <p:tgtEl>
                                          <p:spTgt spid="4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wipe(left)">
                                      <p:cBhvr>
                                        <p:cTn id="39" dur="500"/>
                                        <p:tgtEl>
                                          <p:spTgt spid="4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46" grpId="0" animBg="1"/>
      <p:bldP spid="47" grpId="0" animBg="1"/>
      <p:bldP spid="48" grpId="0" animBg="1"/>
      <p:bldP spid="4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3277791" y="182641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5795963" y="153471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5470923" y="290274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3669506" y="99417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3099197" y="246459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4279107" y="322778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5855831" y="1779308"/>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3485554" y="1190976"/>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2896789" y="3249662"/>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4104252" y="4208182"/>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5464716" y="3860006"/>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val="2781321481"/>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9" grpId="0" animBg="1"/>
      <p:bldP spid="47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5212702" y="3215400"/>
            <a:ext cx="1854813" cy="1225556"/>
            <a:chOff x="4641202" y="2834400"/>
            <a:chExt cx="1854813" cy="1225556"/>
          </a:xfrm>
        </p:grpSpPr>
        <p:sp>
          <p:nvSpPr>
            <p:cNvPr id="96" name="矩形 15"/>
            <p:cNvSpPr>
              <a:spLocks noChangeArrowheads="1"/>
            </p:cNvSpPr>
            <p:nvPr/>
          </p:nvSpPr>
          <p:spPr bwMode="auto">
            <a:xfrm>
              <a:off x="4641202" y="2834400"/>
              <a:ext cx="1854813" cy="1225556"/>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98" name="椭圆 17"/>
            <p:cNvSpPr>
              <a:spLocks noChangeArrowheads="1"/>
            </p:cNvSpPr>
            <p:nvPr/>
          </p:nvSpPr>
          <p:spPr bwMode="auto">
            <a:xfrm>
              <a:off x="5288463" y="3135284"/>
              <a:ext cx="620172" cy="638464"/>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smtClean="0">
                  <a:solidFill>
                    <a:prstClr val="white"/>
                  </a:solidFill>
                  <a:latin typeface="方正兰亭粗黑_GBK" charset="-122"/>
                  <a:ea typeface="方正兰亭粗黑_GBK" charset="-122"/>
                  <a:sym typeface="方正兰亭粗黑_GBK" charset="-122"/>
                </a:rPr>
                <a:t>03</a:t>
              </a:r>
            </a:p>
          </p:txBody>
        </p:sp>
      </p:grpSp>
      <p:grpSp>
        <p:nvGrpSpPr>
          <p:cNvPr id="8" name="组合 7"/>
          <p:cNvGrpSpPr/>
          <p:nvPr/>
        </p:nvGrpSpPr>
        <p:grpSpPr>
          <a:xfrm>
            <a:off x="3356464" y="3463446"/>
            <a:ext cx="1856239" cy="984849"/>
            <a:chOff x="2784964" y="3082446"/>
            <a:chExt cx="1856239" cy="984849"/>
          </a:xfrm>
        </p:grpSpPr>
        <p:sp>
          <p:nvSpPr>
            <p:cNvPr id="95" name="矩形 14"/>
            <p:cNvSpPr>
              <a:spLocks noChangeArrowheads="1"/>
            </p:cNvSpPr>
            <p:nvPr/>
          </p:nvSpPr>
          <p:spPr bwMode="auto">
            <a:xfrm>
              <a:off x="2784964" y="3082446"/>
              <a:ext cx="1856239" cy="984849"/>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99" name="椭圆 18"/>
            <p:cNvSpPr>
              <a:spLocks noChangeArrowheads="1"/>
            </p:cNvSpPr>
            <p:nvPr/>
          </p:nvSpPr>
          <p:spPr bwMode="auto">
            <a:xfrm>
              <a:off x="3402285" y="3254171"/>
              <a:ext cx="620171" cy="638463"/>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smtClean="0">
                  <a:solidFill>
                    <a:prstClr val="white"/>
                  </a:solidFill>
                  <a:latin typeface="方正兰亭粗黑_GBK" charset="-122"/>
                  <a:ea typeface="方正兰亭粗黑_GBK" charset="-122"/>
                  <a:sym typeface="方正兰亭粗黑_GBK" charset="-122"/>
                </a:rPr>
                <a:t>02</a:t>
              </a:r>
            </a:p>
          </p:txBody>
        </p:sp>
      </p:grpSp>
      <p:grpSp>
        <p:nvGrpSpPr>
          <p:cNvPr id="7" name="组合 6"/>
          <p:cNvGrpSpPr/>
          <p:nvPr/>
        </p:nvGrpSpPr>
        <p:grpSpPr>
          <a:xfrm>
            <a:off x="1500225" y="3771670"/>
            <a:ext cx="1856239" cy="678093"/>
            <a:chOff x="928725" y="3390670"/>
            <a:chExt cx="1856239" cy="678093"/>
          </a:xfrm>
        </p:grpSpPr>
        <p:sp>
          <p:nvSpPr>
            <p:cNvPr id="94" name="矩形 93"/>
            <p:cNvSpPr>
              <a:spLocks noChangeArrowheads="1"/>
            </p:cNvSpPr>
            <p:nvPr/>
          </p:nvSpPr>
          <p:spPr bwMode="auto">
            <a:xfrm>
              <a:off x="928725" y="3390670"/>
              <a:ext cx="1856239" cy="678093"/>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prstClr val="white"/>
                </a:solidFill>
                <a:latin typeface="宋体" pitchFamily="2" charset="-122"/>
                <a:sym typeface="宋体" pitchFamily="2" charset="-122"/>
              </a:endParaRPr>
            </a:p>
          </p:txBody>
        </p:sp>
        <p:sp>
          <p:nvSpPr>
            <p:cNvPr id="100" name="椭圆 19"/>
            <p:cNvSpPr>
              <a:spLocks noChangeArrowheads="1"/>
            </p:cNvSpPr>
            <p:nvPr/>
          </p:nvSpPr>
          <p:spPr bwMode="auto">
            <a:xfrm>
              <a:off x="1527512" y="3390670"/>
              <a:ext cx="621598" cy="636996"/>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smtClean="0">
                  <a:solidFill>
                    <a:prstClr val="white"/>
                  </a:solidFill>
                  <a:latin typeface="方正兰亭粗黑_GBK" charset="-122"/>
                  <a:ea typeface="方正兰亭粗黑_GBK" charset="-122"/>
                  <a:sym typeface="方正兰亭粗黑_GBK" charset="-122"/>
                </a:rPr>
                <a:t>01</a:t>
              </a:r>
            </a:p>
          </p:txBody>
        </p:sp>
      </p:grpSp>
      <p:grpSp>
        <p:nvGrpSpPr>
          <p:cNvPr id="10" name="组合 9"/>
          <p:cNvGrpSpPr/>
          <p:nvPr/>
        </p:nvGrpSpPr>
        <p:grpSpPr>
          <a:xfrm>
            <a:off x="7067516" y="2723709"/>
            <a:ext cx="1856239" cy="1724586"/>
            <a:chOff x="6496016" y="2342709"/>
            <a:chExt cx="1856239" cy="1724586"/>
          </a:xfrm>
        </p:grpSpPr>
        <p:sp>
          <p:nvSpPr>
            <p:cNvPr id="97" name="矩形 16"/>
            <p:cNvSpPr>
              <a:spLocks noChangeArrowheads="1"/>
            </p:cNvSpPr>
            <p:nvPr/>
          </p:nvSpPr>
          <p:spPr bwMode="auto">
            <a:xfrm>
              <a:off x="6496016" y="2342709"/>
              <a:ext cx="1856239" cy="1724586"/>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srgbClr val="FFFFFF"/>
                </a:solidFill>
                <a:latin typeface="宋体" pitchFamily="2" charset="-122"/>
                <a:sym typeface="宋体" pitchFamily="2" charset="-122"/>
              </a:endParaRPr>
            </a:p>
          </p:txBody>
        </p:sp>
        <p:sp>
          <p:nvSpPr>
            <p:cNvPr id="103" name="椭圆 23"/>
            <p:cNvSpPr>
              <a:spLocks noChangeArrowheads="1"/>
            </p:cNvSpPr>
            <p:nvPr/>
          </p:nvSpPr>
          <p:spPr bwMode="auto">
            <a:xfrm>
              <a:off x="7101896" y="2834401"/>
              <a:ext cx="665864" cy="685502"/>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600" b="1" smtClean="0">
                  <a:solidFill>
                    <a:prstClr val="white"/>
                  </a:solidFill>
                  <a:latin typeface="方正兰亭粗黑_GBK" charset="-122"/>
                  <a:ea typeface="方正兰亭粗黑_GBK" charset="-122"/>
                  <a:sym typeface="方正兰亭粗黑_GBK" charset="-122"/>
                </a:rPr>
                <a:t>04</a:t>
              </a:r>
            </a:p>
          </p:txBody>
        </p:sp>
      </p:grpSp>
      <p:grpSp>
        <p:nvGrpSpPr>
          <p:cNvPr id="4" name="组合 3"/>
          <p:cNvGrpSpPr/>
          <p:nvPr/>
        </p:nvGrpSpPr>
        <p:grpSpPr>
          <a:xfrm>
            <a:off x="1433607" y="2566434"/>
            <a:ext cx="1789112" cy="957437"/>
            <a:chOff x="949193" y="2291000"/>
            <a:chExt cx="1789112" cy="957437"/>
          </a:xfrm>
        </p:grpSpPr>
        <p:sp>
          <p:nvSpPr>
            <p:cNvPr id="105" name="Text Box 40"/>
            <p:cNvSpPr>
              <a:spLocks noChangeArrowheads="1"/>
            </p:cNvSpPr>
            <p:nvPr/>
          </p:nvSpPr>
          <p:spPr bwMode="auto">
            <a:xfrm>
              <a:off x="949193" y="2563891"/>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06" name="Rectangle 11"/>
            <p:cNvSpPr>
              <a:spLocks noChangeArrowheads="1"/>
            </p:cNvSpPr>
            <p:nvPr/>
          </p:nvSpPr>
          <p:spPr bwMode="auto">
            <a:xfrm>
              <a:off x="1041268" y="2291000"/>
              <a:ext cx="1503362"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smtClean="0">
                  <a:latin typeface="微软雅黑" pitchFamily="34" charset="-122"/>
                  <a:ea typeface="微软雅黑" pitchFamily="34" charset="-122"/>
                  <a:sym typeface="微软雅黑" pitchFamily="34" charset="-122"/>
                </a:rPr>
                <a:t>单击此处输入标题</a:t>
              </a:r>
            </a:p>
          </p:txBody>
        </p:sp>
      </p:grpSp>
      <p:grpSp>
        <p:nvGrpSpPr>
          <p:cNvPr id="5" name="组合 4"/>
          <p:cNvGrpSpPr/>
          <p:nvPr/>
        </p:nvGrpSpPr>
        <p:grpSpPr>
          <a:xfrm>
            <a:off x="3366794" y="2214928"/>
            <a:ext cx="1789112" cy="957437"/>
            <a:chOff x="2882380" y="1939494"/>
            <a:chExt cx="1789112" cy="957437"/>
          </a:xfrm>
        </p:grpSpPr>
        <p:sp>
          <p:nvSpPr>
            <p:cNvPr id="107" name="Text Box 40"/>
            <p:cNvSpPr>
              <a:spLocks noChangeArrowheads="1"/>
            </p:cNvSpPr>
            <p:nvPr/>
          </p:nvSpPr>
          <p:spPr bwMode="auto">
            <a:xfrm>
              <a:off x="2882380" y="2212385"/>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08" name="Rectangle 11"/>
            <p:cNvSpPr>
              <a:spLocks noChangeArrowheads="1"/>
            </p:cNvSpPr>
            <p:nvPr/>
          </p:nvSpPr>
          <p:spPr bwMode="auto">
            <a:xfrm>
              <a:off x="2972867" y="1939494"/>
              <a:ext cx="1504950"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smtClean="0">
                  <a:latin typeface="微软雅黑" pitchFamily="34" charset="-122"/>
                  <a:ea typeface="微软雅黑" pitchFamily="34" charset="-122"/>
                  <a:sym typeface="微软雅黑" pitchFamily="34" charset="-122"/>
                </a:rPr>
                <a:t>单击此处输入标题</a:t>
              </a:r>
            </a:p>
          </p:txBody>
        </p:sp>
      </p:grpSp>
      <p:grpSp>
        <p:nvGrpSpPr>
          <p:cNvPr id="6" name="组合 5"/>
          <p:cNvGrpSpPr/>
          <p:nvPr/>
        </p:nvGrpSpPr>
        <p:grpSpPr>
          <a:xfrm>
            <a:off x="5394032" y="1739154"/>
            <a:ext cx="1789113" cy="956009"/>
            <a:chOff x="4909618" y="1463720"/>
            <a:chExt cx="1789113" cy="956009"/>
          </a:xfrm>
        </p:grpSpPr>
        <p:sp>
          <p:nvSpPr>
            <p:cNvPr id="109" name="Text Box 40"/>
            <p:cNvSpPr>
              <a:spLocks noChangeArrowheads="1"/>
            </p:cNvSpPr>
            <p:nvPr/>
          </p:nvSpPr>
          <p:spPr bwMode="auto">
            <a:xfrm>
              <a:off x="4909618" y="1735183"/>
              <a:ext cx="1789113"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smtClean="0">
                  <a:solidFill>
                    <a:prstClr val="black">
                      <a:lumMod val="75000"/>
                      <a:lumOff val="25000"/>
                    </a:prstClr>
                  </a:solidFill>
                  <a:latin typeface="微软雅黑" pitchFamily="34" charset="-122"/>
                  <a:ea typeface="微软雅黑" pitchFamily="34" charset="-122"/>
                  <a:sym typeface="微软雅黑" pitchFamily="34" charset="-122"/>
                </a:rPr>
                <a:t>单击此处输入文字单击此处输入文字单击此处输入文字单击此处输入文字</a:t>
              </a:r>
            </a:p>
          </p:txBody>
        </p:sp>
        <p:sp>
          <p:nvSpPr>
            <p:cNvPr id="110" name="Rectangle 11"/>
            <p:cNvSpPr>
              <a:spLocks noChangeArrowheads="1"/>
            </p:cNvSpPr>
            <p:nvPr/>
          </p:nvSpPr>
          <p:spPr bwMode="auto">
            <a:xfrm>
              <a:off x="5001693" y="1463720"/>
              <a:ext cx="1503363"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smtClean="0">
                  <a:latin typeface="微软雅黑" pitchFamily="34" charset="-122"/>
                  <a:ea typeface="微软雅黑" pitchFamily="34" charset="-122"/>
                  <a:sym typeface="微软雅黑" pitchFamily="34" charset="-122"/>
                </a:rPr>
                <a:t>单击此处输入标题</a:t>
              </a:r>
            </a:p>
          </p:txBody>
        </p:sp>
      </p:grpSp>
      <p:grpSp>
        <p:nvGrpSpPr>
          <p:cNvPr id="3" name="组合 2"/>
          <p:cNvGrpSpPr/>
          <p:nvPr/>
        </p:nvGrpSpPr>
        <p:grpSpPr>
          <a:xfrm>
            <a:off x="7920878" y="1459735"/>
            <a:ext cx="935038" cy="1365885"/>
            <a:chOff x="7308850" y="1211580"/>
            <a:chExt cx="935038" cy="1365885"/>
          </a:xfrm>
        </p:grpSpPr>
        <p:sp>
          <p:nvSpPr>
            <p:cNvPr id="101" name="直接连接符 21"/>
            <p:cNvSpPr>
              <a:spLocks noChangeShapeType="1"/>
            </p:cNvSpPr>
            <p:nvPr/>
          </p:nvSpPr>
          <p:spPr bwMode="auto">
            <a:xfrm>
              <a:off x="7308850" y="1211580"/>
              <a:ext cx="0" cy="1365885"/>
            </a:xfrm>
            <a:prstGeom prst="line">
              <a:avLst/>
            </a:prstGeom>
            <a:noFill/>
            <a:ln w="76200">
              <a:solidFill>
                <a:schemeClr val="accent4"/>
              </a:solidFill>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smtClean="0">
                <a:solidFill>
                  <a:srgbClr val="000000"/>
                </a:solidFill>
                <a:latin typeface="Arial" pitchFamily="34" charset="0"/>
              </a:endParaRPr>
            </a:p>
          </p:txBody>
        </p:sp>
        <p:sp>
          <p:nvSpPr>
            <p:cNvPr id="102" name="流程图: 资料带 22"/>
            <p:cNvSpPr>
              <a:spLocks noChangeArrowheads="1"/>
            </p:cNvSpPr>
            <p:nvPr/>
          </p:nvSpPr>
          <p:spPr bwMode="auto">
            <a:xfrm>
              <a:off x="7308850" y="1211580"/>
              <a:ext cx="935038" cy="682943"/>
            </a:xfrm>
            <a:prstGeom prst="flowChartPunchedTap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mtClean="0">
                <a:solidFill>
                  <a:srgbClr val="FFFFFF"/>
                </a:solidFill>
                <a:latin typeface="宋体" pitchFamily="2" charset="-122"/>
                <a:sym typeface="宋体" pitchFamily="2" charset="-122"/>
              </a:endParaRPr>
            </a:p>
          </p:txBody>
        </p:sp>
        <p:grpSp>
          <p:nvGrpSpPr>
            <p:cNvPr id="111" name="Group 265"/>
            <p:cNvGrpSpPr/>
            <p:nvPr/>
          </p:nvGrpSpPr>
          <p:grpSpPr bwMode="auto">
            <a:xfrm>
              <a:off x="7537976" y="1423811"/>
              <a:ext cx="497335" cy="250360"/>
              <a:chOff x="0" y="0"/>
              <a:chExt cx="576" cy="293"/>
            </a:xfrm>
            <a:solidFill>
              <a:schemeClr val="bg1"/>
            </a:solidFill>
          </p:grpSpPr>
          <p:sp>
            <p:nvSpPr>
              <p:cNvPr id="112" name="AutoShape 262"/>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3" name="AutoShape 263"/>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4" name="AutoShape 264"/>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spTree>
    <p:extLst>
      <p:ext uri="{BB962C8B-B14F-4D97-AF65-F5344CB8AC3E}">
        <p14:creationId xmlns:p14="http://schemas.microsoft.com/office/powerpoint/2010/main" val="3865397452"/>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bwMode="auto">
          <a:xfrm>
            <a:off x="1965571" y="187924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3" name="TextBox 92"/>
          <p:cNvSpPr txBox="1"/>
          <p:nvPr/>
        </p:nvSpPr>
        <p:spPr bwMode="auto">
          <a:xfrm>
            <a:off x="1965571" y="258286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4" name="TextBox 93"/>
          <p:cNvSpPr txBox="1"/>
          <p:nvPr/>
        </p:nvSpPr>
        <p:spPr bwMode="auto">
          <a:xfrm>
            <a:off x="1965571" y="328649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5" name="TextBox 94"/>
          <p:cNvSpPr txBox="1"/>
          <p:nvPr/>
        </p:nvSpPr>
        <p:spPr bwMode="auto">
          <a:xfrm>
            <a:off x="1965571" y="399011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nvGrpSpPr>
          <p:cNvPr id="2" name="组合 1"/>
          <p:cNvGrpSpPr/>
          <p:nvPr/>
        </p:nvGrpSpPr>
        <p:grpSpPr>
          <a:xfrm>
            <a:off x="3206750" y="1903781"/>
            <a:ext cx="4926022" cy="369332"/>
            <a:chOff x="1907704" y="1608569"/>
            <a:chExt cx="6117118" cy="369332"/>
          </a:xfrm>
        </p:grpSpPr>
        <p:sp>
          <p:nvSpPr>
            <p:cNvPr id="4" name="Freeform 5"/>
            <p:cNvSpPr/>
            <p:nvPr/>
          </p:nvSpPr>
          <p:spPr bwMode="auto">
            <a:xfrm>
              <a:off x="1907704" y="162734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7" name="Freeform 9"/>
            <p:cNvSpPr/>
            <p:nvPr/>
          </p:nvSpPr>
          <p:spPr bwMode="auto">
            <a:xfrm>
              <a:off x="1907704" y="1622130"/>
              <a:ext cx="4302788" cy="321041"/>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96" name="TextBox 682"/>
            <p:cNvSpPr txBox="1"/>
            <p:nvPr/>
          </p:nvSpPr>
          <p:spPr>
            <a:xfrm>
              <a:off x="7378491" y="16085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76%</a:t>
              </a:r>
              <a:endParaRPr lang="zh-CN" altLang="en-US" dirty="0">
                <a:solidFill>
                  <a:prstClr val="black">
                    <a:lumMod val="75000"/>
                    <a:lumOff val="25000"/>
                  </a:prstClr>
                </a:solidFill>
              </a:endParaRPr>
            </a:p>
          </p:txBody>
        </p:sp>
      </p:grpSp>
      <p:grpSp>
        <p:nvGrpSpPr>
          <p:cNvPr id="3" name="组合 2"/>
          <p:cNvGrpSpPr/>
          <p:nvPr/>
        </p:nvGrpSpPr>
        <p:grpSpPr>
          <a:xfrm>
            <a:off x="3206750" y="2596238"/>
            <a:ext cx="4926022" cy="369332"/>
            <a:chOff x="1907704" y="2205469"/>
            <a:chExt cx="6117118" cy="369332"/>
          </a:xfrm>
        </p:grpSpPr>
        <p:sp>
          <p:nvSpPr>
            <p:cNvPr id="6" name="Freeform 6"/>
            <p:cNvSpPr/>
            <p:nvPr/>
          </p:nvSpPr>
          <p:spPr bwMode="auto">
            <a:xfrm>
              <a:off x="1907704" y="2228773"/>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5" name="Freeform 62"/>
            <p:cNvSpPr/>
            <p:nvPr/>
          </p:nvSpPr>
          <p:spPr bwMode="auto">
            <a:xfrm>
              <a:off x="1907704" y="2228773"/>
              <a:ext cx="2007551" cy="310618"/>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97" name="TextBox 682"/>
            <p:cNvSpPr txBox="1"/>
            <p:nvPr/>
          </p:nvSpPr>
          <p:spPr>
            <a:xfrm>
              <a:off x="7378491" y="22054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33%</a:t>
              </a:r>
              <a:endParaRPr lang="zh-CN" altLang="en-US" dirty="0">
                <a:solidFill>
                  <a:prstClr val="black">
                    <a:lumMod val="75000"/>
                    <a:lumOff val="25000"/>
                  </a:prstClr>
                </a:solidFill>
              </a:endParaRPr>
            </a:p>
          </p:txBody>
        </p:sp>
      </p:grpSp>
      <p:grpSp>
        <p:nvGrpSpPr>
          <p:cNvPr id="5" name="组合 4"/>
          <p:cNvGrpSpPr/>
          <p:nvPr/>
        </p:nvGrpSpPr>
        <p:grpSpPr>
          <a:xfrm>
            <a:off x="3206750" y="3288695"/>
            <a:ext cx="4926022" cy="369332"/>
            <a:chOff x="1907704" y="2815069"/>
            <a:chExt cx="6117118" cy="369332"/>
          </a:xfrm>
        </p:grpSpPr>
        <p:sp>
          <p:nvSpPr>
            <p:cNvPr id="10" name="Freeform 7"/>
            <p:cNvSpPr/>
            <p:nvPr/>
          </p:nvSpPr>
          <p:spPr bwMode="auto">
            <a:xfrm>
              <a:off x="1907704" y="2824992"/>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7" name="Freeform 64"/>
            <p:cNvSpPr/>
            <p:nvPr/>
          </p:nvSpPr>
          <p:spPr bwMode="auto">
            <a:xfrm>
              <a:off x="1911873" y="2824992"/>
              <a:ext cx="3004030" cy="310618"/>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98" name="TextBox 682"/>
            <p:cNvSpPr txBox="1"/>
            <p:nvPr/>
          </p:nvSpPr>
          <p:spPr>
            <a:xfrm>
              <a:off x="7378491" y="28150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52%</a:t>
              </a:r>
              <a:endParaRPr lang="zh-CN" altLang="en-US" dirty="0">
                <a:solidFill>
                  <a:prstClr val="black">
                    <a:lumMod val="75000"/>
                    <a:lumOff val="25000"/>
                  </a:prstClr>
                </a:solidFill>
              </a:endParaRPr>
            </a:p>
          </p:txBody>
        </p:sp>
      </p:grpSp>
      <p:grpSp>
        <p:nvGrpSpPr>
          <p:cNvPr id="7" name="组合 6"/>
          <p:cNvGrpSpPr/>
          <p:nvPr/>
        </p:nvGrpSpPr>
        <p:grpSpPr>
          <a:xfrm>
            <a:off x="3211809" y="3981152"/>
            <a:ext cx="4946946" cy="369332"/>
            <a:chOff x="1907704" y="3400430"/>
            <a:chExt cx="6143101" cy="369332"/>
          </a:xfrm>
        </p:grpSpPr>
        <p:sp>
          <p:nvSpPr>
            <p:cNvPr id="16" name="Freeform 8"/>
            <p:cNvSpPr/>
            <p:nvPr/>
          </p:nvSpPr>
          <p:spPr bwMode="auto">
            <a:xfrm>
              <a:off x="1907704" y="342121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6" name="Freeform 63"/>
            <p:cNvSpPr/>
            <p:nvPr/>
          </p:nvSpPr>
          <p:spPr bwMode="auto">
            <a:xfrm>
              <a:off x="1907704" y="3421720"/>
              <a:ext cx="5545259" cy="30960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99" name="TextBox 682"/>
            <p:cNvSpPr txBox="1"/>
            <p:nvPr/>
          </p:nvSpPr>
          <p:spPr>
            <a:xfrm>
              <a:off x="7404474" y="3400430"/>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91%</a:t>
              </a:r>
              <a:endParaRPr lang="zh-CN" altLang="en-US" dirty="0">
                <a:solidFill>
                  <a:prstClr val="black">
                    <a:lumMod val="75000"/>
                    <a:lumOff val="25000"/>
                  </a:prstClr>
                </a:solidFill>
              </a:endParaRPr>
            </a:p>
          </p:txBody>
        </p:sp>
      </p:grpSp>
    </p:spTree>
    <p:extLst>
      <p:ext uri="{BB962C8B-B14F-4D97-AF65-F5344CB8AC3E}">
        <p14:creationId xmlns:p14="http://schemas.microsoft.com/office/powerpoint/2010/main" val="88144183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2"/>
                                        </p:tgtEl>
                                        <p:attrNameLst>
                                          <p:attrName>style.visibility</p:attrName>
                                        </p:attrNameLst>
                                      </p:cBhvr>
                                      <p:to>
                                        <p:strVal val="visible"/>
                                      </p:to>
                                    </p:set>
                                    <p:anim calcmode="lin" valueType="num">
                                      <p:cBhvr additive="base">
                                        <p:cTn id="23" dur="500" fill="hold"/>
                                        <p:tgtEl>
                                          <p:spTgt spid="92"/>
                                        </p:tgtEl>
                                        <p:attrNameLst>
                                          <p:attrName>ppt_x</p:attrName>
                                        </p:attrNameLst>
                                      </p:cBhvr>
                                      <p:tavLst>
                                        <p:tav tm="0">
                                          <p:val>
                                            <p:strVal val="#ppt_x"/>
                                          </p:val>
                                        </p:tav>
                                        <p:tav tm="100000">
                                          <p:val>
                                            <p:strVal val="#ppt_x"/>
                                          </p:val>
                                        </p:tav>
                                      </p:tavLst>
                                    </p:anim>
                                    <p:anim calcmode="lin" valueType="num">
                                      <p:cBhvr additive="base">
                                        <p:cTn id="24" dur="500" fill="hold"/>
                                        <p:tgtEl>
                                          <p:spTgt spid="92"/>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93"/>
                                        </p:tgtEl>
                                        <p:attrNameLst>
                                          <p:attrName>style.visibility</p:attrName>
                                        </p:attrNameLst>
                                      </p:cBhvr>
                                      <p:to>
                                        <p:strVal val="visible"/>
                                      </p:to>
                                    </p:set>
                                    <p:anim calcmode="lin" valueType="num">
                                      <p:cBhvr additive="base">
                                        <p:cTn id="28" dur="500" fill="hold"/>
                                        <p:tgtEl>
                                          <p:spTgt spid="93"/>
                                        </p:tgtEl>
                                        <p:attrNameLst>
                                          <p:attrName>ppt_x</p:attrName>
                                        </p:attrNameLst>
                                      </p:cBhvr>
                                      <p:tavLst>
                                        <p:tav tm="0">
                                          <p:val>
                                            <p:strVal val="#ppt_x"/>
                                          </p:val>
                                        </p:tav>
                                        <p:tav tm="100000">
                                          <p:val>
                                            <p:strVal val="#ppt_x"/>
                                          </p:val>
                                        </p:tav>
                                      </p:tavLst>
                                    </p:anim>
                                    <p:anim calcmode="lin" valueType="num">
                                      <p:cBhvr additive="base">
                                        <p:cTn id="29" dur="500" fill="hold"/>
                                        <p:tgtEl>
                                          <p:spTgt spid="93"/>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 calcmode="lin" valueType="num">
                                      <p:cBhvr additive="base">
                                        <p:cTn id="33" dur="500" fill="hold"/>
                                        <p:tgtEl>
                                          <p:spTgt spid="94"/>
                                        </p:tgtEl>
                                        <p:attrNameLst>
                                          <p:attrName>ppt_x</p:attrName>
                                        </p:attrNameLst>
                                      </p:cBhvr>
                                      <p:tavLst>
                                        <p:tav tm="0">
                                          <p:val>
                                            <p:strVal val="#ppt_x"/>
                                          </p:val>
                                        </p:tav>
                                        <p:tav tm="100000">
                                          <p:val>
                                            <p:strVal val="#ppt_x"/>
                                          </p:val>
                                        </p:tav>
                                      </p:tavLst>
                                    </p:anim>
                                    <p:anim calcmode="lin" valueType="num">
                                      <p:cBhvr additive="base">
                                        <p:cTn id="34" dur="500" fill="hold"/>
                                        <p:tgtEl>
                                          <p:spTgt spid="94"/>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95"/>
                                        </p:tgtEl>
                                        <p:attrNameLst>
                                          <p:attrName>style.visibility</p:attrName>
                                        </p:attrNameLst>
                                      </p:cBhvr>
                                      <p:to>
                                        <p:strVal val="visible"/>
                                      </p:to>
                                    </p:set>
                                    <p:anim calcmode="lin" valueType="num">
                                      <p:cBhvr additive="base">
                                        <p:cTn id="38" dur="500" fill="hold"/>
                                        <p:tgtEl>
                                          <p:spTgt spid="95"/>
                                        </p:tgtEl>
                                        <p:attrNameLst>
                                          <p:attrName>ppt_x</p:attrName>
                                        </p:attrNameLst>
                                      </p:cBhvr>
                                      <p:tavLst>
                                        <p:tav tm="0">
                                          <p:val>
                                            <p:strVal val="#ppt_x"/>
                                          </p:val>
                                        </p:tav>
                                        <p:tav tm="100000">
                                          <p:val>
                                            <p:strVal val="#ppt_x"/>
                                          </p:val>
                                        </p:tav>
                                      </p:tavLst>
                                    </p:anim>
                                    <p:anim calcmode="lin" valueType="num">
                                      <p:cBhvr additive="base">
                                        <p:cTn id="39"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6878396" y="2427113"/>
            <a:ext cx="1996679" cy="2035969"/>
            <a:chOff x="6331434" y="2139071"/>
            <a:chExt cx="1996679" cy="2035969"/>
          </a:xfrm>
        </p:grpSpPr>
        <p:sp>
          <p:nvSpPr>
            <p:cNvPr id="58" name="Freeform 40217"/>
            <p:cNvSpPr/>
            <p:nvPr/>
          </p:nvSpPr>
          <p:spPr bwMode="auto">
            <a:xfrm>
              <a:off x="6331434" y="2139071"/>
              <a:ext cx="1996679" cy="2035969"/>
            </a:xfrm>
            <a:prstGeom prst="star10">
              <a:avLst/>
            </a:prstGeom>
            <a:solidFill>
              <a:schemeClr val="accent1"/>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0" name="文本框 39"/>
            <p:cNvSpPr txBox="1"/>
            <p:nvPr/>
          </p:nvSpPr>
          <p:spPr>
            <a:xfrm>
              <a:off x="6989185" y="2534574"/>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03</a:t>
              </a:r>
              <a:endParaRPr lang="zh-CN" altLang="en-US" sz="4400" dirty="0">
                <a:solidFill>
                  <a:prstClr val="white"/>
                </a:solidFill>
                <a:cs typeface="+mn-ea"/>
                <a:sym typeface="+mn-lt"/>
              </a:endParaRPr>
            </a:p>
          </p:txBody>
        </p:sp>
        <p:sp>
          <p:nvSpPr>
            <p:cNvPr id="71" name="文本框 40"/>
            <p:cNvSpPr txBox="1"/>
            <p:nvPr/>
          </p:nvSpPr>
          <p:spPr>
            <a:xfrm>
              <a:off x="6649636"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dirty="0">
                  <a:solidFill>
                    <a:schemeClr val="bg1"/>
                  </a:solidFill>
                  <a:cs typeface="+mn-ea"/>
                  <a:sym typeface="+mn-lt"/>
                </a:rPr>
                <a:t>添加标题</a:t>
              </a:r>
            </a:p>
          </p:txBody>
        </p:sp>
      </p:grpSp>
      <p:grpSp>
        <p:nvGrpSpPr>
          <p:cNvPr id="6" name="组合 5"/>
          <p:cNvGrpSpPr/>
          <p:nvPr/>
        </p:nvGrpSpPr>
        <p:grpSpPr>
          <a:xfrm>
            <a:off x="4691757" y="2702315"/>
            <a:ext cx="1997869" cy="2035969"/>
            <a:chOff x="4369284" y="2139071"/>
            <a:chExt cx="1997869" cy="2035969"/>
          </a:xfrm>
        </p:grpSpPr>
        <p:sp>
          <p:nvSpPr>
            <p:cNvPr id="59" name="Freeform 40218"/>
            <p:cNvSpPr/>
            <p:nvPr/>
          </p:nvSpPr>
          <p:spPr bwMode="auto">
            <a:xfrm>
              <a:off x="4369284" y="2139071"/>
              <a:ext cx="1997869" cy="2035969"/>
            </a:xfrm>
            <a:prstGeom prst="star10">
              <a:avLst/>
            </a:prstGeom>
            <a:solidFill>
              <a:schemeClr val="accent2"/>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2" name="文本框 41"/>
            <p:cNvSpPr txBox="1"/>
            <p:nvPr/>
          </p:nvSpPr>
          <p:spPr>
            <a:xfrm>
              <a:off x="5039282" y="2534575"/>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02</a:t>
              </a:r>
              <a:endParaRPr lang="zh-CN" altLang="en-US" sz="4400" dirty="0">
                <a:solidFill>
                  <a:prstClr val="white"/>
                </a:solidFill>
                <a:cs typeface="+mn-ea"/>
                <a:sym typeface="+mn-lt"/>
              </a:endParaRPr>
            </a:p>
          </p:txBody>
        </p:sp>
        <p:sp>
          <p:nvSpPr>
            <p:cNvPr id="73" name="文本框 42"/>
            <p:cNvSpPr txBox="1"/>
            <p:nvPr/>
          </p:nvSpPr>
          <p:spPr>
            <a:xfrm>
              <a:off x="4578635"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添加标题</a:t>
              </a:r>
            </a:p>
          </p:txBody>
        </p:sp>
      </p:grpSp>
      <p:grpSp>
        <p:nvGrpSpPr>
          <p:cNvPr id="5" name="组合 4"/>
          <p:cNvGrpSpPr/>
          <p:nvPr/>
        </p:nvGrpSpPr>
        <p:grpSpPr>
          <a:xfrm>
            <a:off x="5582928" y="994342"/>
            <a:ext cx="1849041" cy="1993106"/>
            <a:chOff x="5424178" y="594830"/>
            <a:chExt cx="1849041" cy="1993106"/>
          </a:xfrm>
        </p:grpSpPr>
        <p:sp>
          <p:nvSpPr>
            <p:cNvPr id="60" name="Freeform 40219"/>
            <p:cNvSpPr/>
            <p:nvPr/>
          </p:nvSpPr>
          <p:spPr bwMode="auto">
            <a:xfrm>
              <a:off x="5424178" y="594830"/>
              <a:ext cx="1849041" cy="1993106"/>
            </a:xfrm>
            <a:prstGeom prst="star10">
              <a:avLst/>
            </a:prstGeom>
            <a:solidFill>
              <a:schemeClr val="accent3"/>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4" name="文本框 43"/>
            <p:cNvSpPr txBox="1"/>
            <p:nvPr/>
          </p:nvSpPr>
          <p:spPr>
            <a:xfrm>
              <a:off x="6038217" y="1644491"/>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01</a:t>
              </a:r>
              <a:endParaRPr lang="zh-CN" altLang="en-US" sz="4400" dirty="0">
                <a:solidFill>
                  <a:prstClr val="white"/>
                </a:solidFill>
                <a:cs typeface="+mn-ea"/>
                <a:sym typeface="+mn-lt"/>
              </a:endParaRPr>
            </a:p>
          </p:txBody>
        </p:sp>
        <p:sp>
          <p:nvSpPr>
            <p:cNvPr id="75" name="文本框 44"/>
            <p:cNvSpPr txBox="1"/>
            <p:nvPr/>
          </p:nvSpPr>
          <p:spPr>
            <a:xfrm>
              <a:off x="5698668" y="1317167"/>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添加标题</a:t>
              </a:r>
            </a:p>
          </p:txBody>
        </p:sp>
      </p:grpSp>
      <p:grpSp>
        <p:nvGrpSpPr>
          <p:cNvPr id="2" name="组合 1"/>
          <p:cNvGrpSpPr/>
          <p:nvPr/>
        </p:nvGrpSpPr>
        <p:grpSpPr>
          <a:xfrm>
            <a:off x="1670712" y="1275189"/>
            <a:ext cx="2774585" cy="882979"/>
            <a:chOff x="1308762" y="1265310"/>
            <a:chExt cx="2774585" cy="882979"/>
          </a:xfrm>
        </p:grpSpPr>
        <p:sp>
          <p:nvSpPr>
            <p:cNvPr id="76" name="Copyright Notice"/>
            <p:cNvSpPr/>
            <p:nvPr/>
          </p:nvSpPr>
          <p:spPr bwMode="auto">
            <a:xfrm>
              <a:off x="1308762" y="1265310"/>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77" name="Copyright Notice"/>
            <p:cNvSpPr/>
            <p:nvPr/>
          </p:nvSpPr>
          <p:spPr bwMode="auto">
            <a:xfrm>
              <a:off x="1308763" y="1591383"/>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3" name="组合 2"/>
          <p:cNvGrpSpPr/>
          <p:nvPr/>
        </p:nvGrpSpPr>
        <p:grpSpPr>
          <a:xfrm>
            <a:off x="1670712" y="2427646"/>
            <a:ext cx="2774585" cy="882979"/>
            <a:chOff x="1308762" y="2279831"/>
            <a:chExt cx="2774585" cy="882979"/>
          </a:xfrm>
        </p:grpSpPr>
        <p:sp>
          <p:nvSpPr>
            <p:cNvPr id="78" name="Copyright Notice"/>
            <p:cNvSpPr/>
            <p:nvPr/>
          </p:nvSpPr>
          <p:spPr bwMode="auto">
            <a:xfrm>
              <a:off x="1308762" y="2279831"/>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79" name="Copyright Notice"/>
            <p:cNvSpPr/>
            <p:nvPr/>
          </p:nvSpPr>
          <p:spPr bwMode="auto">
            <a:xfrm>
              <a:off x="1308763" y="2605904"/>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4" name="组合 3"/>
          <p:cNvGrpSpPr/>
          <p:nvPr/>
        </p:nvGrpSpPr>
        <p:grpSpPr>
          <a:xfrm>
            <a:off x="1670712" y="3580102"/>
            <a:ext cx="2774585" cy="882980"/>
            <a:chOff x="1308762" y="3294352"/>
            <a:chExt cx="2774585" cy="882980"/>
          </a:xfrm>
        </p:grpSpPr>
        <p:sp>
          <p:nvSpPr>
            <p:cNvPr id="80" name="Copyright Notice"/>
            <p:cNvSpPr/>
            <p:nvPr/>
          </p:nvSpPr>
          <p:spPr bwMode="auto">
            <a:xfrm>
              <a:off x="1308762" y="3294352"/>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81" name="Copyright Notice"/>
            <p:cNvSpPr/>
            <p:nvPr/>
          </p:nvSpPr>
          <p:spPr bwMode="auto">
            <a:xfrm>
              <a:off x="1308763" y="3620426"/>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spTree>
    <p:extLst>
      <p:ext uri="{BB962C8B-B14F-4D97-AF65-F5344CB8AC3E}">
        <p14:creationId xmlns:p14="http://schemas.microsoft.com/office/powerpoint/2010/main" val="190248695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40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81171" y="747361"/>
            <a:ext cx="4544030" cy="4396139"/>
          </a:xfrm>
          <a:prstGeom prst="rect">
            <a:avLst/>
          </a:prstGeom>
        </p:spPr>
      </p:pic>
      <p:pic>
        <p:nvPicPr>
          <p:cNvPr id="4" name="图片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grpSp>
        <p:nvGrpSpPr>
          <p:cNvPr id="17" name="组合 16"/>
          <p:cNvGrpSpPr/>
          <p:nvPr/>
        </p:nvGrpSpPr>
        <p:grpSpPr>
          <a:xfrm>
            <a:off x="7477124" y="1068435"/>
            <a:ext cx="1000220" cy="1016891"/>
            <a:chOff x="7149128" y="484619"/>
            <a:chExt cx="1000220" cy="1016891"/>
          </a:xfrm>
        </p:grpSpPr>
        <p:sp>
          <p:nvSpPr>
            <p:cNvPr id="8" name="椭圆 7"/>
            <p:cNvSpPr/>
            <p:nvPr/>
          </p:nvSpPr>
          <p:spPr>
            <a:xfrm>
              <a:off x="7149128"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 name="文本框 9"/>
            <p:cNvSpPr txBox="1"/>
            <p:nvPr/>
          </p:nvSpPr>
          <p:spPr>
            <a:xfrm>
              <a:off x="7214521" y="531399"/>
              <a:ext cx="869434" cy="923330"/>
            </a:xfrm>
            <a:prstGeom prst="rect">
              <a:avLst/>
            </a:prstGeom>
            <a:noFill/>
          </p:spPr>
          <p:txBody>
            <a:bodyPr wrap="square" rtlCol="0">
              <a:spAutoFit/>
            </a:bodyPr>
            <a:lstStyle/>
            <a:p>
              <a:r>
                <a:rPr lang="zh-CN" altLang="en-US" sz="5400" b="1" dirty="0" smtClean="0">
                  <a:solidFill>
                    <a:prstClr val="white"/>
                  </a:solidFill>
                  <a:latin typeface="微软雅黑" panose="020B0503020204020204" pitchFamily="34" charset="-122"/>
                  <a:ea typeface="微软雅黑" panose="020B0503020204020204" pitchFamily="34" charset="-122"/>
                </a:rPr>
                <a:t>看</a:t>
              </a:r>
              <a:endParaRPr lang="zh-CN" altLang="en-US" sz="5400" b="1" dirty="0">
                <a:solidFill>
                  <a:prstClr val="white"/>
                </a:solidFill>
                <a:latin typeface="微软雅黑" panose="020B0503020204020204" pitchFamily="34" charset="-122"/>
                <a:ea typeface="微软雅黑" panose="020B0503020204020204" pitchFamily="34" charset="-122"/>
              </a:endParaRPr>
            </a:p>
          </p:txBody>
        </p:sp>
      </p:grpSp>
      <p:grpSp>
        <p:nvGrpSpPr>
          <p:cNvPr id="14" name="组合 13"/>
          <p:cNvGrpSpPr/>
          <p:nvPr/>
        </p:nvGrpSpPr>
        <p:grpSpPr>
          <a:xfrm>
            <a:off x="4188738" y="1068435"/>
            <a:ext cx="1000220" cy="1016891"/>
            <a:chOff x="3860742" y="484619"/>
            <a:chExt cx="1000220" cy="1016891"/>
          </a:xfrm>
        </p:grpSpPr>
        <p:sp>
          <p:nvSpPr>
            <p:cNvPr id="5" name="椭圆 4"/>
            <p:cNvSpPr/>
            <p:nvPr/>
          </p:nvSpPr>
          <p:spPr>
            <a:xfrm>
              <a:off x="3860742"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 name="文本框 10"/>
            <p:cNvSpPr txBox="1"/>
            <p:nvPr/>
          </p:nvSpPr>
          <p:spPr>
            <a:xfrm>
              <a:off x="3922270" y="531399"/>
              <a:ext cx="877163" cy="923330"/>
            </a:xfrm>
            <a:prstGeom prst="rect">
              <a:avLst/>
            </a:prstGeom>
            <a:noFill/>
          </p:spPr>
          <p:txBody>
            <a:bodyPr wrap="none" rtlCol="0">
              <a:spAutoFit/>
            </a:bodyPr>
            <a:lstStyle/>
            <a:p>
              <a:r>
                <a:rPr lang="zh-CN" altLang="en-US" sz="5400" b="1" dirty="0" smtClean="0">
                  <a:solidFill>
                    <a:prstClr val="white"/>
                  </a:solidFill>
                  <a:latin typeface="微软雅黑" panose="020B0503020204020204" pitchFamily="34" charset="-122"/>
                  <a:ea typeface="微软雅黑" panose="020B0503020204020204" pitchFamily="34" charset="-122"/>
                </a:rPr>
                <a:t>感</a:t>
              </a:r>
              <a:endParaRPr lang="zh-CN" altLang="en-US" dirty="0">
                <a:solidFill>
                  <a:prstClr val="white"/>
                </a:solidFill>
              </a:endParaRPr>
            </a:p>
          </p:txBody>
        </p:sp>
      </p:grpSp>
      <p:grpSp>
        <p:nvGrpSpPr>
          <p:cNvPr id="15" name="组合 14"/>
          <p:cNvGrpSpPr/>
          <p:nvPr/>
        </p:nvGrpSpPr>
        <p:grpSpPr>
          <a:xfrm>
            <a:off x="5284867" y="1068435"/>
            <a:ext cx="1000220" cy="1016891"/>
            <a:chOff x="4956871" y="484619"/>
            <a:chExt cx="1000220" cy="1016891"/>
          </a:xfrm>
        </p:grpSpPr>
        <p:sp>
          <p:nvSpPr>
            <p:cNvPr id="6" name="椭圆 5"/>
            <p:cNvSpPr/>
            <p:nvPr/>
          </p:nvSpPr>
          <p:spPr>
            <a:xfrm>
              <a:off x="4956871"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文本框 11"/>
            <p:cNvSpPr txBox="1"/>
            <p:nvPr/>
          </p:nvSpPr>
          <p:spPr>
            <a:xfrm>
              <a:off x="5018399" y="531399"/>
              <a:ext cx="877163" cy="923330"/>
            </a:xfrm>
            <a:prstGeom prst="rect">
              <a:avLst/>
            </a:prstGeom>
            <a:noFill/>
          </p:spPr>
          <p:txBody>
            <a:bodyPr wrap="none" rtlCol="0">
              <a:spAutoFit/>
            </a:bodyPr>
            <a:lstStyle/>
            <a:p>
              <a:r>
                <a:rPr lang="zh-CN" altLang="en-US" sz="5400" b="1" dirty="0" smtClean="0">
                  <a:solidFill>
                    <a:prstClr val="white"/>
                  </a:solidFill>
                  <a:latin typeface="微软雅黑" panose="020B0503020204020204" pitchFamily="34" charset="-122"/>
                  <a:ea typeface="微软雅黑" panose="020B0503020204020204" pitchFamily="34" charset="-122"/>
                </a:rPr>
                <a:t>谢</a:t>
              </a:r>
              <a:endParaRPr lang="zh-CN" altLang="en-US" dirty="0">
                <a:solidFill>
                  <a:prstClr val="white"/>
                </a:solidFill>
              </a:endParaRPr>
            </a:p>
          </p:txBody>
        </p:sp>
      </p:grpSp>
      <p:grpSp>
        <p:nvGrpSpPr>
          <p:cNvPr id="16" name="组合 15"/>
          <p:cNvGrpSpPr/>
          <p:nvPr/>
        </p:nvGrpSpPr>
        <p:grpSpPr>
          <a:xfrm>
            <a:off x="6380996" y="1068435"/>
            <a:ext cx="1000220" cy="1016891"/>
            <a:chOff x="6053000" y="484619"/>
            <a:chExt cx="1000220" cy="1016891"/>
          </a:xfrm>
        </p:grpSpPr>
        <p:sp>
          <p:nvSpPr>
            <p:cNvPr id="7" name="椭圆 6"/>
            <p:cNvSpPr/>
            <p:nvPr/>
          </p:nvSpPr>
          <p:spPr>
            <a:xfrm>
              <a:off x="6053000" y="484619"/>
              <a:ext cx="1000220" cy="1016891"/>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文本框 12"/>
            <p:cNvSpPr txBox="1"/>
            <p:nvPr/>
          </p:nvSpPr>
          <p:spPr>
            <a:xfrm>
              <a:off x="6114528" y="531399"/>
              <a:ext cx="877163" cy="923330"/>
            </a:xfrm>
            <a:prstGeom prst="rect">
              <a:avLst/>
            </a:prstGeom>
            <a:noFill/>
          </p:spPr>
          <p:txBody>
            <a:bodyPr wrap="none" rtlCol="0">
              <a:spAutoFit/>
            </a:bodyPr>
            <a:lstStyle/>
            <a:p>
              <a:r>
                <a:rPr lang="zh-CN" altLang="en-US" sz="5400" b="1" dirty="0" smtClean="0">
                  <a:solidFill>
                    <a:prstClr val="white"/>
                  </a:solidFill>
                  <a:latin typeface="微软雅黑" panose="020B0503020204020204" pitchFamily="34" charset="-122"/>
                  <a:ea typeface="微软雅黑" panose="020B0503020204020204" pitchFamily="34" charset="-122"/>
                </a:rPr>
                <a:t>观</a:t>
              </a:r>
              <a:endParaRPr lang="zh-CN" altLang="en-US" dirty="0">
                <a:solidFill>
                  <a:prstClr val="white"/>
                </a:solidFill>
              </a:endParaRPr>
            </a:p>
          </p:txBody>
        </p:sp>
      </p:grpSp>
      <p:sp>
        <p:nvSpPr>
          <p:cNvPr id="19" name="文本框 18"/>
          <p:cNvSpPr txBox="1"/>
          <p:nvPr/>
        </p:nvSpPr>
        <p:spPr>
          <a:xfrm>
            <a:off x="4964239" y="509021"/>
            <a:ext cx="2518638" cy="400110"/>
          </a:xfrm>
          <a:prstGeom prst="rect">
            <a:avLst/>
          </a:prstGeom>
          <a:noFill/>
        </p:spPr>
        <p:txBody>
          <a:bodyPr wrap="none" rtlCol="0">
            <a:spAutoFit/>
          </a:bodyPr>
          <a:lstStyle/>
          <a:p>
            <a:r>
              <a:rPr lang="en-US" altLang="zh-CN" sz="2000" dirty="0">
                <a:solidFill>
                  <a:srgbClr val="2D5419"/>
                </a:solidFill>
                <a:latin typeface="微软雅黑" panose="020B0503020204020204" pitchFamily="34" charset="-122"/>
                <a:ea typeface="微软雅黑" panose="020B0503020204020204" pitchFamily="34" charset="-122"/>
              </a:rPr>
              <a:t>2017POWERPOINT</a:t>
            </a:r>
          </a:p>
        </p:txBody>
      </p:sp>
    </p:spTree>
    <p:extLst>
      <p:ext uri="{BB962C8B-B14F-4D97-AF65-F5344CB8AC3E}">
        <p14:creationId xmlns:p14="http://schemas.microsoft.com/office/powerpoint/2010/main" val="2210448148"/>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1000"/>
                                        <p:tgtEl>
                                          <p:spTgt spid="4"/>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childTnLst>
                          </p:cTn>
                        </p:par>
                        <p:par>
                          <p:cTn id="22" fill="hold">
                            <p:stCondLst>
                              <p:cond delay="3500"/>
                            </p:stCondLst>
                            <p:childTnLst>
                              <p:par>
                                <p:cTn id="23" presetID="17" presetClass="entr" presetSubtype="1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500" fill="hold"/>
                                        <p:tgtEl>
                                          <p:spTgt spid="14"/>
                                        </p:tgtEl>
                                        <p:attrNameLst>
                                          <p:attrName>ppt_w</p:attrName>
                                        </p:attrNameLst>
                                      </p:cBhvr>
                                      <p:tavLst>
                                        <p:tav tm="0">
                                          <p:val>
                                            <p:fltVal val="0"/>
                                          </p:val>
                                        </p:tav>
                                        <p:tav tm="100000">
                                          <p:val>
                                            <p:strVal val="#ppt_w"/>
                                          </p:val>
                                        </p:tav>
                                      </p:tavLst>
                                    </p:anim>
                                    <p:anim calcmode="lin" valueType="num">
                                      <p:cBhvr>
                                        <p:cTn id="26" dur="500" fill="hold"/>
                                        <p:tgtEl>
                                          <p:spTgt spid="14"/>
                                        </p:tgtEl>
                                        <p:attrNameLst>
                                          <p:attrName>ppt_h</p:attrName>
                                        </p:attrNameLst>
                                      </p:cBhvr>
                                      <p:tavLst>
                                        <p:tav tm="0">
                                          <p:val>
                                            <p:strVal val="#ppt_h"/>
                                          </p:val>
                                        </p:tav>
                                        <p:tav tm="100000">
                                          <p:val>
                                            <p:strVal val="#ppt_h"/>
                                          </p:val>
                                        </p:tav>
                                      </p:tavLst>
                                    </p:anim>
                                  </p:childTnLst>
                                </p:cTn>
                              </p:par>
                            </p:childTnLst>
                          </p:cTn>
                        </p:par>
                        <p:par>
                          <p:cTn id="27" fill="hold">
                            <p:stCondLst>
                              <p:cond delay="4000"/>
                            </p:stCondLst>
                            <p:childTnLst>
                              <p:par>
                                <p:cTn id="28" presetID="17" presetClass="entr" presetSubtype="1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strVal val="#ppt_h"/>
                                          </p:val>
                                        </p:tav>
                                        <p:tav tm="100000">
                                          <p:val>
                                            <p:strVal val="#ppt_h"/>
                                          </p:val>
                                        </p:tav>
                                      </p:tavLst>
                                    </p:anim>
                                  </p:childTnLst>
                                </p:cTn>
                              </p:par>
                            </p:childTnLst>
                          </p:cTn>
                        </p:par>
                        <p:par>
                          <p:cTn id="32" fill="hold">
                            <p:stCondLst>
                              <p:cond delay="4500"/>
                            </p:stCondLst>
                            <p:childTnLst>
                              <p:par>
                                <p:cTn id="33" presetID="17" presetClass="entr" presetSubtype="10"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500" fill="hold"/>
                                        <p:tgtEl>
                                          <p:spTgt spid="16"/>
                                        </p:tgtEl>
                                        <p:attrNameLst>
                                          <p:attrName>ppt_w</p:attrName>
                                        </p:attrNameLst>
                                      </p:cBhvr>
                                      <p:tavLst>
                                        <p:tav tm="0">
                                          <p:val>
                                            <p:fltVal val="0"/>
                                          </p:val>
                                        </p:tav>
                                        <p:tav tm="100000">
                                          <p:val>
                                            <p:strVal val="#ppt_w"/>
                                          </p:val>
                                        </p:tav>
                                      </p:tavLst>
                                    </p:anim>
                                    <p:anim calcmode="lin" valueType="num">
                                      <p:cBhvr>
                                        <p:cTn id="36" dur="500" fill="hold"/>
                                        <p:tgtEl>
                                          <p:spTgt spid="16"/>
                                        </p:tgtEl>
                                        <p:attrNameLst>
                                          <p:attrName>ppt_h</p:attrName>
                                        </p:attrNameLst>
                                      </p:cBhvr>
                                      <p:tavLst>
                                        <p:tav tm="0">
                                          <p:val>
                                            <p:strVal val="#ppt_h"/>
                                          </p:val>
                                        </p:tav>
                                        <p:tav tm="100000">
                                          <p:val>
                                            <p:strVal val="#ppt_h"/>
                                          </p:val>
                                        </p:tav>
                                      </p:tavLst>
                                    </p:anim>
                                  </p:childTnLst>
                                </p:cTn>
                              </p:par>
                            </p:childTnLst>
                          </p:cTn>
                        </p:par>
                        <p:par>
                          <p:cTn id="37" fill="hold">
                            <p:stCondLst>
                              <p:cond delay="5000"/>
                            </p:stCondLst>
                            <p:childTnLst>
                              <p:par>
                                <p:cTn id="38" presetID="17" presetClass="entr" presetSubtype="10" fill="hold" nodeType="after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smtClean="0">
                <a:solidFill>
                  <a:srgbClr val="FFFFFF"/>
                </a:solidFill>
                <a:latin typeface="黑体" panose="02010609060101010101" pitchFamily="49" charset="-122"/>
                <a:ea typeface="黑体" panose="02010609060101010101" pitchFamily="49" charset="-122"/>
              </a:rPr>
              <a:t>01</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smtClean="0">
                <a:solidFill>
                  <a:srgbClr val="2D5419"/>
                </a:solidFill>
              </a:rPr>
              <a:t>单击此处添加文字标题</a:t>
            </a:r>
            <a:endParaRPr lang="zh-CN" altLang="en-US" sz="2800" b="1" dirty="0">
              <a:solidFill>
                <a:srgbClr val="2D5419"/>
              </a:solidFill>
            </a:endParaRP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Tree>
    <p:extLst>
      <p:ext uri="{BB962C8B-B14F-4D97-AF65-F5344CB8AC3E}">
        <p14:creationId xmlns:p14="http://schemas.microsoft.com/office/powerpoint/2010/main" val="227783284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矩形 20"/>
          <p:cNvSpPr/>
          <p:nvPr/>
        </p:nvSpPr>
        <p:spPr>
          <a:xfrm>
            <a:off x="703684" y="3020365"/>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smtClean="0">
                <a:solidFill>
                  <a:prstClr val="white"/>
                </a:solidFill>
                <a:latin typeface="微软雅黑" pitchFamily="34" charset="-122"/>
                <a:ea typeface="微软雅黑" pitchFamily="34" charset="-122"/>
              </a:rPr>
              <a:t>B</a:t>
            </a:r>
            <a:r>
              <a:rPr lang="zh-CN" altLang="en-US" sz="2000" dirty="0" smtClean="0">
                <a:solidFill>
                  <a:prstClr val="white"/>
                </a:solidFill>
                <a:latin typeface="微软雅黑" pitchFamily="34" charset="-122"/>
                <a:ea typeface="微软雅黑" pitchFamily="34" charset="-122"/>
              </a:rPr>
              <a:t>类产品</a:t>
            </a:r>
            <a:r>
              <a:rPr lang="en-US" altLang="zh-CN" sz="2000" dirty="0" smtClean="0">
                <a:solidFill>
                  <a:prstClr val="white"/>
                </a:solidFill>
                <a:latin typeface="微软雅黑" pitchFamily="34" charset="-122"/>
                <a:ea typeface="微软雅黑" pitchFamily="34" charset="-122"/>
              </a:rPr>
              <a:t>4</a:t>
            </a:r>
            <a:r>
              <a:rPr lang="zh-CN" altLang="en-US" sz="2000" dirty="0" smtClean="0">
                <a:solidFill>
                  <a:prstClr val="white"/>
                </a:solidFill>
                <a:latin typeface="微软雅黑" pitchFamily="34" charset="-122"/>
                <a:ea typeface="微软雅黑" pitchFamily="34" charset="-122"/>
              </a:rPr>
              <a:t>的标题</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smtClean="0">
                <a:solidFill>
                  <a:prstClr val="white"/>
                </a:solidFill>
                <a:latin typeface="微软雅黑" pitchFamily="34" charset="-122"/>
                <a:ea typeface="微软雅黑" pitchFamily="34" charset="-122"/>
              </a:rPr>
              <a:t>此处添加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4</a:t>
            </a:r>
            <a:r>
              <a:rPr lang="zh-CN" altLang="en-US" sz="1200" dirty="0" smtClean="0">
                <a:solidFill>
                  <a:prstClr val="white"/>
                </a:solidFill>
                <a:latin typeface="微软雅黑" pitchFamily="34" charset="-122"/>
                <a:ea typeface="微软雅黑" pitchFamily="34" charset="-122"/>
              </a:rPr>
              <a:t>的文字说明</a:t>
            </a:r>
            <a:endParaRPr lang="en-US" altLang="zh-CN" sz="1200" dirty="0" smtClean="0">
              <a:solidFill>
                <a:prstClr val="white"/>
              </a:solidFill>
              <a:latin typeface="微软雅黑" pitchFamily="34" charset="-122"/>
              <a:ea typeface="微软雅黑" pitchFamily="34" charset="-122"/>
            </a:endParaRPr>
          </a:p>
          <a:p>
            <a:pPr defTabSz="914400">
              <a:lnSpc>
                <a:spcPct val="150000"/>
              </a:lnSpc>
            </a:pPr>
            <a:r>
              <a:rPr lang="zh-CN" altLang="en-US" sz="1200" dirty="0" smtClean="0">
                <a:solidFill>
                  <a:prstClr val="white"/>
                </a:solidFill>
                <a:latin typeface="微软雅黑" pitchFamily="34" charset="-122"/>
                <a:ea typeface="微软雅黑" pitchFamily="34" charset="-122"/>
              </a:rPr>
              <a:t>此处添加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4</a:t>
            </a:r>
            <a:r>
              <a:rPr lang="zh-CN" altLang="en-US" sz="1200" dirty="0" smtClean="0">
                <a:solidFill>
                  <a:prstClr val="white"/>
                </a:solidFill>
                <a:latin typeface="微软雅黑" pitchFamily="34" charset="-122"/>
                <a:ea typeface="微软雅黑" pitchFamily="34" charset="-122"/>
              </a:rPr>
              <a:t>的文字说明</a:t>
            </a:r>
            <a:endParaRPr lang="zh-CN" altLang="en-US" sz="1200" dirty="0">
              <a:solidFill>
                <a:prstClr val="white"/>
              </a:solidFill>
              <a:latin typeface="微软雅黑" pitchFamily="34" charset="-122"/>
              <a:ea typeface="微软雅黑" pitchFamily="34" charset="-122"/>
            </a:endParaRPr>
          </a:p>
        </p:txBody>
      </p:sp>
      <p:sp>
        <p:nvSpPr>
          <p:cNvPr id="22" name="矩形 21"/>
          <p:cNvSpPr/>
          <p:nvPr/>
        </p:nvSpPr>
        <p:spPr>
          <a:xfrm>
            <a:off x="3419822" y="3020365"/>
            <a:ext cx="2725663" cy="1584176"/>
          </a:xfrm>
          <a:prstGeom prst="rect">
            <a:avLst/>
          </a:prstGeom>
          <a:blipFill>
            <a:blip r:embed="rId4"/>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
        <p:nvSpPr>
          <p:cNvPr id="23" name="矩形 22"/>
          <p:cNvSpPr/>
          <p:nvPr/>
        </p:nvSpPr>
        <p:spPr>
          <a:xfrm>
            <a:off x="6135960" y="3022859"/>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smtClean="0">
                <a:solidFill>
                  <a:prstClr val="white"/>
                </a:solidFill>
                <a:latin typeface="微软雅黑" pitchFamily="34" charset="-122"/>
                <a:ea typeface="微软雅黑" pitchFamily="34" charset="-122"/>
              </a:rPr>
              <a:t>B</a:t>
            </a:r>
            <a:r>
              <a:rPr lang="zh-CN" altLang="en-US" sz="2000" dirty="0" smtClean="0">
                <a:solidFill>
                  <a:prstClr val="white"/>
                </a:solidFill>
                <a:latin typeface="微软雅黑" pitchFamily="34" charset="-122"/>
                <a:ea typeface="微软雅黑" pitchFamily="34" charset="-122"/>
              </a:rPr>
              <a:t>类产品</a:t>
            </a:r>
            <a:r>
              <a:rPr lang="en-US" altLang="zh-CN" sz="2000" dirty="0" smtClean="0">
                <a:solidFill>
                  <a:prstClr val="white"/>
                </a:solidFill>
                <a:latin typeface="微软雅黑" pitchFamily="34" charset="-122"/>
                <a:ea typeface="微软雅黑" pitchFamily="34" charset="-122"/>
              </a:rPr>
              <a:t>6</a:t>
            </a:r>
            <a:r>
              <a:rPr lang="zh-CN" altLang="en-US" sz="2000" dirty="0" smtClean="0">
                <a:solidFill>
                  <a:prstClr val="white"/>
                </a:solidFill>
                <a:latin typeface="微软雅黑" pitchFamily="34" charset="-122"/>
                <a:ea typeface="微软雅黑" pitchFamily="34" charset="-122"/>
              </a:rPr>
              <a:t>的</a:t>
            </a:r>
            <a:r>
              <a:rPr lang="zh-CN" altLang="en-US" sz="2000" dirty="0">
                <a:solidFill>
                  <a:prstClr val="white"/>
                </a:solidFill>
                <a:latin typeface="微软雅黑" pitchFamily="34" charset="-122"/>
                <a:ea typeface="微软雅黑" pitchFamily="34" charset="-122"/>
              </a:rPr>
              <a:t>标题</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此处添</a:t>
            </a:r>
            <a:r>
              <a:rPr lang="zh-CN" altLang="en-US" sz="1200" dirty="0" smtClean="0">
                <a:solidFill>
                  <a:prstClr val="white"/>
                </a:solidFill>
                <a:latin typeface="微软雅黑" pitchFamily="34" charset="-122"/>
                <a:ea typeface="微软雅黑" pitchFamily="34" charset="-122"/>
              </a:rPr>
              <a:t>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6</a:t>
            </a:r>
            <a:r>
              <a:rPr lang="zh-CN" altLang="en-US" sz="1200" dirty="0" smtClean="0">
                <a:solidFill>
                  <a:prstClr val="white"/>
                </a:solidFill>
                <a:latin typeface="微软雅黑" pitchFamily="34" charset="-122"/>
                <a:ea typeface="微软雅黑" pitchFamily="34" charset="-122"/>
              </a:rPr>
              <a:t>的</a:t>
            </a:r>
            <a:r>
              <a:rPr lang="zh-CN" altLang="en-US" sz="1200" dirty="0">
                <a:solidFill>
                  <a:prstClr val="white"/>
                </a:solidFill>
                <a:latin typeface="微软雅黑" pitchFamily="34" charset="-122"/>
                <a:ea typeface="微软雅黑" pitchFamily="34" charset="-122"/>
              </a:rPr>
              <a:t>文字说明</a:t>
            </a:r>
            <a:endParaRPr lang="en-US" altLang="zh-CN" sz="12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此处添</a:t>
            </a:r>
            <a:r>
              <a:rPr lang="zh-CN" altLang="en-US" sz="1200" dirty="0" smtClean="0">
                <a:solidFill>
                  <a:prstClr val="white"/>
                </a:solidFill>
                <a:latin typeface="微软雅黑" pitchFamily="34" charset="-122"/>
                <a:ea typeface="微软雅黑" pitchFamily="34" charset="-122"/>
              </a:rPr>
              <a:t>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6</a:t>
            </a:r>
            <a:r>
              <a:rPr lang="zh-CN" altLang="en-US" sz="1200" dirty="0" smtClean="0">
                <a:solidFill>
                  <a:prstClr val="white"/>
                </a:solidFill>
                <a:latin typeface="微软雅黑" pitchFamily="34" charset="-122"/>
                <a:ea typeface="微软雅黑" pitchFamily="34" charset="-122"/>
              </a:rPr>
              <a:t>的</a:t>
            </a:r>
            <a:r>
              <a:rPr lang="zh-CN" altLang="en-US" sz="1200" dirty="0">
                <a:solidFill>
                  <a:prstClr val="white"/>
                </a:solidFill>
                <a:latin typeface="微软雅黑" pitchFamily="34" charset="-122"/>
                <a:ea typeface="微软雅黑" pitchFamily="34" charset="-122"/>
              </a:rPr>
              <a:t>文字说</a:t>
            </a:r>
            <a:r>
              <a:rPr lang="zh-CN" altLang="en-US" sz="1200" dirty="0" smtClean="0">
                <a:solidFill>
                  <a:prstClr val="white"/>
                </a:solidFill>
                <a:latin typeface="微软雅黑" pitchFamily="34" charset="-122"/>
                <a:ea typeface="微软雅黑" pitchFamily="34" charset="-122"/>
              </a:rPr>
              <a:t>明</a:t>
            </a:r>
            <a:endParaRPr lang="zh-CN" altLang="en-US" sz="1800" dirty="0">
              <a:solidFill>
                <a:prstClr val="black"/>
              </a:solidFill>
            </a:endParaRPr>
          </a:p>
        </p:txBody>
      </p:sp>
      <p:sp>
        <p:nvSpPr>
          <p:cNvPr id="24" name="矩形 23"/>
          <p:cNvSpPr/>
          <p:nvPr/>
        </p:nvSpPr>
        <p:spPr>
          <a:xfrm>
            <a:off x="703684" y="1443446"/>
            <a:ext cx="2725663" cy="1584176"/>
          </a:xfrm>
          <a:prstGeom prst="rect">
            <a:avLst/>
          </a:prstGeom>
          <a:blipFill>
            <a:blip r:embed="rId5"/>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
        <p:nvSpPr>
          <p:cNvPr id="25" name="矩形 24"/>
          <p:cNvSpPr/>
          <p:nvPr/>
        </p:nvSpPr>
        <p:spPr>
          <a:xfrm>
            <a:off x="3419822" y="1443446"/>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smtClean="0">
                <a:solidFill>
                  <a:prstClr val="white"/>
                </a:solidFill>
                <a:latin typeface="微软雅黑" pitchFamily="34" charset="-122"/>
                <a:ea typeface="微软雅黑" pitchFamily="34" charset="-122"/>
              </a:rPr>
              <a:t>B</a:t>
            </a:r>
            <a:r>
              <a:rPr lang="zh-CN" altLang="en-US" sz="2000" dirty="0" smtClean="0">
                <a:solidFill>
                  <a:prstClr val="white"/>
                </a:solidFill>
                <a:latin typeface="微软雅黑" pitchFamily="34" charset="-122"/>
                <a:ea typeface="微软雅黑" pitchFamily="34" charset="-122"/>
              </a:rPr>
              <a:t>类产品</a:t>
            </a:r>
            <a:r>
              <a:rPr lang="en-US" altLang="zh-CN" sz="2000" dirty="0" smtClean="0">
                <a:solidFill>
                  <a:prstClr val="white"/>
                </a:solidFill>
                <a:latin typeface="微软雅黑" pitchFamily="34" charset="-122"/>
                <a:ea typeface="微软雅黑" pitchFamily="34" charset="-122"/>
              </a:rPr>
              <a:t>5</a:t>
            </a:r>
            <a:r>
              <a:rPr lang="zh-CN" altLang="en-US" sz="2000" dirty="0" smtClean="0">
                <a:solidFill>
                  <a:prstClr val="white"/>
                </a:solidFill>
                <a:latin typeface="微软雅黑" pitchFamily="34" charset="-122"/>
                <a:ea typeface="微软雅黑" pitchFamily="34" charset="-122"/>
              </a:rPr>
              <a:t>的</a:t>
            </a:r>
            <a:r>
              <a:rPr lang="zh-CN" altLang="en-US" sz="2000" dirty="0">
                <a:solidFill>
                  <a:prstClr val="white"/>
                </a:solidFill>
                <a:latin typeface="微软雅黑" pitchFamily="34" charset="-122"/>
                <a:ea typeface="微软雅黑" pitchFamily="34" charset="-122"/>
              </a:rPr>
              <a:t>标题</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此处添</a:t>
            </a:r>
            <a:r>
              <a:rPr lang="zh-CN" altLang="en-US" sz="1200" dirty="0" smtClean="0">
                <a:solidFill>
                  <a:prstClr val="white"/>
                </a:solidFill>
                <a:latin typeface="微软雅黑" pitchFamily="34" charset="-122"/>
                <a:ea typeface="微软雅黑" pitchFamily="34" charset="-122"/>
              </a:rPr>
              <a:t>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5</a:t>
            </a:r>
            <a:r>
              <a:rPr lang="zh-CN" altLang="en-US" sz="1200" dirty="0" smtClean="0">
                <a:solidFill>
                  <a:prstClr val="white"/>
                </a:solidFill>
                <a:latin typeface="微软雅黑" pitchFamily="34" charset="-122"/>
                <a:ea typeface="微软雅黑" pitchFamily="34" charset="-122"/>
              </a:rPr>
              <a:t>的</a:t>
            </a:r>
            <a:r>
              <a:rPr lang="zh-CN" altLang="en-US" sz="1200" dirty="0">
                <a:solidFill>
                  <a:prstClr val="white"/>
                </a:solidFill>
                <a:latin typeface="微软雅黑" pitchFamily="34" charset="-122"/>
                <a:ea typeface="微软雅黑" pitchFamily="34" charset="-122"/>
              </a:rPr>
              <a:t>文字说明</a:t>
            </a:r>
            <a:endParaRPr lang="en-US" altLang="zh-CN" sz="12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此处添</a:t>
            </a:r>
            <a:r>
              <a:rPr lang="zh-CN" altLang="en-US" sz="1200" dirty="0" smtClean="0">
                <a:solidFill>
                  <a:prstClr val="white"/>
                </a:solidFill>
                <a:latin typeface="微软雅黑" pitchFamily="34" charset="-122"/>
                <a:ea typeface="微软雅黑" pitchFamily="34" charset="-122"/>
              </a:rPr>
              <a:t>加</a:t>
            </a:r>
            <a:r>
              <a:rPr lang="en-US" altLang="zh-CN" sz="1200" dirty="0" smtClean="0">
                <a:solidFill>
                  <a:prstClr val="white"/>
                </a:solidFill>
                <a:latin typeface="微软雅黑" pitchFamily="34" charset="-122"/>
                <a:ea typeface="微软雅黑" pitchFamily="34" charset="-122"/>
              </a:rPr>
              <a:t>B</a:t>
            </a:r>
            <a:r>
              <a:rPr lang="zh-CN" altLang="en-US" sz="1200" dirty="0" smtClean="0">
                <a:solidFill>
                  <a:prstClr val="white"/>
                </a:solidFill>
                <a:latin typeface="微软雅黑" pitchFamily="34" charset="-122"/>
                <a:ea typeface="微软雅黑" pitchFamily="34" charset="-122"/>
              </a:rPr>
              <a:t>类产品</a:t>
            </a:r>
            <a:r>
              <a:rPr lang="en-US" altLang="zh-CN" sz="1200" dirty="0" smtClean="0">
                <a:solidFill>
                  <a:prstClr val="white"/>
                </a:solidFill>
                <a:latin typeface="微软雅黑" pitchFamily="34" charset="-122"/>
                <a:ea typeface="微软雅黑" pitchFamily="34" charset="-122"/>
              </a:rPr>
              <a:t>5</a:t>
            </a:r>
            <a:r>
              <a:rPr lang="zh-CN" altLang="en-US" sz="1200" dirty="0" smtClean="0">
                <a:solidFill>
                  <a:prstClr val="white"/>
                </a:solidFill>
                <a:latin typeface="微软雅黑" pitchFamily="34" charset="-122"/>
                <a:ea typeface="微软雅黑" pitchFamily="34" charset="-122"/>
              </a:rPr>
              <a:t>的</a:t>
            </a:r>
            <a:r>
              <a:rPr lang="zh-CN" altLang="en-US" sz="1200" dirty="0">
                <a:solidFill>
                  <a:prstClr val="white"/>
                </a:solidFill>
                <a:latin typeface="微软雅黑" pitchFamily="34" charset="-122"/>
                <a:ea typeface="微软雅黑" pitchFamily="34" charset="-122"/>
              </a:rPr>
              <a:t>文字说</a:t>
            </a:r>
            <a:r>
              <a:rPr lang="zh-CN" altLang="en-US" sz="1200" dirty="0" smtClean="0">
                <a:solidFill>
                  <a:prstClr val="white"/>
                </a:solidFill>
                <a:latin typeface="微软雅黑" pitchFamily="34" charset="-122"/>
                <a:ea typeface="微软雅黑" pitchFamily="34" charset="-122"/>
              </a:rPr>
              <a:t>明</a:t>
            </a:r>
            <a:endParaRPr lang="zh-CN" altLang="en-US" sz="1800" dirty="0">
              <a:solidFill>
                <a:prstClr val="black"/>
              </a:solidFill>
            </a:endParaRPr>
          </a:p>
        </p:txBody>
      </p:sp>
      <p:sp>
        <p:nvSpPr>
          <p:cNvPr id="26" name="矩形 25"/>
          <p:cNvSpPr/>
          <p:nvPr/>
        </p:nvSpPr>
        <p:spPr>
          <a:xfrm>
            <a:off x="6135960" y="1443446"/>
            <a:ext cx="2725663" cy="1584176"/>
          </a:xfrm>
          <a:prstGeom prst="rect">
            <a:avLst/>
          </a:prstGeom>
          <a:blipFill>
            <a:blip r:embed="rId6"/>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Tree>
    <p:extLst>
      <p:ext uri="{BB962C8B-B14F-4D97-AF65-F5344CB8AC3E}">
        <p14:creationId xmlns:p14="http://schemas.microsoft.com/office/powerpoint/2010/main" val="2416126970"/>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randombar(horizontal)">
                                      <p:cBhvr>
                                        <p:cTn id="7" dur="1000"/>
                                        <p:tgtEl>
                                          <p:spTgt spid="24"/>
                                        </p:tgtEl>
                                      </p:cBhvr>
                                    </p:animEffect>
                                  </p:childTnLst>
                                  <p:subTnLst>
                                    <p:audio>
                                      <p:cMediaNode>
                                        <p:cTn display="0" masterRel="sameClick">
                                          <p:stCondLst>
                                            <p:cond evt="begin" delay="0">
                                              <p:tn val="5"/>
                                            </p:cond>
                                          </p:stCondLst>
                                          <p:endCondLst>
                                            <p:cond evt="onStopAudio" delay="0">
                                              <p:tgtEl>
                                                <p:sldTgt/>
                                              </p:tgtEl>
                                            </p:cond>
                                          </p:endCondLst>
                                        </p:cTn>
                                        <p:tgtEl>
                                          <p:sndTgt r:embed="rId3" name="dou.wav"/>
                                        </p:tgtEl>
                                      </p:cMediaNode>
                                    </p:audio>
                                  </p:subTnLst>
                                </p:cTn>
                              </p:par>
                            </p:childTnLst>
                          </p:cTn>
                        </p:par>
                        <p:par>
                          <p:cTn id="8" fill="hold">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randombar(horizontal)">
                                      <p:cBhvr>
                                        <p:cTn id="11" dur="1000"/>
                                        <p:tgtEl>
                                          <p:spTgt spid="21"/>
                                        </p:tgtEl>
                                      </p:cBhvr>
                                    </p:animEffect>
                                  </p:childTnLst>
                                </p:cTn>
                              </p:par>
                            </p:childTnLst>
                          </p:cTn>
                        </p:par>
                        <p:par>
                          <p:cTn id="12" fill="hold">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1000"/>
                                        <p:tgtEl>
                                          <p:spTgt spid="25"/>
                                        </p:tgtEl>
                                      </p:cBhvr>
                                    </p:animEffect>
                                  </p:childTnLst>
                                </p:cTn>
                              </p:par>
                            </p:childTnLst>
                          </p:cTn>
                        </p:par>
                        <p:par>
                          <p:cTn id="16" fill="hold">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randombar(horizontal)">
                                      <p:cBhvr>
                                        <p:cTn id="19" dur="1000"/>
                                        <p:tgtEl>
                                          <p:spTgt spid="22"/>
                                        </p:tgtEl>
                                      </p:cBhvr>
                                    </p:animEffect>
                                  </p:childTnLst>
                                </p:cTn>
                              </p:par>
                            </p:childTnLst>
                          </p:cTn>
                        </p:par>
                        <p:par>
                          <p:cTn id="20" fill="hold">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randombar(horizontal)">
                                      <p:cBhvr>
                                        <p:cTn id="23" dur="1000"/>
                                        <p:tgtEl>
                                          <p:spTgt spid="26"/>
                                        </p:tgtEl>
                                      </p:cBhvr>
                                    </p:animEffect>
                                  </p:childTnLst>
                                </p:cTn>
                              </p:par>
                            </p:childTnLst>
                          </p:cTn>
                        </p:par>
                        <p:par>
                          <p:cTn id="24" fill="hold">
                            <p:stCondLst>
                              <p:cond delay="5000"/>
                            </p:stCondLst>
                            <p:childTnLst>
                              <p:par>
                                <p:cTn id="25" presetID="14" presetClass="entr" presetSubtype="1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randombar(horizontal)">
                                      <p:cBhvr>
                                        <p:cTn id="27"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矩形 8"/>
          <p:cNvSpPr/>
          <p:nvPr/>
        </p:nvSpPr>
        <p:spPr>
          <a:xfrm>
            <a:off x="1041400" y="2519040"/>
            <a:ext cx="8102600" cy="1564010"/>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 name="圆角矩形标注 3"/>
          <p:cNvSpPr/>
          <p:nvPr/>
        </p:nvSpPr>
        <p:spPr>
          <a:xfrm>
            <a:off x="1515038" y="1572483"/>
            <a:ext cx="1296144" cy="1372388"/>
          </a:xfrm>
          <a:prstGeom prst="wedgeRoundRectCallout">
            <a:avLst/>
          </a:prstGeom>
          <a:blipFill>
            <a:blip r:embed="rId4"/>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3" name="圆角矩形标注 32"/>
          <p:cNvSpPr/>
          <p:nvPr/>
        </p:nvSpPr>
        <p:spPr>
          <a:xfrm>
            <a:off x="3466056" y="1572483"/>
            <a:ext cx="1296144" cy="1372388"/>
          </a:xfrm>
          <a:prstGeom prst="wedgeRoundRectCallout">
            <a:avLst/>
          </a:prstGeom>
          <a:blipFill>
            <a:blip r:embed="rId5"/>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4" name="圆角矩形标注 33"/>
          <p:cNvSpPr/>
          <p:nvPr/>
        </p:nvSpPr>
        <p:spPr>
          <a:xfrm>
            <a:off x="5414248" y="1572483"/>
            <a:ext cx="1296144" cy="1372388"/>
          </a:xfrm>
          <a:prstGeom prst="wedgeRoundRectCallout">
            <a:avLst/>
          </a:prstGeom>
          <a:blipFill>
            <a:blip r:embed="rId6"/>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5" name="圆角矩形标注 34"/>
          <p:cNvSpPr/>
          <p:nvPr/>
        </p:nvSpPr>
        <p:spPr>
          <a:xfrm>
            <a:off x="7358464" y="1572483"/>
            <a:ext cx="1296144" cy="1372388"/>
          </a:xfrm>
          <a:prstGeom prst="wedgeRoundRectCallout">
            <a:avLst/>
          </a:prstGeom>
          <a:blipFill>
            <a:blip r:embed="rId7"/>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6" name="TextBox 35"/>
          <p:cNvSpPr txBox="1"/>
          <p:nvPr/>
        </p:nvSpPr>
        <p:spPr>
          <a:xfrm>
            <a:off x="1424484" y="3199631"/>
            <a:ext cx="1338828" cy="615553"/>
          </a:xfrm>
          <a:prstGeom prst="rect">
            <a:avLst/>
          </a:prstGeom>
          <a:noFill/>
        </p:spPr>
        <p:txBody>
          <a:bodyPr wrap="none" rtlCol="0">
            <a:spAutoFit/>
          </a:bodyPr>
          <a:lstStyle/>
          <a:p>
            <a:pPr defTabSz="914400"/>
            <a:r>
              <a:rPr lang="zh-CN" altLang="en-US" sz="1600" dirty="0" smtClean="0">
                <a:solidFill>
                  <a:prstClr val="white"/>
                </a:solidFill>
                <a:latin typeface="微软雅黑" pitchFamily="34" charset="-122"/>
                <a:ea typeface="微软雅黑" pitchFamily="34" charset="-122"/>
              </a:rPr>
              <a:t>成员姓名</a:t>
            </a:r>
            <a:r>
              <a:rPr lang="en-US" altLang="zh-CN" sz="1600" dirty="0" smtClean="0">
                <a:solidFill>
                  <a:prstClr val="white"/>
                </a:solidFill>
                <a:latin typeface="微软雅黑" pitchFamily="34" charset="-122"/>
                <a:ea typeface="微软雅黑" pitchFamily="34" charset="-122"/>
              </a:rPr>
              <a:t>1</a:t>
            </a:r>
          </a:p>
          <a:p>
            <a:pPr defTabSz="914400"/>
            <a:r>
              <a:rPr lang="zh-CN" altLang="en-US" sz="900" dirty="0" smtClean="0">
                <a:solidFill>
                  <a:prstClr val="white"/>
                </a:solidFill>
                <a:latin typeface="微软雅黑" pitchFamily="34" charset="-122"/>
                <a:ea typeface="微软雅黑" pitchFamily="34" charset="-122"/>
              </a:rPr>
              <a:t>输入团队成员介绍文字</a:t>
            </a:r>
            <a:endParaRPr lang="en-US" altLang="zh-CN" sz="900" dirty="0" smtClean="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p:txBody>
      </p:sp>
      <p:sp>
        <p:nvSpPr>
          <p:cNvPr id="37" name="TextBox 36"/>
          <p:cNvSpPr txBox="1"/>
          <p:nvPr/>
        </p:nvSpPr>
        <p:spPr>
          <a:xfrm>
            <a:off x="3466056" y="3199631"/>
            <a:ext cx="1338828" cy="615553"/>
          </a:xfrm>
          <a:prstGeom prst="rect">
            <a:avLst/>
          </a:prstGeom>
          <a:noFill/>
        </p:spPr>
        <p:txBody>
          <a:bodyPr wrap="none" rtlCol="0">
            <a:spAutoFit/>
          </a:bodyPr>
          <a:lstStyle/>
          <a:p>
            <a:pPr defTabSz="914400"/>
            <a:r>
              <a:rPr lang="zh-CN" altLang="en-US" sz="1600" dirty="0" smtClean="0">
                <a:solidFill>
                  <a:prstClr val="white"/>
                </a:solidFill>
                <a:latin typeface="微软雅黑" pitchFamily="34" charset="-122"/>
                <a:ea typeface="微软雅黑" pitchFamily="34" charset="-122"/>
              </a:rPr>
              <a:t>成员姓名</a:t>
            </a:r>
            <a:r>
              <a:rPr lang="en-US" altLang="zh-CN" sz="1600" dirty="0" smtClean="0">
                <a:solidFill>
                  <a:prstClr val="white"/>
                </a:solidFill>
                <a:latin typeface="微软雅黑" pitchFamily="34" charset="-122"/>
                <a:ea typeface="微软雅黑" pitchFamily="34" charset="-122"/>
              </a:rPr>
              <a:t>2</a:t>
            </a: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p:txBody>
      </p:sp>
      <p:sp>
        <p:nvSpPr>
          <p:cNvPr id="38" name="TextBox 37"/>
          <p:cNvSpPr txBox="1"/>
          <p:nvPr/>
        </p:nvSpPr>
        <p:spPr>
          <a:xfrm>
            <a:off x="5414248" y="3156659"/>
            <a:ext cx="1338828" cy="615553"/>
          </a:xfrm>
          <a:prstGeom prst="rect">
            <a:avLst/>
          </a:prstGeom>
          <a:noFill/>
        </p:spPr>
        <p:txBody>
          <a:bodyPr wrap="none" rtlCol="0">
            <a:spAutoFit/>
          </a:bodyPr>
          <a:lstStyle/>
          <a:p>
            <a:pPr defTabSz="914400"/>
            <a:r>
              <a:rPr lang="zh-CN" altLang="en-US" sz="1600" dirty="0" smtClean="0">
                <a:solidFill>
                  <a:prstClr val="white"/>
                </a:solidFill>
                <a:latin typeface="微软雅黑" pitchFamily="34" charset="-122"/>
                <a:ea typeface="微软雅黑" pitchFamily="34" charset="-122"/>
              </a:rPr>
              <a:t>成员姓名</a:t>
            </a:r>
            <a:r>
              <a:rPr lang="en-US" altLang="zh-CN" sz="1600" dirty="0">
                <a:solidFill>
                  <a:prstClr val="white"/>
                </a:solidFill>
                <a:latin typeface="微软雅黑" pitchFamily="34" charset="-122"/>
                <a:ea typeface="微软雅黑" pitchFamily="34" charset="-122"/>
              </a:rPr>
              <a:t>3</a:t>
            </a:r>
            <a:endParaRPr lang="en-US" altLang="zh-CN" sz="1600" dirty="0" smtClean="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p:txBody>
      </p:sp>
      <p:sp>
        <p:nvSpPr>
          <p:cNvPr id="43" name="TextBox 42"/>
          <p:cNvSpPr txBox="1"/>
          <p:nvPr/>
        </p:nvSpPr>
        <p:spPr>
          <a:xfrm>
            <a:off x="7358464" y="3183617"/>
            <a:ext cx="1338828" cy="615553"/>
          </a:xfrm>
          <a:prstGeom prst="rect">
            <a:avLst/>
          </a:prstGeom>
          <a:noFill/>
        </p:spPr>
        <p:txBody>
          <a:bodyPr wrap="none" rtlCol="0">
            <a:spAutoFit/>
          </a:bodyPr>
          <a:lstStyle/>
          <a:p>
            <a:pPr defTabSz="914400"/>
            <a:r>
              <a:rPr lang="zh-CN" altLang="en-US" sz="1600" dirty="0" smtClean="0">
                <a:solidFill>
                  <a:prstClr val="white"/>
                </a:solidFill>
                <a:latin typeface="微软雅黑" pitchFamily="34" charset="-122"/>
                <a:ea typeface="微软雅黑" pitchFamily="34" charset="-122"/>
              </a:rPr>
              <a:t>成员姓名</a:t>
            </a:r>
            <a:r>
              <a:rPr lang="en-US" altLang="zh-CN" sz="1600" dirty="0" smtClean="0">
                <a:solidFill>
                  <a:prstClr val="white"/>
                </a:solidFill>
                <a:latin typeface="微软雅黑" pitchFamily="34" charset="-122"/>
                <a:ea typeface="微软雅黑" pitchFamily="34" charset="-122"/>
              </a:rPr>
              <a:t>4</a:t>
            </a: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输入团队成员介绍文字</a:t>
            </a:r>
            <a:endParaRPr lang="en-US" altLang="zh-CN" sz="900" dirty="0">
              <a:solidFill>
                <a:prstClr val="white"/>
              </a:solidFill>
              <a:latin typeface="微软雅黑" pitchFamily="34" charset="-122"/>
              <a:ea typeface="微软雅黑" pitchFamily="34" charset="-122"/>
            </a:endParaRPr>
          </a:p>
        </p:txBody>
      </p:sp>
    </p:spTree>
    <p:extLst>
      <p:ext uri="{BB962C8B-B14F-4D97-AF65-F5344CB8AC3E}">
        <p14:creationId xmlns:p14="http://schemas.microsoft.com/office/powerpoint/2010/main" val="337845773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2" presetClass="entr" presetSubtype="2" fill="hold" grpId="0" nodeType="withEffect" p14:presetBounceEnd="48000">
                                      <p:stCondLst>
                                        <p:cond delay="500"/>
                                      </p:stCondLst>
                                      <p:childTnLst>
                                        <p:set>
                                          <p:cBhvr>
                                            <p:cTn id="9" dur="1" fill="hold">
                                              <p:stCondLst>
                                                <p:cond delay="0"/>
                                              </p:stCondLst>
                                            </p:cTn>
                                            <p:tgtEl>
                                              <p:spTgt spid="4"/>
                                            </p:tgtEl>
                                            <p:attrNameLst>
                                              <p:attrName>style.visibility</p:attrName>
                                            </p:attrNameLst>
                                          </p:cBhvr>
                                          <p:to>
                                            <p:strVal val="visible"/>
                                          </p:to>
                                        </p:set>
                                        <p:anim calcmode="lin" valueType="num" p14:bounceEnd="48000">
                                          <p:cBhvr additive="base">
                                            <p:cTn id="10" dur="500" fill="hold"/>
                                            <p:tgtEl>
                                              <p:spTgt spid="4"/>
                                            </p:tgtEl>
                                            <p:attrNameLst>
                                              <p:attrName>ppt_x</p:attrName>
                                            </p:attrNameLst>
                                          </p:cBhvr>
                                          <p:tavLst>
                                            <p:tav tm="0">
                                              <p:val>
                                                <p:strVal val="1+#ppt_w/2"/>
                                              </p:val>
                                            </p:tav>
                                            <p:tav tm="100000">
                                              <p:val>
                                                <p:strVal val="#ppt_x"/>
                                              </p:val>
                                            </p:tav>
                                          </p:tavLst>
                                        </p:anim>
                                        <p:anim calcmode="lin" valueType="num" p14:bounceEnd="48000">
                                          <p:cBhvr additive="base">
                                            <p:cTn id="11" dur="500" fill="hold"/>
                                            <p:tgtEl>
                                              <p:spTgt spid="4"/>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14:presetBounceEnd="48000">
                                      <p:stCondLst>
                                        <p:cond delay="500"/>
                                      </p:stCondLst>
                                      <p:childTnLst>
                                        <p:set>
                                          <p:cBhvr>
                                            <p:cTn id="13" dur="1" fill="hold">
                                              <p:stCondLst>
                                                <p:cond delay="0"/>
                                              </p:stCondLst>
                                            </p:cTn>
                                            <p:tgtEl>
                                              <p:spTgt spid="36"/>
                                            </p:tgtEl>
                                            <p:attrNameLst>
                                              <p:attrName>style.visibility</p:attrName>
                                            </p:attrNameLst>
                                          </p:cBhvr>
                                          <p:to>
                                            <p:strVal val="visible"/>
                                          </p:to>
                                        </p:set>
                                        <p:anim calcmode="lin" valueType="num" p14:bounceEnd="48000">
                                          <p:cBhvr additive="base">
                                            <p:cTn id="14" dur="500" fill="hold"/>
                                            <p:tgtEl>
                                              <p:spTgt spid="36"/>
                                            </p:tgtEl>
                                            <p:attrNameLst>
                                              <p:attrName>ppt_x</p:attrName>
                                            </p:attrNameLst>
                                          </p:cBhvr>
                                          <p:tavLst>
                                            <p:tav tm="0">
                                              <p:val>
                                                <p:strVal val="1+#ppt_w/2"/>
                                              </p:val>
                                            </p:tav>
                                            <p:tav tm="100000">
                                              <p:val>
                                                <p:strVal val="#ppt_x"/>
                                              </p:val>
                                            </p:tav>
                                          </p:tavLst>
                                        </p:anim>
                                        <p:anim calcmode="lin" valueType="num" p14:bounceEnd="48000">
                                          <p:cBhvr additive="base">
                                            <p:cTn id="15" dur="500" fill="hold"/>
                                            <p:tgtEl>
                                              <p:spTgt spid="3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14:presetBounceEnd="48000">
                                      <p:stCondLst>
                                        <p:cond delay="1000"/>
                                      </p:stCondLst>
                                      <p:childTnLst>
                                        <p:set>
                                          <p:cBhvr>
                                            <p:cTn id="17" dur="1" fill="hold">
                                              <p:stCondLst>
                                                <p:cond delay="0"/>
                                              </p:stCondLst>
                                            </p:cTn>
                                            <p:tgtEl>
                                              <p:spTgt spid="33"/>
                                            </p:tgtEl>
                                            <p:attrNameLst>
                                              <p:attrName>style.visibility</p:attrName>
                                            </p:attrNameLst>
                                          </p:cBhvr>
                                          <p:to>
                                            <p:strVal val="visible"/>
                                          </p:to>
                                        </p:set>
                                        <p:anim calcmode="lin" valueType="num" p14:bounceEnd="48000">
                                          <p:cBhvr additive="base">
                                            <p:cTn id="18" dur="500" fill="hold"/>
                                            <p:tgtEl>
                                              <p:spTgt spid="33"/>
                                            </p:tgtEl>
                                            <p:attrNameLst>
                                              <p:attrName>ppt_x</p:attrName>
                                            </p:attrNameLst>
                                          </p:cBhvr>
                                          <p:tavLst>
                                            <p:tav tm="0">
                                              <p:val>
                                                <p:strVal val="1+#ppt_w/2"/>
                                              </p:val>
                                            </p:tav>
                                            <p:tav tm="100000">
                                              <p:val>
                                                <p:strVal val="#ppt_x"/>
                                              </p:val>
                                            </p:tav>
                                          </p:tavLst>
                                        </p:anim>
                                        <p:anim calcmode="lin" valueType="num" p14:bounceEnd="48000">
                                          <p:cBhvr additive="base">
                                            <p:cTn id="19" dur="500" fill="hold"/>
                                            <p:tgtEl>
                                              <p:spTgt spid="33"/>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14:presetBounceEnd="48000">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14:bounceEnd="48000">
                                          <p:cBhvr additive="base">
                                            <p:cTn id="22" dur="500" fill="hold"/>
                                            <p:tgtEl>
                                              <p:spTgt spid="37"/>
                                            </p:tgtEl>
                                            <p:attrNameLst>
                                              <p:attrName>ppt_x</p:attrName>
                                            </p:attrNameLst>
                                          </p:cBhvr>
                                          <p:tavLst>
                                            <p:tav tm="0">
                                              <p:val>
                                                <p:strVal val="1+#ppt_w/2"/>
                                              </p:val>
                                            </p:tav>
                                            <p:tav tm="100000">
                                              <p:val>
                                                <p:strVal val="#ppt_x"/>
                                              </p:val>
                                            </p:tav>
                                          </p:tavLst>
                                        </p:anim>
                                        <p:anim calcmode="lin" valueType="num" p14:bounceEnd="48000">
                                          <p:cBhvr additive="base">
                                            <p:cTn id="23" dur="500" fill="hold"/>
                                            <p:tgtEl>
                                              <p:spTgt spid="37"/>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14:presetBounceEnd="48000">
                                      <p:stCondLst>
                                        <p:cond delay="1500"/>
                                      </p:stCondLst>
                                      <p:childTnLst>
                                        <p:set>
                                          <p:cBhvr>
                                            <p:cTn id="25" dur="1" fill="hold">
                                              <p:stCondLst>
                                                <p:cond delay="0"/>
                                              </p:stCondLst>
                                            </p:cTn>
                                            <p:tgtEl>
                                              <p:spTgt spid="34"/>
                                            </p:tgtEl>
                                            <p:attrNameLst>
                                              <p:attrName>style.visibility</p:attrName>
                                            </p:attrNameLst>
                                          </p:cBhvr>
                                          <p:to>
                                            <p:strVal val="visible"/>
                                          </p:to>
                                        </p:set>
                                        <p:anim calcmode="lin" valueType="num" p14:bounceEnd="48000">
                                          <p:cBhvr additive="base">
                                            <p:cTn id="26" dur="500" fill="hold"/>
                                            <p:tgtEl>
                                              <p:spTgt spid="34"/>
                                            </p:tgtEl>
                                            <p:attrNameLst>
                                              <p:attrName>ppt_x</p:attrName>
                                            </p:attrNameLst>
                                          </p:cBhvr>
                                          <p:tavLst>
                                            <p:tav tm="0">
                                              <p:val>
                                                <p:strVal val="1+#ppt_w/2"/>
                                              </p:val>
                                            </p:tav>
                                            <p:tav tm="100000">
                                              <p:val>
                                                <p:strVal val="#ppt_x"/>
                                              </p:val>
                                            </p:tav>
                                          </p:tavLst>
                                        </p:anim>
                                        <p:anim calcmode="lin" valueType="num" p14:bounceEnd="48000">
                                          <p:cBhvr additive="base">
                                            <p:cTn id="27" dur="500" fill="hold"/>
                                            <p:tgtEl>
                                              <p:spTgt spid="34"/>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14:presetBounceEnd="48000">
                                      <p:stCondLst>
                                        <p:cond delay="1500"/>
                                      </p:stCondLst>
                                      <p:childTnLst>
                                        <p:set>
                                          <p:cBhvr>
                                            <p:cTn id="29" dur="1" fill="hold">
                                              <p:stCondLst>
                                                <p:cond delay="0"/>
                                              </p:stCondLst>
                                            </p:cTn>
                                            <p:tgtEl>
                                              <p:spTgt spid="38"/>
                                            </p:tgtEl>
                                            <p:attrNameLst>
                                              <p:attrName>style.visibility</p:attrName>
                                            </p:attrNameLst>
                                          </p:cBhvr>
                                          <p:to>
                                            <p:strVal val="visible"/>
                                          </p:to>
                                        </p:set>
                                        <p:anim calcmode="lin" valueType="num" p14:bounceEnd="48000">
                                          <p:cBhvr additive="base">
                                            <p:cTn id="30" dur="500" fill="hold"/>
                                            <p:tgtEl>
                                              <p:spTgt spid="38"/>
                                            </p:tgtEl>
                                            <p:attrNameLst>
                                              <p:attrName>ppt_x</p:attrName>
                                            </p:attrNameLst>
                                          </p:cBhvr>
                                          <p:tavLst>
                                            <p:tav tm="0">
                                              <p:val>
                                                <p:strVal val="1+#ppt_w/2"/>
                                              </p:val>
                                            </p:tav>
                                            <p:tav tm="100000">
                                              <p:val>
                                                <p:strVal val="#ppt_x"/>
                                              </p:val>
                                            </p:tav>
                                          </p:tavLst>
                                        </p:anim>
                                        <p:anim calcmode="lin" valueType="num" p14:bounceEnd="48000">
                                          <p:cBhvr additive="base">
                                            <p:cTn id="31" dur="500" fill="hold"/>
                                            <p:tgtEl>
                                              <p:spTgt spid="3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14:presetBounceEnd="48000">
                                      <p:stCondLst>
                                        <p:cond delay="2000"/>
                                      </p:stCondLst>
                                      <p:childTnLst>
                                        <p:set>
                                          <p:cBhvr>
                                            <p:cTn id="33" dur="1" fill="hold">
                                              <p:stCondLst>
                                                <p:cond delay="0"/>
                                              </p:stCondLst>
                                            </p:cTn>
                                            <p:tgtEl>
                                              <p:spTgt spid="35"/>
                                            </p:tgtEl>
                                            <p:attrNameLst>
                                              <p:attrName>style.visibility</p:attrName>
                                            </p:attrNameLst>
                                          </p:cBhvr>
                                          <p:to>
                                            <p:strVal val="visible"/>
                                          </p:to>
                                        </p:set>
                                        <p:anim calcmode="lin" valueType="num" p14:bounceEnd="48000">
                                          <p:cBhvr additive="base">
                                            <p:cTn id="34" dur="500" fill="hold"/>
                                            <p:tgtEl>
                                              <p:spTgt spid="35"/>
                                            </p:tgtEl>
                                            <p:attrNameLst>
                                              <p:attrName>ppt_x</p:attrName>
                                            </p:attrNameLst>
                                          </p:cBhvr>
                                          <p:tavLst>
                                            <p:tav tm="0">
                                              <p:val>
                                                <p:strVal val="1+#ppt_w/2"/>
                                              </p:val>
                                            </p:tav>
                                            <p:tav tm="100000">
                                              <p:val>
                                                <p:strVal val="#ppt_x"/>
                                              </p:val>
                                            </p:tav>
                                          </p:tavLst>
                                        </p:anim>
                                        <p:anim calcmode="lin" valueType="num" p14:bounceEnd="48000">
                                          <p:cBhvr additive="base">
                                            <p:cTn id="35" dur="500" fill="hold"/>
                                            <p:tgtEl>
                                              <p:spTgt spid="35"/>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14:presetBounceEnd="48000">
                                      <p:stCondLst>
                                        <p:cond delay="2000"/>
                                      </p:stCondLst>
                                      <p:childTnLst>
                                        <p:set>
                                          <p:cBhvr>
                                            <p:cTn id="37" dur="1" fill="hold">
                                              <p:stCondLst>
                                                <p:cond delay="0"/>
                                              </p:stCondLst>
                                            </p:cTn>
                                            <p:tgtEl>
                                              <p:spTgt spid="43"/>
                                            </p:tgtEl>
                                            <p:attrNameLst>
                                              <p:attrName>style.visibility</p:attrName>
                                            </p:attrNameLst>
                                          </p:cBhvr>
                                          <p:to>
                                            <p:strVal val="visible"/>
                                          </p:to>
                                        </p:set>
                                        <p:anim calcmode="lin" valueType="num" p14:bounceEnd="48000">
                                          <p:cBhvr additive="base">
                                            <p:cTn id="38" dur="500" fill="hold"/>
                                            <p:tgtEl>
                                              <p:spTgt spid="43"/>
                                            </p:tgtEl>
                                            <p:attrNameLst>
                                              <p:attrName>ppt_x</p:attrName>
                                            </p:attrNameLst>
                                          </p:cBhvr>
                                          <p:tavLst>
                                            <p:tav tm="0">
                                              <p:val>
                                                <p:strVal val="1+#ppt_w/2"/>
                                              </p:val>
                                            </p:tav>
                                            <p:tav tm="100000">
                                              <p:val>
                                                <p:strVal val="#ppt_x"/>
                                              </p:val>
                                            </p:tav>
                                          </p:tavLst>
                                        </p:anim>
                                        <p:anim calcmode="lin" valueType="num" p14:bounceEnd="48000">
                                          <p:cBhvr additive="base">
                                            <p:cTn id="39" dur="500" fill="hold"/>
                                            <p:tgtEl>
                                              <p:spTgt spid="43"/>
                                            </p:tgtEl>
                                            <p:attrNameLst>
                                              <p:attrName>ppt_y</p:attrName>
                                            </p:attrNameLst>
                                          </p:cBhvr>
                                          <p:tavLst>
                                            <p:tav tm="0">
                                              <p:val>
                                                <p:strVal val="#ppt_y"/>
                                              </p:val>
                                            </p:tav>
                                            <p:tav tm="100000">
                                              <p:val>
                                                <p:strVal val="#ppt_y"/>
                                              </p:val>
                                            </p:tav>
                                          </p:tavLst>
                                        </p:anim>
                                      </p:childTnLst>
                                    </p:cTn>
                                  </p:par>
                                  <p:par>
                                    <p:cTn id="40" presetID="32" presetClass="emph" presetSubtype="0" fill="hold" grpId="1" nodeType="withEffect">
                                      <p:stCondLst>
                                        <p:cond delay="2500"/>
                                      </p:stCondLst>
                                      <p:childTnLst>
                                        <p:animRot by="120000">
                                          <p:cBhvr>
                                            <p:cTn id="41" dur="100" fill="hold">
                                              <p:stCondLst>
                                                <p:cond delay="0"/>
                                              </p:stCondLst>
                                            </p:cTn>
                                            <p:tgtEl>
                                              <p:spTgt spid="4"/>
                                            </p:tgtEl>
                                            <p:attrNameLst>
                                              <p:attrName>r</p:attrName>
                                            </p:attrNameLst>
                                          </p:cBhvr>
                                        </p:animRot>
                                        <p:animRot by="-240000">
                                          <p:cBhvr>
                                            <p:cTn id="42" dur="200" fill="hold">
                                              <p:stCondLst>
                                                <p:cond delay="200"/>
                                              </p:stCondLst>
                                            </p:cTn>
                                            <p:tgtEl>
                                              <p:spTgt spid="4"/>
                                            </p:tgtEl>
                                            <p:attrNameLst>
                                              <p:attrName>r</p:attrName>
                                            </p:attrNameLst>
                                          </p:cBhvr>
                                        </p:animRot>
                                        <p:animRot by="240000">
                                          <p:cBhvr>
                                            <p:cTn id="43" dur="200" fill="hold">
                                              <p:stCondLst>
                                                <p:cond delay="400"/>
                                              </p:stCondLst>
                                            </p:cTn>
                                            <p:tgtEl>
                                              <p:spTgt spid="4"/>
                                            </p:tgtEl>
                                            <p:attrNameLst>
                                              <p:attrName>r</p:attrName>
                                            </p:attrNameLst>
                                          </p:cBhvr>
                                        </p:animRot>
                                        <p:animRot by="-240000">
                                          <p:cBhvr>
                                            <p:cTn id="44" dur="200" fill="hold">
                                              <p:stCondLst>
                                                <p:cond delay="600"/>
                                              </p:stCondLst>
                                            </p:cTn>
                                            <p:tgtEl>
                                              <p:spTgt spid="4"/>
                                            </p:tgtEl>
                                            <p:attrNameLst>
                                              <p:attrName>r</p:attrName>
                                            </p:attrNameLst>
                                          </p:cBhvr>
                                        </p:animRot>
                                        <p:animRot by="120000">
                                          <p:cBhvr>
                                            <p:cTn id="45" dur="200" fill="hold">
                                              <p:stCondLst>
                                                <p:cond delay="800"/>
                                              </p:stCondLst>
                                            </p:cTn>
                                            <p:tgtEl>
                                              <p:spTgt spid="4"/>
                                            </p:tgtEl>
                                            <p:attrNameLst>
                                              <p:attrName>r</p:attrName>
                                            </p:attrNameLst>
                                          </p:cBhvr>
                                        </p:animRot>
                                      </p:childTnLst>
                                      <p:subTnLst>
                                        <p:audio>
                                          <p:cMediaNode>
                                            <p:cTn display="0" masterRel="sameClick">
                                              <p:stCondLst>
                                                <p:cond evt="begin" delay="0">
                                                  <p:tn val="40"/>
                                                </p:cond>
                                              </p:stCondLst>
                                              <p:endCondLst>
                                                <p:cond evt="onStopAudio" delay="0">
                                                  <p:tgtEl>
                                                    <p:sldTgt/>
                                                  </p:tgtEl>
                                                </p:cond>
                                              </p:endCondLst>
                                            </p:cTn>
                                            <p:tgtEl>
                                              <p:sndTgt r:embed="rId3" name="嘀1.wav"/>
                                            </p:tgtEl>
                                          </p:cMediaNode>
                                        </p:audio>
                                      </p:subTnLst>
                                    </p:cTn>
                                  </p:par>
                                  <p:par>
                                    <p:cTn id="46" presetID="32" presetClass="emph" presetSubtype="0" fill="hold" grpId="1" nodeType="withEffect">
                                      <p:stCondLst>
                                        <p:cond delay="3500"/>
                                      </p:stCondLst>
                                      <p:childTnLst>
                                        <p:animRot by="120000">
                                          <p:cBhvr>
                                            <p:cTn id="47" dur="100" fill="hold">
                                              <p:stCondLst>
                                                <p:cond delay="0"/>
                                              </p:stCondLst>
                                            </p:cTn>
                                            <p:tgtEl>
                                              <p:spTgt spid="33"/>
                                            </p:tgtEl>
                                            <p:attrNameLst>
                                              <p:attrName>r</p:attrName>
                                            </p:attrNameLst>
                                          </p:cBhvr>
                                        </p:animRot>
                                        <p:animRot by="-240000">
                                          <p:cBhvr>
                                            <p:cTn id="48" dur="200" fill="hold">
                                              <p:stCondLst>
                                                <p:cond delay="200"/>
                                              </p:stCondLst>
                                            </p:cTn>
                                            <p:tgtEl>
                                              <p:spTgt spid="33"/>
                                            </p:tgtEl>
                                            <p:attrNameLst>
                                              <p:attrName>r</p:attrName>
                                            </p:attrNameLst>
                                          </p:cBhvr>
                                        </p:animRot>
                                        <p:animRot by="240000">
                                          <p:cBhvr>
                                            <p:cTn id="49" dur="200" fill="hold">
                                              <p:stCondLst>
                                                <p:cond delay="400"/>
                                              </p:stCondLst>
                                            </p:cTn>
                                            <p:tgtEl>
                                              <p:spTgt spid="33"/>
                                            </p:tgtEl>
                                            <p:attrNameLst>
                                              <p:attrName>r</p:attrName>
                                            </p:attrNameLst>
                                          </p:cBhvr>
                                        </p:animRot>
                                        <p:animRot by="-240000">
                                          <p:cBhvr>
                                            <p:cTn id="50" dur="200" fill="hold">
                                              <p:stCondLst>
                                                <p:cond delay="600"/>
                                              </p:stCondLst>
                                            </p:cTn>
                                            <p:tgtEl>
                                              <p:spTgt spid="33"/>
                                            </p:tgtEl>
                                            <p:attrNameLst>
                                              <p:attrName>r</p:attrName>
                                            </p:attrNameLst>
                                          </p:cBhvr>
                                        </p:animRot>
                                        <p:animRot by="120000">
                                          <p:cBhvr>
                                            <p:cTn id="51" dur="200" fill="hold">
                                              <p:stCondLst>
                                                <p:cond delay="800"/>
                                              </p:stCondLst>
                                            </p:cTn>
                                            <p:tgtEl>
                                              <p:spTgt spid="33"/>
                                            </p:tgtEl>
                                            <p:attrNameLst>
                                              <p:attrName>r</p:attrName>
                                            </p:attrNameLst>
                                          </p:cBhvr>
                                        </p:animRot>
                                      </p:childTnLst>
                                      <p:subTnLst>
                                        <p:audio>
                                          <p:cMediaNode>
                                            <p:cTn display="0" masterRel="sameClick">
                                              <p:stCondLst>
                                                <p:cond evt="begin" delay="0">
                                                  <p:tn val="46"/>
                                                </p:cond>
                                              </p:stCondLst>
                                              <p:endCondLst>
                                                <p:cond evt="onStopAudio" delay="0">
                                                  <p:tgtEl>
                                                    <p:sldTgt/>
                                                  </p:tgtEl>
                                                </p:cond>
                                              </p:endCondLst>
                                            </p:cTn>
                                            <p:tgtEl>
                                              <p:sndTgt r:embed="rId3" name="嘀1.wav"/>
                                            </p:tgtEl>
                                          </p:cMediaNode>
                                        </p:audio>
                                      </p:subTnLst>
                                    </p:cTn>
                                  </p:par>
                                  <p:par>
                                    <p:cTn id="52" presetID="32" presetClass="emph" presetSubtype="0" fill="hold" grpId="1" nodeType="withEffect">
                                      <p:stCondLst>
                                        <p:cond delay="4500"/>
                                      </p:stCondLst>
                                      <p:childTnLst>
                                        <p:animRot by="120000">
                                          <p:cBhvr>
                                            <p:cTn id="53" dur="100" fill="hold">
                                              <p:stCondLst>
                                                <p:cond delay="0"/>
                                              </p:stCondLst>
                                            </p:cTn>
                                            <p:tgtEl>
                                              <p:spTgt spid="34"/>
                                            </p:tgtEl>
                                            <p:attrNameLst>
                                              <p:attrName>r</p:attrName>
                                            </p:attrNameLst>
                                          </p:cBhvr>
                                        </p:animRot>
                                        <p:animRot by="-240000">
                                          <p:cBhvr>
                                            <p:cTn id="54" dur="200" fill="hold">
                                              <p:stCondLst>
                                                <p:cond delay="200"/>
                                              </p:stCondLst>
                                            </p:cTn>
                                            <p:tgtEl>
                                              <p:spTgt spid="34"/>
                                            </p:tgtEl>
                                            <p:attrNameLst>
                                              <p:attrName>r</p:attrName>
                                            </p:attrNameLst>
                                          </p:cBhvr>
                                        </p:animRot>
                                        <p:animRot by="240000">
                                          <p:cBhvr>
                                            <p:cTn id="55" dur="200" fill="hold">
                                              <p:stCondLst>
                                                <p:cond delay="400"/>
                                              </p:stCondLst>
                                            </p:cTn>
                                            <p:tgtEl>
                                              <p:spTgt spid="34"/>
                                            </p:tgtEl>
                                            <p:attrNameLst>
                                              <p:attrName>r</p:attrName>
                                            </p:attrNameLst>
                                          </p:cBhvr>
                                        </p:animRot>
                                        <p:animRot by="-240000">
                                          <p:cBhvr>
                                            <p:cTn id="56" dur="200" fill="hold">
                                              <p:stCondLst>
                                                <p:cond delay="600"/>
                                              </p:stCondLst>
                                            </p:cTn>
                                            <p:tgtEl>
                                              <p:spTgt spid="34"/>
                                            </p:tgtEl>
                                            <p:attrNameLst>
                                              <p:attrName>r</p:attrName>
                                            </p:attrNameLst>
                                          </p:cBhvr>
                                        </p:animRot>
                                        <p:animRot by="120000">
                                          <p:cBhvr>
                                            <p:cTn id="57" dur="200" fill="hold">
                                              <p:stCondLst>
                                                <p:cond delay="800"/>
                                              </p:stCondLst>
                                            </p:cTn>
                                            <p:tgtEl>
                                              <p:spTgt spid="34"/>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3" name="嘀1.wav"/>
                                            </p:tgtEl>
                                          </p:cMediaNode>
                                        </p:audio>
                                      </p:subTnLst>
                                    </p:cTn>
                                  </p:par>
                                  <p:par>
                                    <p:cTn id="58" presetID="32" presetClass="emph" presetSubtype="0" fill="hold" grpId="1" nodeType="withEffect">
                                      <p:stCondLst>
                                        <p:cond delay="5500"/>
                                      </p:stCondLst>
                                      <p:childTnLst>
                                        <p:animRot by="120000">
                                          <p:cBhvr>
                                            <p:cTn id="59" dur="100" fill="hold">
                                              <p:stCondLst>
                                                <p:cond delay="0"/>
                                              </p:stCondLst>
                                            </p:cTn>
                                            <p:tgtEl>
                                              <p:spTgt spid="35"/>
                                            </p:tgtEl>
                                            <p:attrNameLst>
                                              <p:attrName>r</p:attrName>
                                            </p:attrNameLst>
                                          </p:cBhvr>
                                        </p:animRot>
                                        <p:animRot by="-240000">
                                          <p:cBhvr>
                                            <p:cTn id="60" dur="200" fill="hold">
                                              <p:stCondLst>
                                                <p:cond delay="200"/>
                                              </p:stCondLst>
                                            </p:cTn>
                                            <p:tgtEl>
                                              <p:spTgt spid="35"/>
                                            </p:tgtEl>
                                            <p:attrNameLst>
                                              <p:attrName>r</p:attrName>
                                            </p:attrNameLst>
                                          </p:cBhvr>
                                        </p:animRot>
                                        <p:animRot by="240000">
                                          <p:cBhvr>
                                            <p:cTn id="61" dur="200" fill="hold">
                                              <p:stCondLst>
                                                <p:cond delay="400"/>
                                              </p:stCondLst>
                                            </p:cTn>
                                            <p:tgtEl>
                                              <p:spTgt spid="35"/>
                                            </p:tgtEl>
                                            <p:attrNameLst>
                                              <p:attrName>r</p:attrName>
                                            </p:attrNameLst>
                                          </p:cBhvr>
                                        </p:animRot>
                                        <p:animRot by="-240000">
                                          <p:cBhvr>
                                            <p:cTn id="62" dur="200" fill="hold">
                                              <p:stCondLst>
                                                <p:cond delay="600"/>
                                              </p:stCondLst>
                                            </p:cTn>
                                            <p:tgtEl>
                                              <p:spTgt spid="35"/>
                                            </p:tgtEl>
                                            <p:attrNameLst>
                                              <p:attrName>r</p:attrName>
                                            </p:attrNameLst>
                                          </p:cBhvr>
                                        </p:animRot>
                                        <p:animRot by="120000">
                                          <p:cBhvr>
                                            <p:cTn id="63" dur="200" fill="hold">
                                              <p:stCondLst>
                                                <p:cond delay="800"/>
                                              </p:stCondLst>
                                            </p:cTn>
                                            <p:tgtEl>
                                              <p:spTgt spid="35"/>
                                            </p:tgtEl>
                                            <p:attrNameLst>
                                              <p:attrName>r</p:attrName>
                                            </p:attrNameLst>
                                          </p:cBhvr>
                                        </p:animRot>
                                      </p:childTnLst>
                                      <p:subTnLst>
                                        <p:audio>
                                          <p:cMediaNode>
                                            <p:cTn display="0" masterRel="sameClick">
                                              <p:stCondLst>
                                                <p:cond evt="begin" delay="0">
                                                  <p:tn val="58"/>
                                                </p:cond>
                                              </p:stCondLst>
                                              <p:endCondLst>
                                                <p:cond evt="onStopAudio" delay="0">
                                                  <p:tgtEl>
                                                    <p:sldTgt/>
                                                  </p:tgtEl>
                                                </p:cond>
                                              </p:endCondLst>
                                            </p:cTn>
                                            <p:tgtEl>
                                              <p:sndTgt r:embed="rId3" name="嘀1.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4" grpId="1" animBg="1"/>
          <p:bldP spid="33" grpId="0" animBg="1"/>
          <p:bldP spid="33" grpId="1" animBg="1"/>
          <p:bldP spid="34" grpId="0" animBg="1"/>
          <p:bldP spid="34" grpId="1" animBg="1"/>
          <p:bldP spid="35" grpId="0" animBg="1"/>
          <p:bldP spid="35" grpId="1" animBg="1"/>
          <p:bldP spid="36" grpId="0"/>
          <p:bldP spid="37" grpId="0"/>
          <p:bldP spid="38" grpId="0"/>
          <p:bldP spid="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2" presetClass="entr" presetSubtype="2"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500" fill="hold"/>
                                            <p:tgtEl>
                                              <p:spTgt spid="4"/>
                                            </p:tgtEl>
                                            <p:attrNameLst>
                                              <p:attrName>ppt_x</p:attrName>
                                            </p:attrNameLst>
                                          </p:cBhvr>
                                          <p:tavLst>
                                            <p:tav tm="0">
                                              <p:val>
                                                <p:strVal val="1+#ppt_w/2"/>
                                              </p:val>
                                            </p:tav>
                                            <p:tav tm="100000">
                                              <p:val>
                                                <p:strVal val="#ppt_x"/>
                                              </p:val>
                                            </p:tav>
                                          </p:tavLst>
                                        </p:anim>
                                        <p:anim calcmode="lin" valueType="num">
                                          <p:cBhvr additive="base">
                                            <p:cTn id="11" dur="500" fill="hold"/>
                                            <p:tgtEl>
                                              <p:spTgt spid="4"/>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stCondLst>
                                        <p:cond delay="50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1+#ppt_w/2"/>
                                              </p:val>
                                            </p:tav>
                                            <p:tav tm="100000">
                                              <p:val>
                                                <p:strVal val="#ppt_x"/>
                                              </p:val>
                                            </p:tav>
                                          </p:tavLst>
                                        </p:anim>
                                        <p:anim calcmode="lin" valueType="num">
                                          <p:cBhvr additive="base">
                                            <p:cTn id="15" dur="500" fill="hold"/>
                                            <p:tgtEl>
                                              <p:spTgt spid="3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1+#ppt_w/2"/>
                                              </p:val>
                                            </p:tav>
                                            <p:tav tm="100000">
                                              <p:val>
                                                <p:strVal val="#ppt_x"/>
                                              </p:val>
                                            </p:tav>
                                          </p:tavLst>
                                        </p:anim>
                                        <p:anim calcmode="lin" valueType="num">
                                          <p:cBhvr additive="base">
                                            <p:cTn id="19" dur="500" fill="hold"/>
                                            <p:tgtEl>
                                              <p:spTgt spid="33"/>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1+#ppt_w/2"/>
                                              </p:val>
                                            </p:tav>
                                            <p:tav tm="100000">
                                              <p:val>
                                                <p:strVal val="#ppt_x"/>
                                              </p:val>
                                            </p:tav>
                                          </p:tavLst>
                                        </p:anim>
                                        <p:anim calcmode="lin" valueType="num">
                                          <p:cBhvr additive="base">
                                            <p:cTn id="23" dur="500" fill="hold"/>
                                            <p:tgtEl>
                                              <p:spTgt spid="37"/>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1500"/>
                                      </p:stCondLst>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fill="hold"/>
                                            <p:tgtEl>
                                              <p:spTgt spid="34"/>
                                            </p:tgtEl>
                                            <p:attrNameLst>
                                              <p:attrName>ppt_x</p:attrName>
                                            </p:attrNameLst>
                                          </p:cBhvr>
                                          <p:tavLst>
                                            <p:tav tm="0">
                                              <p:val>
                                                <p:strVal val="1+#ppt_w/2"/>
                                              </p:val>
                                            </p:tav>
                                            <p:tav tm="100000">
                                              <p:val>
                                                <p:strVal val="#ppt_x"/>
                                              </p:val>
                                            </p:tav>
                                          </p:tavLst>
                                        </p:anim>
                                        <p:anim calcmode="lin" valueType="num">
                                          <p:cBhvr additive="base">
                                            <p:cTn id="27" dur="500" fill="hold"/>
                                            <p:tgtEl>
                                              <p:spTgt spid="34"/>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1500"/>
                                      </p:stCondLst>
                                      <p:childTnLst>
                                        <p:set>
                                          <p:cBhvr>
                                            <p:cTn id="29" dur="1" fill="hold">
                                              <p:stCondLst>
                                                <p:cond delay="0"/>
                                              </p:stCondLst>
                                            </p:cTn>
                                            <p:tgtEl>
                                              <p:spTgt spid="38"/>
                                            </p:tgtEl>
                                            <p:attrNameLst>
                                              <p:attrName>style.visibility</p:attrName>
                                            </p:attrNameLst>
                                          </p:cBhvr>
                                          <p:to>
                                            <p:strVal val="visible"/>
                                          </p:to>
                                        </p:set>
                                        <p:anim calcmode="lin" valueType="num">
                                          <p:cBhvr additive="base">
                                            <p:cTn id="30" dur="500" fill="hold"/>
                                            <p:tgtEl>
                                              <p:spTgt spid="38"/>
                                            </p:tgtEl>
                                            <p:attrNameLst>
                                              <p:attrName>ppt_x</p:attrName>
                                            </p:attrNameLst>
                                          </p:cBhvr>
                                          <p:tavLst>
                                            <p:tav tm="0">
                                              <p:val>
                                                <p:strVal val="1+#ppt_w/2"/>
                                              </p:val>
                                            </p:tav>
                                            <p:tav tm="100000">
                                              <p:val>
                                                <p:strVal val="#ppt_x"/>
                                              </p:val>
                                            </p:tav>
                                          </p:tavLst>
                                        </p:anim>
                                        <p:anim calcmode="lin" valueType="num">
                                          <p:cBhvr additive="base">
                                            <p:cTn id="31" dur="500" fill="hold"/>
                                            <p:tgtEl>
                                              <p:spTgt spid="3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200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1+#ppt_w/2"/>
                                              </p:val>
                                            </p:tav>
                                            <p:tav tm="100000">
                                              <p:val>
                                                <p:strVal val="#ppt_x"/>
                                              </p:val>
                                            </p:tav>
                                          </p:tavLst>
                                        </p:anim>
                                        <p:anim calcmode="lin" valueType="num">
                                          <p:cBhvr additive="base">
                                            <p:cTn id="35" dur="500" fill="hold"/>
                                            <p:tgtEl>
                                              <p:spTgt spid="35"/>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2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1+#ppt_w/2"/>
                                              </p:val>
                                            </p:tav>
                                            <p:tav tm="100000">
                                              <p:val>
                                                <p:strVal val="#ppt_x"/>
                                              </p:val>
                                            </p:tav>
                                          </p:tavLst>
                                        </p:anim>
                                        <p:anim calcmode="lin" valueType="num">
                                          <p:cBhvr additive="base">
                                            <p:cTn id="39" dur="500" fill="hold"/>
                                            <p:tgtEl>
                                              <p:spTgt spid="43"/>
                                            </p:tgtEl>
                                            <p:attrNameLst>
                                              <p:attrName>ppt_y</p:attrName>
                                            </p:attrNameLst>
                                          </p:cBhvr>
                                          <p:tavLst>
                                            <p:tav tm="0">
                                              <p:val>
                                                <p:strVal val="#ppt_y"/>
                                              </p:val>
                                            </p:tav>
                                            <p:tav tm="100000">
                                              <p:val>
                                                <p:strVal val="#ppt_y"/>
                                              </p:val>
                                            </p:tav>
                                          </p:tavLst>
                                        </p:anim>
                                      </p:childTnLst>
                                    </p:cTn>
                                  </p:par>
                                  <p:par>
                                    <p:cTn id="40" presetID="32" presetClass="emph" presetSubtype="0" fill="hold" grpId="1" nodeType="withEffect">
                                      <p:stCondLst>
                                        <p:cond delay="2500"/>
                                      </p:stCondLst>
                                      <p:childTnLst>
                                        <p:animRot by="120000">
                                          <p:cBhvr>
                                            <p:cTn id="41" dur="100" fill="hold">
                                              <p:stCondLst>
                                                <p:cond delay="0"/>
                                              </p:stCondLst>
                                            </p:cTn>
                                            <p:tgtEl>
                                              <p:spTgt spid="4"/>
                                            </p:tgtEl>
                                            <p:attrNameLst>
                                              <p:attrName>r</p:attrName>
                                            </p:attrNameLst>
                                          </p:cBhvr>
                                        </p:animRot>
                                        <p:animRot by="-240000">
                                          <p:cBhvr>
                                            <p:cTn id="42" dur="200" fill="hold">
                                              <p:stCondLst>
                                                <p:cond delay="200"/>
                                              </p:stCondLst>
                                            </p:cTn>
                                            <p:tgtEl>
                                              <p:spTgt spid="4"/>
                                            </p:tgtEl>
                                            <p:attrNameLst>
                                              <p:attrName>r</p:attrName>
                                            </p:attrNameLst>
                                          </p:cBhvr>
                                        </p:animRot>
                                        <p:animRot by="240000">
                                          <p:cBhvr>
                                            <p:cTn id="43" dur="200" fill="hold">
                                              <p:stCondLst>
                                                <p:cond delay="400"/>
                                              </p:stCondLst>
                                            </p:cTn>
                                            <p:tgtEl>
                                              <p:spTgt spid="4"/>
                                            </p:tgtEl>
                                            <p:attrNameLst>
                                              <p:attrName>r</p:attrName>
                                            </p:attrNameLst>
                                          </p:cBhvr>
                                        </p:animRot>
                                        <p:animRot by="-240000">
                                          <p:cBhvr>
                                            <p:cTn id="44" dur="200" fill="hold">
                                              <p:stCondLst>
                                                <p:cond delay="600"/>
                                              </p:stCondLst>
                                            </p:cTn>
                                            <p:tgtEl>
                                              <p:spTgt spid="4"/>
                                            </p:tgtEl>
                                            <p:attrNameLst>
                                              <p:attrName>r</p:attrName>
                                            </p:attrNameLst>
                                          </p:cBhvr>
                                        </p:animRot>
                                        <p:animRot by="120000">
                                          <p:cBhvr>
                                            <p:cTn id="45" dur="200" fill="hold">
                                              <p:stCondLst>
                                                <p:cond delay="800"/>
                                              </p:stCondLst>
                                            </p:cTn>
                                            <p:tgtEl>
                                              <p:spTgt spid="4"/>
                                            </p:tgtEl>
                                            <p:attrNameLst>
                                              <p:attrName>r</p:attrName>
                                            </p:attrNameLst>
                                          </p:cBhvr>
                                        </p:animRot>
                                      </p:childTnLst>
                                      <p:subTnLst>
                                        <p:audio>
                                          <p:cMediaNode>
                                            <p:cTn display="0" masterRel="sameClick">
                                              <p:stCondLst>
                                                <p:cond evt="begin" delay="0">
                                                  <p:tn val="40"/>
                                                </p:cond>
                                              </p:stCondLst>
                                              <p:endCondLst>
                                                <p:cond evt="onStopAudio" delay="0">
                                                  <p:tgtEl>
                                                    <p:sldTgt/>
                                                  </p:tgtEl>
                                                </p:cond>
                                              </p:endCondLst>
                                            </p:cTn>
                                            <p:tgtEl>
                                              <p:sndTgt r:embed="rId8" name="嘀1.wav"/>
                                            </p:tgtEl>
                                          </p:cMediaNode>
                                        </p:audio>
                                      </p:subTnLst>
                                    </p:cTn>
                                  </p:par>
                                  <p:par>
                                    <p:cTn id="46" presetID="32" presetClass="emph" presetSubtype="0" fill="hold" grpId="1" nodeType="withEffect">
                                      <p:stCondLst>
                                        <p:cond delay="3500"/>
                                      </p:stCondLst>
                                      <p:childTnLst>
                                        <p:animRot by="120000">
                                          <p:cBhvr>
                                            <p:cTn id="47" dur="100" fill="hold">
                                              <p:stCondLst>
                                                <p:cond delay="0"/>
                                              </p:stCondLst>
                                            </p:cTn>
                                            <p:tgtEl>
                                              <p:spTgt spid="33"/>
                                            </p:tgtEl>
                                            <p:attrNameLst>
                                              <p:attrName>r</p:attrName>
                                            </p:attrNameLst>
                                          </p:cBhvr>
                                        </p:animRot>
                                        <p:animRot by="-240000">
                                          <p:cBhvr>
                                            <p:cTn id="48" dur="200" fill="hold">
                                              <p:stCondLst>
                                                <p:cond delay="200"/>
                                              </p:stCondLst>
                                            </p:cTn>
                                            <p:tgtEl>
                                              <p:spTgt spid="33"/>
                                            </p:tgtEl>
                                            <p:attrNameLst>
                                              <p:attrName>r</p:attrName>
                                            </p:attrNameLst>
                                          </p:cBhvr>
                                        </p:animRot>
                                        <p:animRot by="240000">
                                          <p:cBhvr>
                                            <p:cTn id="49" dur="200" fill="hold">
                                              <p:stCondLst>
                                                <p:cond delay="400"/>
                                              </p:stCondLst>
                                            </p:cTn>
                                            <p:tgtEl>
                                              <p:spTgt spid="33"/>
                                            </p:tgtEl>
                                            <p:attrNameLst>
                                              <p:attrName>r</p:attrName>
                                            </p:attrNameLst>
                                          </p:cBhvr>
                                        </p:animRot>
                                        <p:animRot by="-240000">
                                          <p:cBhvr>
                                            <p:cTn id="50" dur="200" fill="hold">
                                              <p:stCondLst>
                                                <p:cond delay="600"/>
                                              </p:stCondLst>
                                            </p:cTn>
                                            <p:tgtEl>
                                              <p:spTgt spid="33"/>
                                            </p:tgtEl>
                                            <p:attrNameLst>
                                              <p:attrName>r</p:attrName>
                                            </p:attrNameLst>
                                          </p:cBhvr>
                                        </p:animRot>
                                        <p:animRot by="120000">
                                          <p:cBhvr>
                                            <p:cTn id="51" dur="200" fill="hold">
                                              <p:stCondLst>
                                                <p:cond delay="800"/>
                                              </p:stCondLst>
                                            </p:cTn>
                                            <p:tgtEl>
                                              <p:spTgt spid="33"/>
                                            </p:tgtEl>
                                            <p:attrNameLst>
                                              <p:attrName>r</p:attrName>
                                            </p:attrNameLst>
                                          </p:cBhvr>
                                        </p:animRot>
                                      </p:childTnLst>
                                      <p:subTnLst>
                                        <p:audio>
                                          <p:cMediaNode>
                                            <p:cTn display="0" masterRel="sameClick">
                                              <p:stCondLst>
                                                <p:cond evt="begin" delay="0">
                                                  <p:tn val="46"/>
                                                </p:cond>
                                              </p:stCondLst>
                                              <p:endCondLst>
                                                <p:cond evt="onStopAudio" delay="0">
                                                  <p:tgtEl>
                                                    <p:sldTgt/>
                                                  </p:tgtEl>
                                                </p:cond>
                                              </p:endCondLst>
                                            </p:cTn>
                                            <p:tgtEl>
                                              <p:sndTgt r:embed="rId8" name="嘀1.wav"/>
                                            </p:tgtEl>
                                          </p:cMediaNode>
                                        </p:audio>
                                      </p:subTnLst>
                                    </p:cTn>
                                  </p:par>
                                  <p:par>
                                    <p:cTn id="52" presetID="32" presetClass="emph" presetSubtype="0" fill="hold" grpId="1" nodeType="withEffect">
                                      <p:stCondLst>
                                        <p:cond delay="4500"/>
                                      </p:stCondLst>
                                      <p:childTnLst>
                                        <p:animRot by="120000">
                                          <p:cBhvr>
                                            <p:cTn id="53" dur="100" fill="hold">
                                              <p:stCondLst>
                                                <p:cond delay="0"/>
                                              </p:stCondLst>
                                            </p:cTn>
                                            <p:tgtEl>
                                              <p:spTgt spid="34"/>
                                            </p:tgtEl>
                                            <p:attrNameLst>
                                              <p:attrName>r</p:attrName>
                                            </p:attrNameLst>
                                          </p:cBhvr>
                                        </p:animRot>
                                        <p:animRot by="-240000">
                                          <p:cBhvr>
                                            <p:cTn id="54" dur="200" fill="hold">
                                              <p:stCondLst>
                                                <p:cond delay="200"/>
                                              </p:stCondLst>
                                            </p:cTn>
                                            <p:tgtEl>
                                              <p:spTgt spid="34"/>
                                            </p:tgtEl>
                                            <p:attrNameLst>
                                              <p:attrName>r</p:attrName>
                                            </p:attrNameLst>
                                          </p:cBhvr>
                                        </p:animRot>
                                        <p:animRot by="240000">
                                          <p:cBhvr>
                                            <p:cTn id="55" dur="200" fill="hold">
                                              <p:stCondLst>
                                                <p:cond delay="400"/>
                                              </p:stCondLst>
                                            </p:cTn>
                                            <p:tgtEl>
                                              <p:spTgt spid="34"/>
                                            </p:tgtEl>
                                            <p:attrNameLst>
                                              <p:attrName>r</p:attrName>
                                            </p:attrNameLst>
                                          </p:cBhvr>
                                        </p:animRot>
                                        <p:animRot by="-240000">
                                          <p:cBhvr>
                                            <p:cTn id="56" dur="200" fill="hold">
                                              <p:stCondLst>
                                                <p:cond delay="600"/>
                                              </p:stCondLst>
                                            </p:cTn>
                                            <p:tgtEl>
                                              <p:spTgt spid="34"/>
                                            </p:tgtEl>
                                            <p:attrNameLst>
                                              <p:attrName>r</p:attrName>
                                            </p:attrNameLst>
                                          </p:cBhvr>
                                        </p:animRot>
                                        <p:animRot by="120000">
                                          <p:cBhvr>
                                            <p:cTn id="57" dur="200" fill="hold">
                                              <p:stCondLst>
                                                <p:cond delay="800"/>
                                              </p:stCondLst>
                                            </p:cTn>
                                            <p:tgtEl>
                                              <p:spTgt spid="34"/>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8" name="嘀1.wav"/>
                                            </p:tgtEl>
                                          </p:cMediaNode>
                                        </p:audio>
                                      </p:subTnLst>
                                    </p:cTn>
                                  </p:par>
                                  <p:par>
                                    <p:cTn id="58" presetID="32" presetClass="emph" presetSubtype="0" fill="hold" grpId="1" nodeType="withEffect">
                                      <p:stCondLst>
                                        <p:cond delay="5500"/>
                                      </p:stCondLst>
                                      <p:childTnLst>
                                        <p:animRot by="120000">
                                          <p:cBhvr>
                                            <p:cTn id="59" dur="100" fill="hold">
                                              <p:stCondLst>
                                                <p:cond delay="0"/>
                                              </p:stCondLst>
                                            </p:cTn>
                                            <p:tgtEl>
                                              <p:spTgt spid="35"/>
                                            </p:tgtEl>
                                            <p:attrNameLst>
                                              <p:attrName>r</p:attrName>
                                            </p:attrNameLst>
                                          </p:cBhvr>
                                        </p:animRot>
                                        <p:animRot by="-240000">
                                          <p:cBhvr>
                                            <p:cTn id="60" dur="200" fill="hold">
                                              <p:stCondLst>
                                                <p:cond delay="200"/>
                                              </p:stCondLst>
                                            </p:cTn>
                                            <p:tgtEl>
                                              <p:spTgt spid="35"/>
                                            </p:tgtEl>
                                            <p:attrNameLst>
                                              <p:attrName>r</p:attrName>
                                            </p:attrNameLst>
                                          </p:cBhvr>
                                        </p:animRot>
                                        <p:animRot by="240000">
                                          <p:cBhvr>
                                            <p:cTn id="61" dur="200" fill="hold">
                                              <p:stCondLst>
                                                <p:cond delay="400"/>
                                              </p:stCondLst>
                                            </p:cTn>
                                            <p:tgtEl>
                                              <p:spTgt spid="35"/>
                                            </p:tgtEl>
                                            <p:attrNameLst>
                                              <p:attrName>r</p:attrName>
                                            </p:attrNameLst>
                                          </p:cBhvr>
                                        </p:animRot>
                                        <p:animRot by="-240000">
                                          <p:cBhvr>
                                            <p:cTn id="62" dur="200" fill="hold">
                                              <p:stCondLst>
                                                <p:cond delay="600"/>
                                              </p:stCondLst>
                                            </p:cTn>
                                            <p:tgtEl>
                                              <p:spTgt spid="35"/>
                                            </p:tgtEl>
                                            <p:attrNameLst>
                                              <p:attrName>r</p:attrName>
                                            </p:attrNameLst>
                                          </p:cBhvr>
                                        </p:animRot>
                                        <p:animRot by="120000">
                                          <p:cBhvr>
                                            <p:cTn id="63" dur="200" fill="hold">
                                              <p:stCondLst>
                                                <p:cond delay="800"/>
                                              </p:stCondLst>
                                            </p:cTn>
                                            <p:tgtEl>
                                              <p:spTgt spid="35"/>
                                            </p:tgtEl>
                                            <p:attrNameLst>
                                              <p:attrName>r</p:attrName>
                                            </p:attrNameLst>
                                          </p:cBhvr>
                                        </p:animRot>
                                      </p:childTnLst>
                                      <p:subTnLst>
                                        <p:audio>
                                          <p:cMediaNode>
                                            <p:cTn display="0" masterRel="sameClick">
                                              <p:stCondLst>
                                                <p:cond evt="begin" delay="0">
                                                  <p:tn val="58"/>
                                                </p:cond>
                                              </p:stCondLst>
                                              <p:endCondLst>
                                                <p:cond evt="onStopAudio" delay="0">
                                                  <p:tgtEl>
                                                    <p:sldTgt/>
                                                  </p:tgtEl>
                                                </p:cond>
                                              </p:endCondLst>
                                            </p:cTn>
                                            <p:tgtEl>
                                              <p:sndTgt r:embed="rId8" name="嘀1.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4" grpId="1" animBg="1"/>
          <p:bldP spid="33" grpId="0" animBg="1"/>
          <p:bldP spid="33" grpId="1" animBg="1"/>
          <p:bldP spid="34" grpId="0" animBg="1"/>
          <p:bldP spid="34" grpId="1" animBg="1"/>
          <p:bldP spid="35" grpId="0" animBg="1"/>
          <p:bldP spid="35" grpId="1" animBg="1"/>
          <p:bldP spid="36" grpId="0"/>
          <p:bldP spid="37" grpId="0"/>
          <p:bldP spid="38" grpId="0"/>
          <p:bldP spid="43"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49373" y="1774738"/>
            <a:ext cx="2232248" cy="2232247"/>
            <a:chOff x="3563890" y="1533034"/>
            <a:chExt cx="2232248" cy="2232247"/>
          </a:xfrm>
        </p:grpSpPr>
        <p:sp>
          <p:nvSpPr>
            <p:cNvPr id="65" name="饼形 64"/>
            <p:cNvSpPr/>
            <p:nvPr/>
          </p:nvSpPr>
          <p:spPr>
            <a:xfrm>
              <a:off x="3563890" y="1533034"/>
              <a:ext cx="2088232" cy="2088232"/>
            </a:xfrm>
            <a:prstGeom prst="pie">
              <a:avLst>
                <a:gd name="adj1" fmla="val 10769016"/>
                <a:gd name="adj2" fmla="val 16200000"/>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dirty="0">
                <a:solidFill>
                  <a:prstClr val="white"/>
                </a:solidFill>
              </a:endParaRPr>
            </a:p>
          </p:txBody>
        </p:sp>
        <p:sp>
          <p:nvSpPr>
            <p:cNvPr id="66" name="饼形 65"/>
            <p:cNvSpPr/>
            <p:nvPr/>
          </p:nvSpPr>
          <p:spPr>
            <a:xfrm rot="5400000">
              <a:off x="3707906" y="1533034"/>
              <a:ext cx="2088232" cy="2088232"/>
            </a:xfrm>
            <a:prstGeom prst="pie">
              <a:avLst>
                <a:gd name="adj1" fmla="val 10769016"/>
                <a:gd name="adj2" fmla="val 16200000"/>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7" name="饼形 66"/>
            <p:cNvSpPr/>
            <p:nvPr/>
          </p:nvSpPr>
          <p:spPr>
            <a:xfrm rot="10800000">
              <a:off x="3707906" y="1677049"/>
              <a:ext cx="2088232" cy="2088232"/>
            </a:xfrm>
            <a:prstGeom prst="pie">
              <a:avLst>
                <a:gd name="adj1" fmla="val 10769016"/>
                <a:gd name="adj2" fmla="val 16200000"/>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8" name="饼形 67"/>
            <p:cNvSpPr/>
            <p:nvPr/>
          </p:nvSpPr>
          <p:spPr>
            <a:xfrm rot="16200000">
              <a:off x="3563890" y="1677049"/>
              <a:ext cx="2088232" cy="2088232"/>
            </a:xfrm>
            <a:prstGeom prst="pie">
              <a:avLst>
                <a:gd name="adj1" fmla="val 10769016"/>
                <a:gd name="adj2" fmla="val 16200000"/>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9" name="TextBox 68"/>
            <p:cNvSpPr txBox="1"/>
            <p:nvPr/>
          </p:nvSpPr>
          <p:spPr>
            <a:xfrm>
              <a:off x="4067946" y="1965082"/>
              <a:ext cx="391454"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S</a:t>
              </a:r>
              <a:endParaRPr lang="zh-CN" altLang="en-US" sz="2800" dirty="0">
                <a:solidFill>
                  <a:prstClr val="white"/>
                </a:solidFill>
                <a:latin typeface="微软雅黑" pitchFamily="34" charset="-122"/>
                <a:ea typeface="微软雅黑" pitchFamily="34" charset="-122"/>
              </a:endParaRPr>
            </a:p>
          </p:txBody>
        </p:sp>
        <p:sp>
          <p:nvSpPr>
            <p:cNvPr id="70" name="TextBox 69"/>
            <p:cNvSpPr txBox="1"/>
            <p:nvPr/>
          </p:nvSpPr>
          <p:spPr>
            <a:xfrm>
              <a:off x="4813939" y="1965082"/>
              <a:ext cx="550151"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W</a:t>
              </a:r>
              <a:endParaRPr lang="zh-CN" altLang="en-US" sz="2800" dirty="0">
                <a:solidFill>
                  <a:prstClr val="white"/>
                </a:solidFill>
                <a:latin typeface="微软雅黑" pitchFamily="34" charset="-122"/>
                <a:ea typeface="微软雅黑" pitchFamily="34" charset="-122"/>
              </a:endParaRPr>
            </a:p>
          </p:txBody>
        </p:sp>
        <p:sp>
          <p:nvSpPr>
            <p:cNvPr id="71" name="TextBox 70"/>
            <p:cNvSpPr txBox="1"/>
            <p:nvPr/>
          </p:nvSpPr>
          <p:spPr>
            <a:xfrm>
              <a:off x="4850006" y="2810014"/>
              <a:ext cx="478016"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O</a:t>
              </a:r>
              <a:endParaRPr lang="zh-CN" altLang="en-US" sz="2800" dirty="0">
                <a:solidFill>
                  <a:prstClr val="white"/>
                </a:solidFill>
                <a:latin typeface="微软雅黑" pitchFamily="34" charset="-122"/>
                <a:ea typeface="微软雅黑" pitchFamily="34" charset="-122"/>
              </a:endParaRPr>
            </a:p>
          </p:txBody>
        </p:sp>
        <p:sp>
          <p:nvSpPr>
            <p:cNvPr id="72" name="TextBox 71"/>
            <p:cNvSpPr txBox="1"/>
            <p:nvPr/>
          </p:nvSpPr>
          <p:spPr>
            <a:xfrm>
              <a:off x="4067946" y="2810014"/>
              <a:ext cx="389850"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T</a:t>
              </a:r>
              <a:endParaRPr lang="zh-CN" altLang="en-US" sz="2800" dirty="0">
                <a:solidFill>
                  <a:prstClr val="white"/>
                </a:solidFill>
                <a:latin typeface="微软雅黑" pitchFamily="34" charset="-122"/>
                <a:ea typeface="微软雅黑" pitchFamily="34" charset="-122"/>
              </a:endParaRPr>
            </a:p>
          </p:txBody>
        </p:sp>
      </p:grpSp>
      <p:grpSp>
        <p:nvGrpSpPr>
          <p:cNvPr id="73" name="组合 72"/>
          <p:cNvGrpSpPr/>
          <p:nvPr/>
        </p:nvGrpSpPr>
        <p:grpSpPr>
          <a:xfrm>
            <a:off x="2128808" y="1425113"/>
            <a:ext cx="1929319" cy="1073529"/>
            <a:chOff x="971600" y="946804"/>
            <a:chExt cx="1812079" cy="1213260"/>
          </a:xfrm>
        </p:grpSpPr>
        <p:sp>
          <p:nvSpPr>
            <p:cNvPr id="74" name="TextBox 73"/>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75" name="TextBox 74"/>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6" name="组合 75"/>
          <p:cNvGrpSpPr/>
          <p:nvPr/>
        </p:nvGrpSpPr>
        <p:grpSpPr>
          <a:xfrm>
            <a:off x="2217776" y="3512163"/>
            <a:ext cx="1929319" cy="1073529"/>
            <a:chOff x="971600" y="946804"/>
            <a:chExt cx="1812079" cy="1213260"/>
          </a:xfrm>
        </p:grpSpPr>
        <p:sp>
          <p:nvSpPr>
            <p:cNvPr id="77" name="TextBox 76"/>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78" name="TextBox 77"/>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9" name="组合 78"/>
          <p:cNvGrpSpPr/>
          <p:nvPr/>
        </p:nvGrpSpPr>
        <p:grpSpPr>
          <a:xfrm>
            <a:off x="6630953" y="1425113"/>
            <a:ext cx="1929319" cy="1073529"/>
            <a:chOff x="971600" y="946804"/>
            <a:chExt cx="1812079" cy="1213260"/>
          </a:xfrm>
        </p:grpSpPr>
        <p:sp>
          <p:nvSpPr>
            <p:cNvPr id="80" name="TextBox 79"/>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81" name="TextBox 80"/>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82" name="组合 81"/>
          <p:cNvGrpSpPr/>
          <p:nvPr/>
        </p:nvGrpSpPr>
        <p:grpSpPr>
          <a:xfrm>
            <a:off x="6640893" y="3512163"/>
            <a:ext cx="1929319" cy="1073529"/>
            <a:chOff x="971600" y="946804"/>
            <a:chExt cx="1812079" cy="1213260"/>
          </a:xfrm>
        </p:grpSpPr>
        <p:sp>
          <p:nvSpPr>
            <p:cNvPr id="83" name="TextBox 82"/>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添加标题</a:t>
              </a:r>
            </a:p>
          </p:txBody>
        </p:sp>
        <p:sp>
          <p:nvSpPr>
            <p:cNvPr id="84" name="TextBox 83"/>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单击此处添加文本</a:t>
              </a:r>
              <a:endParaRPr lang="en-US" altLang="zh-CN" sz="1400" dirty="0">
                <a:solidFill>
                  <a:prstClr val="black">
                    <a:lumMod val="75000"/>
                    <a:lumOff val="25000"/>
                  </a:prstClr>
                </a:solidFill>
                <a:latin typeface="微软雅黑" pitchFamily="34" charset="-122"/>
                <a:ea typeface="微软雅黑" pitchFamily="34" charset="-122"/>
              </a:endParaRPr>
            </a:p>
          </p:txBody>
        </p:sp>
      </p:grpSp>
    </p:spTree>
    <p:extLst>
      <p:ext uri="{BB962C8B-B14F-4D97-AF65-F5344CB8AC3E}">
        <p14:creationId xmlns:p14="http://schemas.microsoft.com/office/powerpoint/2010/main" val="3024553867"/>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fade">
                                      <p:cBhvr>
                                        <p:cTn id="14" dur="500"/>
                                        <p:tgtEl>
                                          <p:spTgt spid="73"/>
                                        </p:tgtEl>
                                      </p:cBhvr>
                                    </p:animEffect>
                                  </p:childTnLst>
                                </p:cTn>
                              </p:par>
                            </p:childTnLst>
                          </p:cTn>
                        </p:par>
                        <p:par>
                          <p:cTn id="15" fill="hold">
                            <p:stCondLst>
                              <p:cond delay="1250"/>
                            </p:stCondLst>
                            <p:childTnLst>
                              <p:par>
                                <p:cTn id="16" presetID="10" presetClass="entr" presetSubtype="0" fill="hold" nodeType="after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fade">
                                      <p:cBhvr>
                                        <p:cTn id="18" dur="500"/>
                                        <p:tgtEl>
                                          <p:spTgt spid="79"/>
                                        </p:tgtEl>
                                      </p:cBhvr>
                                    </p:animEffect>
                                  </p:childTnLst>
                                </p:cTn>
                              </p:par>
                            </p:childTnLst>
                          </p:cTn>
                        </p:par>
                        <p:par>
                          <p:cTn id="19" fill="hold">
                            <p:stCondLst>
                              <p:cond delay="1750"/>
                            </p:stCondLst>
                            <p:childTnLst>
                              <p:par>
                                <p:cTn id="20" presetID="10"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250"/>
                            </p:stCondLst>
                            <p:childTnLst>
                              <p:par>
                                <p:cTn id="24" presetID="10" presetClass="entr" presetSubtype="0" fill="hold" nodeType="after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61202" y="14859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a:t>
              </a:r>
              <a:r>
                <a:rPr lang="en-US" altLang="zh-CN" sz="1000" spc="300" dirty="0" smtClean="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grpSp>
    </p:spTree>
    <p:extLst>
      <p:ext uri="{BB962C8B-B14F-4D97-AF65-F5344CB8AC3E}">
        <p14:creationId xmlns:p14="http://schemas.microsoft.com/office/powerpoint/2010/main" val="3973798446"/>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685828" y="2647175"/>
            <a:ext cx="497171" cy="709968"/>
            <a:chOff x="2683525" y="2352288"/>
            <a:chExt cx="348518" cy="497689"/>
          </a:xfrm>
          <a:solidFill>
            <a:schemeClr val="accent1"/>
          </a:solidFill>
        </p:grpSpPr>
        <p:sp>
          <p:nvSpPr>
            <p:cNvPr id="102817" name="Freeform 13"/>
            <p:cNvSpPr>
              <a:spLocks noEditPoints="1"/>
            </p:cNvSpPr>
            <p:nvPr/>
          </p:nvSpPr>
          <p:spPr bwMode="auto">
            <a:xfrm>
              <a:off x="2683525" y="2352288"/>
              <a:ext cx="348518" cy="371571"/>
            </a:xfrm>
            <a:custGeom>
              <a:avLst/>
              <a:gdLst>
                <a:gd name="T0" fmla="*/ 66 w 173"/>
                <a:gd name="T1" fmla="*/ 184 h 184"/>
                <a:gd name="T2" fmla="*/ 66 w 173"/>
                <a:gd name="T3" fmla="*/ 184 h 184"/>
                <a:gd name="T4" fmla="*/ 59 w 173"/>
                <a:gd name="T5" fmla="*/ 183 h 184"/>
                <a:gd name="T6" fmla="*/ 54 w 173"/>
                <a:gd name="T7" fmla="*/ 157 h 184"/>
                <a:gd name="T8" fmla="*/ 52 w 173"/>
                <a:gd name="T9" fmla="*/ 135 h 184"/>
                <a:gd name="T10" fmla="*/ 42 w 173"/>
                <a:gd name="T11" fmla="*/ 17 h 184"/>
                <a:gd name="T12" fmla="*/ 85 w 173"/>
                <a:gd name="T13" fmla="*/ 0 h 184"/>
                <a:gd name="T14" fmla="*/ 87 w 173"/>
                <a:gd name="T15" fmla="*/ 0 h 184"/>
                <a:gd name="T16" fmla="*/ 88 w 173"/>
                <a:gd name="T17" fmla="*/ 0 h 184"/>
                <a:gd name="T18" fmla="*/ 132 w 173"/>
                <a:gd name="T19" fmla="*/ 17 h 184"/>
                <a:gd name="T20" fmla="*/ 120 w 173"/>
                <a:gd name="T21" fmla="*/ 135 h 184"/>
                <a:gd name="T22" fmla="*/ 119 w 173"/>
                <a:gd name="T23" fmla="*/ 156 h 184"/>
                <a:gd name="T24" fmla="*/ 116 w 173"/>
                <a:gd name="T25" fmla="*/ 176 h 184"/>
                <a:gd name="T26" fmla="*/ 96 w 173"/>
                <a:gd name="T27" fmla="*/ 181 h 184"/>
                <a:gd name="T28" fmla="*/ 80 w 173"/>
                <a:gd name="T29" fmla="*/ 183 h 184"/>
                <a:gd name="T30" fmla="*/ 66 w 173"/>
                <a:gd name="T31" fmla="*/ 184 h 184"/>
                <a:gd name="T32" fmla="*/ 85 w 173"/>
                <a:gd name="T33" fmla="*/ 3 h 184"/>
                <a:gd name="T34" fmla="*/ 44 w 173"/>
                <a:gd name="T35" fmla="*/ 19 h 184"/>
                <a:gd name="T36" fmla="*/ 55 w 173"/>
                <a:gd name="T37" fmla="*/ 133 h 184"/>
                <a:gd name="T38" fmla="*/ 55 w 173"/>
                <a:gd name="T39" fmla="*/ 133 h 184"/>
                <a:gd name="T40" fmla="*/ 58 w 173"/>
                <a:gd name="T41" fmla="*/ 157 h 184"/>
                <a:gd name="T42" fmla="*/ 61 w 173"/>
                <a:gd name="T43" fmla="*/ 180 h 184"/>
                <a:gd name="T44" fmla="*/ 66 w 173"/>
                <a:gd name="T45" fmla="*/ 181 h 184"/>
                <a:gd name="T46" fmla="*/ 66 w 173"/>
                <a:gd name="T47" fmla="*/ 181 h 184"/>
                <a:gd name="T48" fmla="*/ 80 w 173"/>
                <a:gd name="T49" fmla="*/ 179 h 184"/>
                <a:gd name="T50" fmla="*/ 95 w 173"/>
                <a:gd name="T51" fmla="*/ 177 h 184"/>
                <a:gd name="T52" fmla="*/ 114 w 173"/>
                <a:gd name="T53" fmla="*/ 173 h 184"/>
                <a:gd name="T54" fmla="*/ 116 w 173"/>
                <a:gd name="T55" fmla="*/ 156 h 184"/>
                <a:gd name="T56" fmla="*/ 117 w 173"/>
                <a:gd name="T57" fmla="*/ 134 h 184"/>
                <a:gd name="T58" fmla="*/ 117 w 173"/>
                <a:gd name="T59" fmla="*/ 134 h 184"/>
                <a:gd name="T60" fmla="*/ 130 w 173"/>
                <a:gd name="T61" fmla="*/ 19 h 184"/>
                <a:gd name="T62" fmla="*/ 88 w 173"/>
                <a:gd name="T63" fmla="*/ 3 h 184"/>
                <a:gd name="T64" fmla="*/ 87 w 173"/>
                <a:gd name="T65" fmla="*/ 3 h 184"/>
                <a:gd name="T66" fmla="*/ 85 w 173"/>
                <a:gd name="T67"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 h="184">
                  <a:moveTo>
                    <a:pt x="66" y="184"/>
                  </a:moveTo>
                  <a:cubicBezTo>
                    <a:pt x="66" y="184"/>
                    <a:pt x="66" y="184"/>
                    <a:pt x="66" y="184"/>
                  </a:cubicBezTo>
                  <a:cubicBezTo>
                    <a:pt x="63" y="184"/>
                    <a:pt x="61" y="183"/>
                    <a:pt x="59" y="183"/>
                  </a:cubicBezTo>
                  <a:cubicBezTo>
                    <a:pt x="55" y="180"/>
                    <a:pt x="55" y="171"/>
                    <a:pt x="54" y="157"/>
                  </a:cubicBezTo>
                  <a:cubicBezTo>
                    <a:pt x="54" y="148"/>
                    <a:pt x="54" y="139"/>
                    <a:pt x="52" y="135"/>
                  </a:cubicBezTo>
                  <a:cubicBezTo>
                    <a:pt x="50" y="131"/>
                    <a:pt x="0" y="60"/>
                    <a:pt x="42" y="17"/>
                  </a:cubicBezTo>
                  <a:cubicBezTo>
                    <a:pt x="42" y="16"/>
                    <a:pt x="57" y="0"/>
                    <a:pt x="85" y="0"/>
                  </a:cubicBezTo>
                  <a:cubicBezTo>
                    <a:pt x="87" y="0"/>
                    <a:pt x="87" y="0"/>
                    <a:pt x="87" y="0"/>
                  </a:cubicBezTo>
                  <a:cubicBezTo>
                    <a:pt x="88" y="0"/>
                    <a:pt x="88" y="0"/>
                    <a:pt x="88" y="0"/>
                  </a:cubicBezTo>
                  <a:cubicBezTo>
                    <a:pt x="117" y="0"/>
                    <a:pt x="131" y="16"/>
                    <a:pt x="132" y="17"/>
                  </a:cubicBezTo>
                  <a:cubicBezTo>
                    <a:pt x="173" y="58"/>
                    <a:pt x="123" y="132"/>
                    <a:pt x="120" y="135"/>
                  </a:cubicBezTo>
                  <a:cubicBezTo>
                    <a:pt x="118" y="140"/>
                    <a:pt x="118" y="148"/>
                    <a:pt x="119" y="156"/>
                  </a:cubicBezTo>
                  <a:cubicBezTo>
                    <a:pt x="119" y="164"/>
                    <a:pt x="119" y="172"/>
                    <a:pt x="116" y="176"/>
                  </a:cubicBezTo>
                  <a:cubicBezTo>
                    <a:pt x="113" y="179"/>
                    <a:pt x="99" y="181"/>
                    <a:pt x="96" y="181"/>
                  </a:cubicBezTo>
                  <a:cubicBezTo>
                    <a:pt x="80" y="183"/>
                    <a:pt x="80" y="183"/>
                    <a:pt x="80" y="183"/>
                  </a:cubicBezTo>
                  <a:cubicBezTo>
                    <a:pt x="80" y="183"/>
                    <a:pt x="72" y="184"/>
                    <a:pt x="66" y="184"/>
                  </a:cubicBezTo>
                  <a:close/>
                  <a:moveTo>
                    <a:pt x="85" y="3"/>
                  </a:moveTo>
                  <a:cubicBezTo>
                    <a:pt x="58" y="3"/>
                    <a:pt x="44" y="19"/>
                    <a:pt x="44" y="19"/>
                  </a:cubicBezTo>
                  <a:cubicBezTo>
                    <a:pt x="3" y="61"/>
                    <a:pt x="55" y="132"/>
                    <a:pt x="55" y="133"/>
                  </a:cubicBezTo>
                  <a:cubicBezTo>
                    <a:pt x="55" y="133"/>
                    <a:pt x="55" y="133"/>
                    <a:pt x="55" y="133"/>
                  </a:cubicBezTo>
                  <a:cubicBezTo>
                    <a:pt x="57" y="138"/>
                    <a:pt x="58" y="147"/>
                    <a:pt x="58" y="157"/>
                  </a:cubicBezTo>
                  <a:cubicBezTo>
                    <a:pt x="58" y="166"/>
                    <a:pt x="58" y="178"/>
                    <a:pt x="61" y="180"/>
                  </a:cubicBezTo>
                  <a:cubicBezTo>
                    <a:pt x="61" y="180"/>
                    <a:pt x="62" y="181"/>
                    <a:pt x="66" y="181"/>
                  </a:cubicBezTo>
                  <a:cubicBezTo>
                    <a:pt x="66" y="181"/>
                    <a:pt x="66" y="181"/>
                    <a:pt x="66" y="181"/>
                  </a:cubicBezTo>
                  <a:cubicBezTo>
                    <a:pt x="72" y="181"/>
                    <a:pt x="80" y="179"/>
                    <a:pt x="80" y="179"/>
                  </a:cubicBezTo>
                  <a:cubicBezTo>
                    <a:pt x="95" y="177"/>
                    <a:pt x="95" y="177"/>
                    <a:pt x="95" y="177"/>
                  </a:cubicBezTo>
                  <a:cubicBezTo>
                    <a:pt x="102" y="177"/>
                    <a:pt x="112" y="175"/>
                    <a:pt x="114" y="173"/>
                  </a:cubicBezTo>
                  <a:cubicBezTo>
                    <a:pt x="116" y="171"/>
                    <a:pt x="116" y="163"/>
                    <a:pt x="116" y="156"/>
                  </a:cubicBezTo>
                  <a:cubicBezTo>
                    <a:pt x="115" y="147"/>
                    <a:pt x="115" y="139"/>
                    <a:pt x="117" y="134"/>
                  </a:cubicBezTo>
                  <a:cubicBezTo>
                    <a:pt x="117" y="134"/>
                    <a:pt x="117" y="134"/>
                    <a:pt x="117" y="134"/>
                  </a:cubicBezTo>
                  <a:cubicBezTo>
                    <a:pt x="118" y="133"/>
                    <a:pt x="170" y="59"/>
                    <a:pt x="130" y="19"/>
                  </a:cubicBezTo>
                  <a:cubicBezTo>
                    <a:pt x="130" y="19"/>
                    <a:pt x="115" y="3"/>
                    <a:pt x="88" y="3"/>
                  </a:cubicBezTo>
                  <a:cubicBezTo>
                    <a:pt x="87" y="3"/>
                    <a:pt x="87" y="3"/>
                    <a:pt x="87" y="3"/>
                  </a:cubicBezTo>
                  <a:lnTo>
                    <a:pt x="85" y="3"/>
                  </a:ln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8" name="Freeform 14"/>
            <p:cNvSpPr/>
            <p:nvPr/>
          </p:nvSpPr>
          <p:spPr bwMode="auto">
            <a:xfrm>
              <a:off x="2804218" y="2713011"/>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1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8"/>
                    <a:pt x="54" y="8"/>
                  </a:cubicBezTo>
                  <a:cubicBezTo>
                    <a:pt x="4" y="14"/>
                    <a:pt x="4" y="14"/>
                    <a:pt x="4" y="14"/>
                  </a:cubicBezTo>
                  <a:cubicBezTo>
                    <a:pt x="2" y="14"/>
                    <a:pt x="0" y="13"/>
                    <a:pt x="0" y="11"/>
                  </a:cubicBezTo>
                  <a:cubicBezTo>
                    <a:pt x="0" y="11"/>
                    <a:pt x="0" y="11"/>
                    <a:pt x="0" y="11"/>
                  </a:cubicBezTo>
                  <a:cubicBezTo>
                    <a:pt x="0" y="9"/>
                    <a:pt x="1" y="7"/>
                    <a:pt x="3" y="7"/>
                  </a:cubicBezTo>
                  <a:cubicBezTo>
                    <a:pt x="53" y="1"/>
                    <a:pt x="53" y="1"/>
                    <a:pt x="53" y="1"/>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9" name="Freeform 15"/>
            <p:cNvSpPr/>
            <p:nvPr/>
          </p:nvSpPr>
          <p:spPr bwMode="auto">
            <a:xfrm>
              <a:off x="2804218" y="2736064"/>
              <a:ext cx="115269" cy="27122"/>
            </a:xfrm>
            <a:custGeom>
              <a:avLst/>
              <a:gdLst>
                <a:gd name="T0" fmla="*/ 57 w 57"/>
                <a:gd name="T1" fmla="*/ 3 h 14"/>
                <a:gd name="T2" fmla="*/ 54 w 57"/>
                <a:gd name="T3" fmla="*/ 7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7"/>
                    <a:pt x="54" y="7"/>
                  </a:cubicBezTo>
                  <a:cubicBezTo>
                    <a:pt x="4" y="14"/>
                    <a:pt x="4" y="14"/>
                    <a:pt x="4" y="14"/>
                  </a:cubicBezTo>
                  <a:cubicBezTo>
                    <a:pt x="2" y="14"/>
                    <a:pt x="0" y="12"/>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0" name="Freeform 16"/>
            <p:cNvSpPr/>
            <p:nvPr/>
          </p:nvSpPr>
          <p:spPr bwMode="auto">
            <a:xfrm>
              <a:off x="2804218" y="2756406"/>
              <a:ext cx="115269" cy="27122"/>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8"/>
                    <a:pt x="54" y="8"/>
                  </a:cubicBezTo>
                  <a:cubicBezTo>
                    <a:pt x="4" y="14"/>
                    <a:pt x="4" y="14"/>
                    <a:pt x="4" y="14"/>
                  </a:cubicBezTo>
                  <a:cubicBezTo>
                    <a:pt x="2" y="14"/>
                    <a:pt x="0" y="13"/>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1" name="Freeform 17"/>
            <p:cNvSpPr/>
            <p:nvPr/>
          </p:nvSpPr>
          <p:spPr bwMode="auto">
            <a:xfrm>
              <a:off x="2804218" y="2775392"/>
              <a:ext cx="115269" cy="28478"/>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6"/>
                    <a:pt x="56" y="7"/>
                    <a:pt x="54" y="8"/>
                  </a:cubicBezTo>
                  <a:cubicBezTo>
                    <a:pt x="4" y="14"/>
                    <a:pt x="4" y="14"/>
                    <a:pt x="4" y="14"/>
                  </a:cubicBezTo>
                  <a:cubicBezTo>
                    <a:pt x="2" y="14"/>
                    <a:pt x="0" y="13"/>
                    <a:pt x="0" y="10"/>
                  </a:cubicBezTo>
                  <a:cubicBezTo>
                    <a:pt x="0" y="10"/>
                    <a:pt x="0" y="10"/>
                    <a:pt x="0" y="10"/>
                  </a:cubicBezTo>
                  <a:cubicBezTo>
                    <a:pt x="0" y="9"/>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2" name="Freeform 18"/>
            <p:cNvSpPr/>
            <p:nvPr/>
          </p:nvSpPr>
          <p:spPr bwMode="auto">
            <a:xfrm>
              <a:off x="2804218" y="2795733"/>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0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7"/>
                    <a:pt x="54" y="8"/>
                  </a:cubicBezTo>
                  <a:cubicBezTo>
                    <a:pt x="4" y="14"/>
                    <a:pt x="4" y="14"/>
                    <a:pt x="4" y="14"/>
                  </a:cubicBezTo>
                  <a:cubicBezTo>
                    <a:pt x="2" y="14"/>
                    <a:pt x="0" y="13"/>
                    <a:pt x="0" y="11"/>
                  </a:cubicBezTo>
                  <a:cubicBezTo>
                    <a:pt x="0" y="11"/>
                    <a:pt x="0" y="11"/>
                    <a:pt x="0" y="11"/>
                  </a:cubicBezTo>
                  <a:cubicBezTo>
                    <a:pt x="0" y="9"/>
                    <a:pt x="1" y="7"/>
                    <a:pt x="3" y="7"/>
                  </a:cubicBezTo>
                  <a:cubicBezTo>
                    <a:pt x="53" y="0"/>
                    <a:pt x="53" y="0"/>
                    <a:pt x="53" y="0"/>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3" name="Freeform 19"/>
            <p:cNvSpPr/>
            <p:nvPr/>
          </p:nvSpPr>
          <p:spPr bwMode="auto">
            <a:xfrm>
              <a:off x="2829984" y="2814718"/>
              <a:ext cx="65093" cy="35259"/>
            </a:xfrm>
            <a:custGeom>
              <a:avLst/>
              <a:gdLst>
                <a:gd name="T0" fmla="*/ 17 w 32"/>
                <a:gd name="T1" fmla="*/ 17 h 18"/>
                <a:gd name="T2" fmla="*/ 31 w 32"/>
                <a:gd name="T3" fmla="*/ 0 h 18"/>
                <a:gd name="T4" fmla="*/ 0 w 32"/>
                <a:gd name="T5" fmla="*/ 4 h 18"/>
                <a:gd name="T6" fmla="*/ 17 w 32"/>
                <a:gd name="T7" fmla="*/ 17 h 18"/>
              </a:gdLst>
              <a:ahLst/>
              <a:cxnLst>
                <a:cxn ang="0">
                  <a:pos x="T0" y="T1"/>
                </a:cxn>
                <a:cxn ang="0">
                  <a:pos x="T2" y="T3"/>
                </a:cxn>
                <a:cxn ang="0">
                  <a:pos x="T4" y="T5"/>
                </a:cxn>
                <a:cxn ang="0">
                  <a:pos x="T6" y="T7"/>
                </a:cxn>
              </a:cxnLst>
              <a:rect l="0" t="0" r="r" b="b"/>
              <a:pathLst>
                <a:path w="32" h="18">
                  <a:moveTo>
                    <a:pt x="17" y="17"/>
                  </a:moveTo>
                  <a:cubicBezTo>
                    <a:pt x="26" y="16"/>
                    <a:pt x="32" y="9"/>
                    <a:pt x="31" y="0"/>
                  </a:cubicBezTo>
                  <a:cubicBezTo>
                    <a:pt x="0" y="4"/>
                    <a:pt x="0" y="4"/>
                    <a:pt x="0" y="4"/>
                  </a:cubicBezTo>
                  <a:cubicBezTo>
                    <a:pt x="1" y="12"/>
                    <a:pt x="9" y="18"/>
                    <a:pt x="17" y="17"/>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grpSp>
        <p:nvGrpSpPr>
          <p:cNvPr id="7" name="组合 6"/>
          <p:cNvGrpSpPr/>
          <p:nvPr/>
        </p:nvGrpSpPr>
        <p:grpSpPr>
          <a:xfrm>
            <a:off x="3308840" y="1129761"/>
            <a:ext cx="1352857" cy="538248"/>
            <a:chOff x="2271391" y="816502"/>
            <a:chExt cx="1352857" cy="538248"/>
          </a:xfrm>
        </p:grpSpPr>
        <p:sp>
          <p:nvSpPr>
            <p:cNvPr id="649" name="TextBox 648"/>
            <p:cNvSpPr txBox="1"/>
            <p:nvPr/>
          </p:nvSpPr>
          <p:spPr bwMode="auto">
            <a:xfrm>
              <a:off x="2280664" y="81650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black"/>
                  </a:solidFill>
                </a:rPr>
                <a:t>添加标题</a:t>
              </a:r>
            </a:p>
          </p:txBody>
        </p:sp>
        <p:sp>
          <p:nvSpPr>
            <p:cNvPr id="650" name="矩形 1"/>
            <p:cNvSpPr>
              <a:spLocks noChangeArrowheads="1"/>
            </p:cNvSpPr>
            <p:nvPr/>
          </p:nvSpPr>
          <p:spPr bwMode="auto">
            <a:xfrm>
              <a:off x="2271391" y="1093140"/>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8" name="组合 7"/>
          <p:cNvGrpSpPr/>
          <p:nvPr/>
        </p:nvGrpSpPr>
        <p:grpSpPr>
          <a:xfrm>
            <a:off x="5179755" y="2559446"/>
            <a:ext cx="1327246" cy="507831"/>
            <a:chOff x="4142306" y="2246187"/>
            <a:chExt cx="1327246" cy="507831"/>
          </a:xfrm>
        </p:grpSpPr>
        <p:sp>
          <p:nvSpPr>
            <p:cNvPr id="651" name="TextBox 650"/>
            <p:cNvSpPr txBox="1"/>
            <p:nvPr/>
          </p:nvSpPr>
          <p:spPr bwMode="auto">
            <a:xfrm>
              <a:off x="4277579" y="2246187"/>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1400" dirty="0">
                  <a:solidFill>
                    <a:prstClr val="black"/>
                  </a:solidFill>
                </a:rPr>
                <a:t>添加标题</a:t>
              </a:r>
            </a:p>
          </p:txBody>
        </p:sp>
        <p:sp>
          <p:nvSpPr>
            <p:cNvPr id="652" name="矩形 1"/>
            <p:cNvSpPr>
              <a:spLocks noChangeArrowheads="1"/>
            </p:cNvSpPr>
            <p:nvPr/>
          </p:nvSpPr>
          <p:spPr bwMode="auto">
            <a:xfrm>
              <a:off x="4142306" y="2507797"/>
              <a:ext cx="13272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10" name="组合 9"/>
          <p:cNvGrpSpPr/>
          <p:nvPr/>
        </p:nvGrpSpPr>
        <p:grpSpPr>
          <a:xfrm>
            <a:off x="1542334" y="2405558"/>
            <a:ext cx="1235228" cy="523796"/>
            <a:chOff x="504885" y="2092299"/>
            <a:chExt cx="1235228" cy="523796"/>
          </a:xfrm>
        </p:grpSpPr>
        <p:sp>
          <p:nvSpPr>
            <p:cNvPr id="653" name="TextBox 652"/>
            <p:cNvSpPr txBox="1"/>
            <p:nvPr/>
          </p:nvSpPr>
          <p:spPr bwMode="auto">
            <a:xfrm>
              <a:off x="598063" y="2092299"/>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sz="1400" dirty="0">
                  <a:solidFill>
                    <a:prstClr val="black"/>
                  </a:solidFill>
                </a:rPr>
                <a:t>添加标题</a:t>
              </a:r>
            </a:p>
          </p:txBody>
        </p:sp>
        <p:sp>
          <p:nvSpPr>
            <p:cNvPr id="654" name="矩形 1"/>
            <p:cNvSpPr>
              <a:spLocks noChangeArrowheads="1"/>
            </p:cNvSpPr>
            <p:nvPr/>
          </p:nvSpPr>
          <p:spPr bwMode="auto">
            <a:xfrm>
              <a:off x="504885" y="2369874"/>
              <a:ext cx="12352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9" name="组合 8"/>
          <p:cNvGrpSpPr/>
          <p:nvPr/>
        </p:nvGrpSpPr>
        <p:grpSpPr>
          <a:xfrm>
            <a:off x="3308840" y="4247613"/>
            <a:ext cx="1352857" cy="538248"/>
            <a:chOff x="2271391" y="3934354"/>
            <a:chExt cx="1352857" cy="538248"/>
          </a:xfrm>
        </p:grpSpPr>
        <p:sp>
          <p:nvSpPr>
            <p:cNvPr id="655" name="TextBox 654"/>
            <p:cNvSpPr txBox="1"/>
            <p:nvPr/>
          </p:nvSpPr>
          <p:spPr bwMode="auto">
            <a:xfrm>
              <a:off x="2339004" y="393435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prstClr val="black"/>
                  </a:solidFill>
                </a:rPr>
                <a:t>添加标题</a:t>
              </a:r>
            </a:p>
          </p:txBody>
        </p:sp>
        <p:sp>
          <p:nvSpPr>
            <p:cNvPr id="656" name="矩形 1"/>
            <p:cNvSpPr>
              <a:spLocks noChangeArrowheads="1"/>
            </p:cNvSpPr>
            <p:nvPr/>
          </p:nvSpPr>
          <p:spPr bwMode="auto">
            <a:xfrm>
              <a:off x="2271391" y="4210992"/>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sp>
        <p:nvSpPr>
          <p:cNvPr id="657" name="矩形 1"/>
          <p:cNvSpPr>
            <a:spLocks noChangeArrowheads="1"/>
          </p:cNvSpPr>
          <p:nvPr/>
        </p:nvSpPr>
        <p:spPr bwMode="auto">
          <a:xfrm>
            <a:off x="6507001" y="1317355"/>
            <a:ext cx="2373352"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200" dirty="0" smtClean="0">
                <a:solidFill>
                  <a:prstClr val="black">
                    <a:lumMod val="75000"/>
                    <a:lumOff val="25000"/>
                  </a:prstClr>
                </a:solidFill>
                <a:latin typeface="微软雅黑" pitchFamily="34" charset="-122"/>
                <a:ea typeface="微软雅黑" pitchFamily="34" charset="-122"/>
              </a:rPr>
              <a:t>文本</a:t>
            </a: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a:t>
            </a:r>
            <a:r>
              <a:rPr lang="zh-CN" altLang="en-US" sz="1200" dirty="0" smtClean="0">
                <a:solidFill>
                  <a:prstClr val="black">
                    <a:lumMod val="75000"/>
                    <a:lumOff val="25000"/>
                  </a:prstClr>
                </a:solidFill>
                <a:latin typeface="微软雅黑" pitchFamily="34" charset="-122"/>
                <a:ea typeface="微软雅黑" pitchFamily="34" charset="-122"/>
              </a:rPr>
              <a:t>此处</a:t>
            </a:r>
            <a:endParaRPr lang="zh-CN" altLang="zh-CN" sz="1200" dirty="0">
              <a:solidFill>
                <a:prstClr val="black">
                  <a:lumMod val="75000"/>
                  <a:lumOff val="25000"/>
                </a:prstClr>
              </a:solidFill>
              <a:latin typeface="微软雅黑" pitchFamily="34" charset="-122"/>
              <a:ea typeface="微软雅黑" pitchFamily="34" charset="-122"/>
            </a:endParaRPr>
          </a:p>
        </p:txBody>
      </p:sp>
      <p:grpSp>
        <p:nvGrpSpPr>
          <p:cNvPr id="3" name="组合 2"/>
          <p:cNvGrpSpPr/>
          <p:nvPr/>
        </p:nvGrpSpPr>
        <p:grpSpPr>
          <a:xfrm>
            <a:off x="3362654" y="3596215"/>
            <a:ext cx="1167604" cy="584479"/>
            <a:chOff x="2477605" y="3282956"/>
            <a:chExt cx="1167604" cy="584479"/>
          </a:xfrm>
        </p:grpSpPr>
        <p:sp>
          <p:nvSpPr>
            <p:cNvPr id="102830" name="Freeform 26"/>
            <p:cNvSpPr/>
            <p:nvPr/>
          </p:nvSpPr>
          <p:spPr bwMode="auto">
            <a:xfrm>
              <a:off x="2477605" y="3282956"/>
              <a:ext cx="1167604" cy="584479"/>
            </a:xfrm>
            <a:prstGeom prst="round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48" name="TextBox 682"/>
            <p:cNvSpPr txBox="1"/>
            <p:nvPr/>
          </p:nvSpPr>
          <p:spPr>
            <a:xfrm>
              <a:off x="2705647" y="3402748"/>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15</a:t>
              </a:r>
              <a:r>
                <a:rPr lang="en-US" altLang="zh-CN" sz="1400" dirty="0" smtClean="0">
                  <a:solidFill>
                    <a:prstClr val="white"/>
                  </a:solidFill>
                </a:rPr>
                <a:t>%</a:t>
              </a:r>
              <a:endParaRPr lang="zh-CN" altLang="en-US" sz="1400" dirty="0">
                <a:solidFill>
                  <a:prstClr val="white"/>
                </a:solidFill>
              </a:endParaRPr>
            </a:p>
          </p:txBody>
        </p:sp>
      </p:grpSp>
      <p:grpSp>
        <p:nvGrpSpPr>
          <p:cNvPr id="6" name="组合 5"/>
          <p:cNvGrpSpPr/>
          <p:nvPr/>
        </p:nvGrpSpPr>
        <p:grpSpPr>
          <a:xfrm>
            <a:off x="4505650" y="2417764"/>
            <a:ext cx="652743" cy="1167602"/>
            <a:chOff x="3620601" y="2104505"/>
            <a:chExt cx="652743" cy="1167602"/>
          </a:xfrm>
        </p:grpSpPr>
        <p:sp>
          <p:nvSpPr>
            <p:cNvPr id="102832" name="Freeform 28"/>
            <p:cNvSpPr/>
            <p:nvPr/>
          </p:nvSpPr>
          <p:spPr bwMode="auto">
            <a:xfrm>
              <a:off x="3650632" y="2104505"/>
              <a:ext cx="584480" cy="1167602"/>
            </a:xfrm>
            <a:prstGeom prst="round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3620601" y="2460206"/>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38</a:t>
              </a:r>
              <a:r>
                <a:rPr lang="en-US" altLang="zh-CN" sz="1400" dirty="0" smtClean="0">
                  <a:solidFill>
                    <a:prstClr val="white"/>
                  </a:solidFill>
                </a:rPr>
                <a:t>%</a:t>
              </a:r>
              <a:endParaRPr lang="zh-CN" altLang="en-US" sz="1400" dirty="0">
                <a:solidFill>
                  <a:prstClr val="white"/>
                </a:solidFill>
              </a:endParaRPr>
            </a:p>
          </p:txBody>
        </p:sp>
      </p:grpSp>
      <p:grpSp>
        <p:nvGrpSpPr>
          <p:cNvPr id="4" name="组合 3"/>
          <p:cNvGrpSpPr/>
          <p:nvPr/>
        </p:nvGrpSpPr>
        <p:grpSpPr>
          <a:xfrm>
            <a:off x="2725735" y="2417764"/>
            <a:ext cx="652743" cy="1167602"/>
            <a:chOff x="1840686" y="2104505"/>
            <a:chExt cx="652743" cy="1167602"/>
          </a:xfrm>
        </p:grpSpPr>
        <p:sp>
          <p:nvSpPr>
            <p:cNvPr id="102831" name="Freeform 27"/>
            <p:cNvSpPr/>
            <p:nvPr/>
          </p:nvSpPr>
          <p:spPr bwMode="auto">
            <a:xfrm>
              <a:off x="1874140" y="2104505"/>
              <a:ext cx="585836" cy="1167602"/>
            </a:xfrm>
            <a:prstGeom prst="round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50" name="TextBox 682"/>
            <p:cNvSpPr txBox="1"/>
            <p:nvPr/>
          </p:nvSpPr>
          <p:spPr>
            <a:xfrm>
              <a:off x="1840686" y="2461714"/>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62</a:t>
              </a:r>
              <a:r>
                <a:rPr lang="en-US" altLang="zh-CN" sz="1400" dirty="0" smtClean="0">
                  <a:solidFill>
                    <a:prstClr val="white"/>
                  </a:solidFill>
                </a:rPr>
                <a:t>%</a:t>
              </a:r>
              <a:endParaRPr lang="zh-CN" altLang="en-US" sz="1400" dirty="0">
                <a:solidFill>
                  <a:prstClr val="white"/>
                </a:solidFill>
              </a:endParaRPr>
            </a:p>
          </p:txBody>
        </p:sp>
      </p:grpSp>
      <p:grpSp>
        <p:nvGrpSpPr>
          <p:cNvPr id="5" name="组合 4"/>
          <p:cNvGrpSpPr/>
          <p:nvPr/>
        </p:nvGrpSpPr>
        <p:grpSpPr>
          <a:xfrm>
            <a:off x="3353161" y="1822435"/>
            <a:ext cx="1168959" cy="583123"/>
            <a:chOff x="2468112" y="1509176"/>
            <a:chExt cx="1168959" cy="583123"/>
          </a:xfrm>
        </p:grpSpPr>
        <p:sp>
          <p:nvSpPr>
            <p:cNvPr id="102829" name="Freeform 25"/>
            <p:cNvSpPr/>
            <p:nvPr/>
          </p:nvSpPr>
          <p:spPr bwMode="auto">
            <a:xfrm>
              <a:off x="2468112" y="1509176"/>
              <a:ext cx="1168959" cy="583123"/>
            </a:xfrm>
            <a:prstGeom prst="round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51" name="TextBox 682"/>
            <p:cNvSpPr txBox="1"/>
            <p:nvPr/>
          </p:nvSpPr>
          <p:spPr>
            <a:xfrm>
              <a:off x="2722992" y="1622021"/>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78</a:t>
              </a:r>
              <a:r>
                <a:rPr lang="en-US" altLang="zh-CN" sz="1400" dirty="0" smtClean="0">
                  <a:solidFill>
                    <a:prstClr val="white"/>
                  </a:solidFill>
                </a:rPr>
                <a:t>%</a:t>
              </a:r>
              <a:endParaRPr lang="zh-CN" altLang="en-US" sz="1400" dirty="0">
                <a:solidFill>
                  <a:prstClr val="white"/>
                </a:solidFill>
              </a:endParaRPr>
            </a:p>
          </p:txBody>
        </p:sp>
      </p:grpSp>
    </p:spTree>
    <p:extLst>
      <p:ext uri="{BB962C8B-B14F-4D97-AF65-F5344CB8AC3E}">
        <p14:creationId xmlns:p14="http://schemas.microsoft.com/office/powerpoint/2010/main" val="2095684259"/>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ppt_y</p:attrName>
                                        </p:attrNameLst>
                                      </p:cBhvr>
                                      <p:tavLst>
                                        <p:tav tm="0">
                                          <p:val>
                                            <p:strVal val="#ppt_y+#ppt_h*1.125000"/>
                                          </p:val>
                                        </p:tav>
                                        <p:tav tm="100000">
                                          <p:val>
                                            <p:strVal val="#ppt_y"/>
                                          </p:val>
                                        </p:tav>
                                      </p:tavLst>
                                    </p:anim>
                                    <p:animEffect transition="in" filter="wipe(up)">
                                      <p:cBhvr>
                                        <p:cTn id="30" dur="500"/>
                                        <p:tgtEl>
                                          <p:spTgt spid="10"/>
                                        </p:tgtEl>
                                      </p:cBhvr>
                                    </p:animEffect>
                                  </p:childTnLst>
                                </p:cTn>
                              </p:par>
                              <p:par>
                                <p:cTn id="31" presetID="12" presetClass="entr" presetSubtype="4"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p:tgtEl>
                                          <p:spTgt spid="7"/>
                                        </p:tgtEl>
                                        <p:attrNameLst>
                                          <p:attrName>ppt_y</p:attrName>
                                        </p:attrNameLst>
                                      </p:cBhvr>
                                      <p:tavLst>
                                        <p:tav tm="0">
                                          <p:val>
                                            <p:strVal val="#ppt_y+#ppt_h*1.125000"/>
                                          </p:val>
                                        </p:tav>
                                        <p:tav tm="100000">
                                          <p:val>
                                            <p:strVal val="#ppt_y"/>
                                          </p:val>
                                        </p:tav>
                                      </p:tavLst>
                                    </p:anim>
                                    <p:animEffect transition="in" filter="wipe(up)">
                                      <p:cBhvr>
                                        <p:cTn id="34" dur="500"/>
                                        <p:tgtEl>
                                          <p:spTgt spid="7"/>
                                        </p:tgtEl>
                                      </p:cBhvr>
                                    </p:animEffect>
                                  </p:childTnLst>
                                </p:cTn>
                              </p:par>
                              <p:par>
                                <p:cTn id="35" presetID="12" presetClass="entr" presetSubtype="4"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p:tgtEl>
                                          <p:spTgt spid="8"/>
                                        </p:tgtEl>
                                        <p:attrNameLst>
                                          <p:attrName>ppt_y</p:attrName>
                                        </p:attrNameLst>
                                      </p:cBhvr>
                                      <p:tavLst>
                                        <p:tav tm="0">
                                          <p:val>
                                            <p:strVal val="#ppt_y+#ppt_h*1.125000"/>
                                          </p:val>
                                        </p:tav>
                                        <p:tav tm="100000">
                                          <p:val>
                                            <p:strVal val="#ppt_y"/>
                                          </p:val>
                                        </p:tav>
                                      </p:tavLst>
                                    </p:anim>
                                    <p:animEffect transition="in" filter="wipe(up)">
                                      <p:cBhvr>
                                        <p:cTn id="38" dur="500"/>
                                        <p:tgtEl>
                                          <p:spTgt spid="8"/>
                                        </p:tgtEl>
                                      </p:cBhvr>
                                    </p:animEffect>
                                  </p:childTnLst>
                                </p:cTn>
                              </p:par>
                              <p:par>
                                <p:cTn id="39" presetID="1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p:tgtEl>
                                          <p:spTgt spid="9"/>
                                        </p:tgtEl>
                                        <p:attrNameLst>
                                          <p:attrName>ppt_y</p:attrName>
                                        </p:attrNameLst>
                                      </p:cBhvr>
                                      <p:tavLst>
                                        <p:tav tm="0">
                                          <p:val>
                                            <p:strVal val="#ppt_y+#ppt_h*1.125000"/>
                                          </p:val>
                                        </p:tav>
                                        <p:tav tm="100000">
                                          <p:val>
                                            <p:strVal val="#ppt_y"/>
                                          </p:val>
                                        </p:tav>
                                      </p:tavLst>
                                    </p:anim>
                                    <p:animEffect transition="in" filter="wipe(up)">
                                      <p:cBhvr>
                                        <p:cTn id="42" dur="500"/>
                                        <p:tgtEl>
                                          <p:spTgt spid="9"/>
                                        </p:tgtEl>
                                      </p:cBhvr>
                                    </p:animEffect>
                                  </p:childTnLst>
                                </p:cTn>
                              </p:par>
                            </p:childTnLst>
                          </p:cTn>
                        </p:par>
                        <p:par>
                          <p:cTn id="43" fill="hold">
                            <p:stCondLst>
                              <p:cond delay="3000"/>
                            </p:stCondLst>
                            <p:childTnLst>
                              <p:par>
                                <p:cTn id="44" presetID="42" presetClass="entr" presetSubtype="0" fill="hold" grpId="0" nodeType="after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fade">
                                      <p:cBhvr>
                                        <p:cTn id="46" dur="1000"/>
                                        <p:tgtEl>
                                          <p:spTgt spid="657"/>
                                        </p:tgtEl>
                                      </p:cBhvr>
                                    </p:animEffect>
                                    <p:anim calcmode="lin" valueType="num">
                                      <p:cBhvr>
                                        <p:cTn id="47" dur="1000" fill="hold"/>
                                        <p:tgtEl>
                                          <p:spTgt spid="657"/>
                                        </p:tgtEl>
                                        <p:attrNameLst>
                                          <p:attrName>ppt_x</p:attrName>
                                        </p:attrNameLst>
                                      </p:cBhvr>
                                      <p:tavLst>
                                        <p:tav tm="0">
                                          <p:val>
                                            <p:strVal val="#ppt_x"/>
                                          </p:val>
                                        </p:tav>
                                        <p:tav tm="100000">
                                          <p:val>
                                            <p:strVal val="#ppt_x"/>
                                          </p:val>
                                        </p:tav>
                                      </p:tavLst>
                                    </p:anim>
                                    <p:anim calcmode="lin" valueType="num">
                                      <p:cBhvr>
                                        <p:cTn id="48"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smtClean="0">
                <a:solidFill>
                  <a:srgbClr val="FFFFFF"/>
                </a:solidFill>
                <a:latin typeface="黑体" panose="02010609060101010101" pitchFamily="49" charset="-122"/>
                <a:ea typeface="黑体" panose="02010609060101010101" pitchFamily="49" charset="-122"/>
              </a:rPr>
              <a:t>02</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smtClean="0">
                <a:solidFill>
                  <a:srgbClr val="2D5419"/>
                </a:solidFill>
              </a:rPr>
              <a:t>单击此处添加文字标题</a:t>
            </a:r>
            <a:endParaRPr lang="zh-CN" altLang="en-US" sz="2800" b="1" dirty="0">
              <a:solidFill>
                <a:srgbClr val="2D5419"/>
              </a:solidFill>
            </a:endParaRP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smtClean="0">
                <a:solidFill>
                  <a:srgbClr val="2D5419"/>
                </a:solidFill>
              </a:rPr>
              <a:t>输入文字内容</a:t>
            </a:r>
            <a:endParaRPr lang="zh-CN" altLang="en-US" sz="1600" b="1" dirty="0">
              <a:solidFill>
                <a:srgbClr val="2D5419"/>
              </a:solidFill>
            </a:endParaRPr>
          </a:p>
        </p:txBody>
      </p:sp>
    </p:spTree>
    <p:extLst>
      <p:ext uri="{BB962C8B-B14F-4D97-AF65-F5344CB8AC3E}">
        <p14:creationId xmlns:p14="http://schemas.microsoft.com/office/powerpoint/2010/main" val="3726863865"/>
      </p:ext>
    </p:extLst>
  </p:cSld>
  <p:clrMapOvr>
    <a:masterClrMapping/>
  </p:clrMapOvr>
  <mc:AlternateContent xmlns:mc="http://schemas.openxmlformats.org/markup-compatibility/2006">
    <mc:Choice xmlns:p14="http://schemas.microsoft.com/office/powerpoint/2010/main" Requires="p14">
      <p:transition spd="slow" p14:dur="2500" advTm="0">
        <p14:ferris dir="l"/>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学校读书分享教育培训PPT"/>
</p:tagLst>
</file>

<file path=ppt/tags/tag10.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1.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13.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4.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5.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16.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7.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8.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9.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0.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1.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3.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3.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4.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5.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6.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7.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8.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9.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heme/theme1.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自定义 1">
      <a:dk1>
        <a:sysClr val="windowText" lastClr="000000"/>
      </a:dk1>
      <a:lt1>
        <a:sysClr val="window" lastClr="FFFFFF"/>
      </a:lt1>
      <a:dk2>
        <a:srgbClr val="44546A"/>
      </a:dk2>
      <a:lt2>
        <a:srgbClr val="E7E6E6"/>
      </a:lt2>
      <a:accent1>
        <a:srgbClr val="2D5419"/>
      </a:accent1>
      <a:accent2>
        <a:srgbClr val="2D5419"/>
      </a:accent2>
      <a:accent3>
        <a:srgbClr val="2D5419"/>
      </a:accent3>
      <a:accent4>
        <a:srgbClr val="2D5419"/>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137</TotalTime>
  <Words>1458</Words>
  <PresentationFormat>全屏显示(16:9)</PresentationFormat>
  <Paragraphs>296</Paragraphs>
  <Slides>27</Slides>
  <Notes>27</Notes>
  <HiddenSlides>0</HiddenSlides>
  <MMClips>0</MMClips>
  <ScaleCrop>false</ScaleCrop>
  <HeadingPairs>
    <vt:vector size="6" baseType="variant">
      <vt:variant>
        <vt:lpstr>已用的字体</vt:lpstr>
      </vt:variant>
      <vt:variant>
        <vt:i4>16</vt:i4>
      </vt:variant>
      <vt:variant>
        <vt:lpstr>主题</vt:lpstr>
      </vt:variant>
      <vt:variant>
        <vt:i4>2</vt:i4>
      </vt:variant>
      <vt:variant>
        <vt:lpstr>幻灯片标题</vt:lpstr>
      </vt:variant>
      <vt:variant>
        <vt:i4>27</vt:i4>
      </vt:variant>
    </vt:vector>
  </HeadingPairs>
  <TitlesOfParts>
    <vt:vector size="45" baseType="lpstr">
      <vt:lpstr>Roboto condensed</vt:lpstr>
      <vt:lpstr>等线</vt:lpstr>
      <vt:lpstr>等线 Light</vt:lpstr>
      <vt:lpstr>方正兰亭粗黑_GBK</vt:lpstr>
      <vt:lpstr>方正中等线简体</vt:lpstr>
      <vt:lpstr>黑体</vt:lpstr>
      <vt:lpstr>华文新魏</vt:lpstr>
      <vt:lpstr>华文中宋</vt:lpstr>
      <vt:lpstr>宋体</vt:lpstr>
      <vt:lpstr>微软雅黑</vt:lpstr>
      <vt:lpstr>Arial</vt:lpstr>
      <vt:lpstr>Calibri</vt:lpstr>
      <vt:lpstr>Calibri Light</vt:lpstr>
      <vt:lpstr>Helvetica</vt:lpstr>
      <vt:lpstr>Open Sans Light</vt:lpstr>
      <vt:lpstr>Wingdings</vt:lpstr>
      <vt:lpstr>Office 主题​​</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2017-03-04T06:55:50Z</dcterms:created>
  <dcterms:modified xsi:type="dcterms:W3CDTF">2017-07-06T13:28:50Z</dcterms:modified>
</cp:coreProperties>
</file>