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  <p:sldId id="294" r:id="rId10"/>
    <p:sldId id="285" r:id="rId11"/>
    <p:sldId id="286" r:id="rId12"/>
    <p:sldId id="287" r:id="rId13"/>
    <p:sldId id="288" r:id="rId14"/>
    <p:sldId id="291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891" autoAdjust="0"/>
  </p:normalViewPr>
  <p:slideViewPr>
    <p:cSldViewPr snapToGrid="0">
      <p:cViewPr varScale="1">
        <p:scale>
          <a:sx n="80" d="100"/>
          <a:sy n="80" d="100"/>
        </p:scale>
        <p:origin x="-1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214</Words>
  <Application>Microsoft Office PowerPoint</Application>
  <PresentationFormat>On-screen Show (16:9)</PresentationFormat>
  <Paragraphs>160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VIENTHONGA</cp:lastModifiedBy>
  <cp:revision>62</cp:revision>
  <dcterms:created xsi:type="dcterms:W3CDTF">2017-01-10T13:46:13Z</dcterms:created>
  <dcterms:modified xsi:type="dcterms:W3CDTF">2020-08-18T10:54:32Z</dcterms:modified>
</cp:coreProperties>
</file>