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65" r:id="rId2"/>
    <p:sldId id="266" r:id="rId3"/>
    <p:sldId id="267" r:id="rId4"/>
    <p:sldId id="263" r:id="rId5"/>
    <p:sldId id="256" r:id="rId6"/>
    <p:sldId id="264" r:id="rId7"/>
    <p:sldId id="268" r:id="rId8"/>
    <p:sldId id="269" r:id="rId9"/>
    <p:sldId id="271" r:id="rId10"/>
    <p:sldId id="272" r:id="rId11"/>
    <p:sldId id="273" r:id="rId12"/>
    <p:sldId id="274" r:id="rId13"/>
    <p:sldId id="275" r:id="rId14"/>
    <p:sldId id="276" r:id="rId15"/>
    <p:sldId id="2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158" autoAdjust="0"/>
  </p:normalViewPr>
  <p:slideViewPr>
    <p:cSldViewPr snapToGrid="0">
      <p:cViewPr varScale="1">
        <p:scale>
          <a:sx n="61" d="100"/>
          <a:sy n="61" d="100"/>
        </p:scale>
        <p:origin x="32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D1508-2071-40CF-BA67-9580B550F65A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C53C-8C76-486E-8E12-E4C5C451E0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577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3C53C-8C76-486E-8E12-E4C5C451E06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3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5E28E-280A-47C7-9266-7B41B278F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BFE4A9-7C05-4022-BDDE-D2E534A2FA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DB883-C7C3-423F-8D8C-125E5BD4B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C2F878-2E28-4248-931F-7B036752F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C6FDD-C221-4FDF-89C5-EB884E7D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92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66AB4-2326-4D26-A517-3DF2F905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716F02-F7FB-484C-AE1A-B5EAB0CB00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5150B-0FFE-4C2A-8F52-EC15FF5BC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49431-41F1-4B20-B8B2-51F255908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822F4-672C-4BA0-BDB3-9B8328EE0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80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8452FB3-2E45-4CEB-B033-C11EF767AF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16818-075B-4096-B394-0FA6FB1186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8D2D8-9052-4E04-880D-6149757E8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A24262-FD5E-45C0-8052-8ECB08CFF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028F7-7B88-46D9-8E2E-ADDE1F60E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042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C34AF-DCF1-45EE-9B01-7768E778D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E08E76-E54C-4111-A84E-C1AB6481A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B98463-44F8-419D-9E5B-B65410C72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0143E-B31D-40F1-98D9-B7F8AE86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0EC439-64A2-4856-B1B8-15DFC95A2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22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F8B0-117A-4ABC-BE38-C5BDD807D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554D99-62B7-45D8-83C7-9C78C7204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2852-037E-47CE-8D66-27256652A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5008EA-2B11-4D4F-8C2A-457945821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6B8FC-D69A-4A8F-80E3-C9D70AB30E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625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1F5CA-A6E5-4A87-B2AE-E85CBF209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F7D2DE-B523-482D-BFB1-68FCB870E6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ED3BDD-C0BE-4D03-BE28-5A02B4067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5436B3-7B00-40AC-8462-1C8490A2F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8DF73-8D02-45C3-A6A4-BD04D56F5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D80B23-1ECC-4396-B7DE-67A7F2B91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724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DB325C-20FC-450E-BE16-E37006272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6A682D-4E9E-4D6D-94C2-53EC4D5F6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495D7F-EC51-4EC5-88C9-0C5EDB6EB7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BB07FC-928C-46EA-ADD6-4CBB853226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8B298-8834-4428-BF2D-12B1A76420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C79563-EC72-4DE5-8474-71DD55B1B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2B3B32-9990-460A-9C1F-BE8C3B8A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D18FD9-6253-4845-980B-D4029D6A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482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3150D-1FB6-4102-ACE9-0CB57218D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2120B1-35FC-42DA-9B50-E295EA0B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99191-3F56-46B6-B2D1-424BC740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D0248A-91F6-4460-A9FB-688EDCECE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22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323E43-C434-45FF-88BE-7532136FB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F3F718-B316-46CF-B10B-A1E073B0D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D2FED3-C0F9-4F12-A82D-E5DCC4880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3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6B32E9-CB2D-492A-9535-DF02CB404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EAE89A-A52E-42D6-995E-525F3A432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046DB8-59B9-4434-B933-12FAF2EA5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CD095-1A82-47DA-A9A2-0AA02D07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B49773-78CB-4B37-A5A0-F730ADCE4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403EBA-0124-4290-8E72-5DACCB8F6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92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55B1-D027-4434-85B9-ACFE89C9E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5ED42B7-815B-4C1A-9B04-37C1AE4401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9A7B3A-3C20-4C74-8111-758B955E5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B6CFDA-B7ED-4E4A-98E4-30AE4A15B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318858-AD03-4F8F-AFF1-1911620B4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2E26F9-DD17-4F5A-992C-533372307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641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4E11EA-5E12-4A77-B25A-0A8CEA84F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FC6CE-5676-4559-9AF0-99930E728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E2C753-F3E3-451F-B6A3-C1FE694EBB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F0067-FB33-4EF4-BDE6-E1029F914FB1}" type="datetimeFigureOut">
              <a:rPr lang="en-US" smtClean="0"/>
              <a:t>8/13/2020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8E71-839D-4F44-B8DB-6A772A7F29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8F88D-EE3A-4851-99BD-385422DE4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C04FED-035A-4DBF-809A-1662E643A2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57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5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1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12" Type="http://schemas.openxmlformats.org/officeDocument/2006/relationships/slide" Target="slide6.xml"/><Relationship Id="rId17" Type="http://schemas.openxmlformats.org/officeDocument/2006/relationships/slide" Target="slide13.xml"/><Relationship Id="rId2" Type="http://schemas.openxmlformats.org/officeDocument/2006/relationships/image" Target="../media/image4.jpg"/><Relationship Id="rId16" Type="http://schemas.openxmlformats.org/officeDocument/2006/relationships/slide" Target="slide12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10" Type="http://schemas.openxmlformats.org/officeDocument/2006/relationships/image" Target="../media/image12.png"/><Relationship Id="rId19" Type="http://schemas.openxmlformats.org/officeDocument/2006/relationships/slide" Target="slide14.xml"/><Relationship Id="rId4" Type="http://schemas.openxmlformats.org/officeDocument/2006/relationships/image" Target="../media/image9.png"/><Relationship Id="rId9" Type="http://schemas.openxmlformats.org/officeDocument/2006/relationships/image" Target="../media/image8.png"/><Relationship Id="rId1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7EEB4A-C5B2-4259-ABBF-B084DE5814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D69146-BDB4-462A-9686-CC6F40AA1B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73" y="0"/>
            <a:ext cx="11288110" cy="6869825"/>
          </a:xfrm>
        </p:spPr>
      </p:pic>
    </p:spTree>
    <p:extLst>
      <p:ext uri="{BB962C8B-B14F-4D97-AF65-F5344CB8AC3E}">
        <p14:creationId xmlns:p14="http://schemas.microsoft.com/office/powerpoint/2010/main" val="698378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AC7B-8765-44B8-BC91-A99F852B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F6D4-CC98-4FB7-A4FF-3973BBEE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616-437D-4CB2-AD12-13A69E2C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FCEE0-5681-49E6-AA1E-FE5DEB186C5C}"/>
              </a:ext>
            </a:extLst>
          </p:cNvPr>
          <p:cNvSpPr txBox="1"/>
          <p:nvPr/>
        </p:nvSpPr>
        <p:spPr>
          <a:xfrm>
            <a:off x="1685597" y="258407"/>
            <a:ext cx="9031966" cy="481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</p:spTree>
    <p:extLst>
      <p:ext uri="{BB962C8B-B14F-4D97-AF65-F5344CB8AC3E}">
        <p14:creationId xmlns:p14="http://schemas.microsoft.com/office/powerpoint/2010/main" val="1794202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AC7B-8765-44B8-BC91-A99F852B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F6D4-CC98-4FB7-A4FF-3973BBEE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616-437D-4CB2-AD12-13A69E2C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FCEE0-5681-49E6-AA1E-FE5DEB186C5C}"/>
              </a:ext>
            </a:extLst>
          </p:cNvPr>
          <p:cNvSpPr txBox="1"/>
          <p:nvPr/>
        </p:nvSpPr>
        <p:spPr>
          <a:xfrm>
            <a:off x="1685597" y="258407"/>
            <a:ext cx="9031966" cy="54591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  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  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   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  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   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  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  <p:sp>
        <p:nvSpPr>
          <p:cNvPr id="6" name="Star: 6 Points 5">
            <a:extLst>
              <a:ext uri="{FF2B5EF4-FFF2-40B4-BE49-F238E27FC236}">
                <a16:creationId xmlns:a16="http://schemas.microsoft.com/office/drawing/2014/main" id="{679B27A6-8B7E-451A-8198-D3327B1C3683}"/>
              </a:ext>
            </a:extLst>
          </p:cNvPr>
          <p:cNvSpPr/>
          <p:nvPr/>
        </p:nvSpPr>
        <p:spPr>
          <a:xfrm>
            <a:off x="2175641" y="1176338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Star: 6 Points 8">
            <a:extLst>
              <a:ext uri="{FF2B5EF4-FFF2-40B4-BE49-F238E27FC236}">
                <a16:creationId xmlns:a16="http://schemas.microsoft.com/office/drawing/2014/main" id="{7C9288E2-76D4-4966-99D0-FC8B3CA8336E}"/>
              </a:ext>
            </a:extLst>
          </p:cNvPr>
          <p:cNvSpPr/>
          <p:nvPr/>
        </p:nvSpPr>
        <p:spPr>
          <a:xfrm>
            <a:off x="3883572" y="1908231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sp>
        <p:nvSpPr>
          <p:cNvPr id="10" name="Star: 6 Points 9">
            <a:extLst>
              <a:ext uri="{FF2B5EF4-FFF2-40B4-BE49-F238E27FC236}">
                <a16:creationId xmlns:a16="http://schemas.microsoft.com/office/drawing/2014/main" id="{C5C96C1B-FABC-4C79-A9F4-D16370BAC7A4}"/>
              </a:ext>
            </a:extLst>
          </p:cNvPr>
          <p:cNvSpPr/>
          <p:nvPr/>
        </p:nvSpPr>
        <p:spPr>
          <a:xfrm>
            <a:off x="7480740" y="1929252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7E8FCEDC-6D0E-4EDA-A89D-64A3A5788AC7}"/>
              </a:ext>
            </a:extLst>
          </p:cNvPr>
          <p:cNvSpPr/>
          <p:nvPr/>
        </p:nvSpPr>
        <p:spPr>
          <a:xfrm>
            <a:off x="3697193" y="2577061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4</a:t>
            </a:r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FB7838F3-E817-4616-ACA3-AECB74FB0DEC}"/>
              </a:ext>
            </a:extLst>
          </p:cNvPr>
          <p:cNvSpPr/>
          <p:nvPr/>
        </p:nvSpPr>
        <p:spPr>
          <a:xfrm>
            <a:off x="2175641" y="3283663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5</a:t>
            </a:r>
          </a:p>
        </p:txBody>
      </p:sp>
      <p:sp>
        <p:nvSpPr>
          <p:cNvPr id="13" name="Star: 6 Points 12">
            <a:extLst>
              <a:ext uri="{FF2B5EF4-FFF2-40B4-BE49-F238E27FC236}">
                <a16:creationId xmlns:a16="http://schemas.microsoft.com/office/drawing/2014/main" id="{1BF8CA4A-2B06-4229-A735-89511EB35098}"/>
              </a:ext>
            </a:extLst>
          </p:cNvPr>
          <p:cNvSpPr/>
          <p:nvPr/>
        </p:nvSpPr>
        <p:spPr>
          <a:xfrm>
            <a:off x="5666390" y="3273153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6</a:t>
            </a:r>
          </a:p>
        </p:txBody>
      </p:sp>
      <p:sp>
        <p:nvSpPr>
          <p:cNvPr id="14" name="Star: 6 Points 13">
            <a:extLst>
              <a:ext uri="{FF2B5EF4-FFF2-40B4-BE49-F238E27FC236}">
                <a16:creationId xmlns:a16="http://schemas.microsoft.com/office/drawing/2014/main" id="{7A2DE24B-1D23-4299-ACFD-D164D91D9F55}"/>
              </a:ext>
            </a:extLst>
          </p:cNvPr>
          <p:cNvSpPr/>
          <p:nvPr/>
        </p:nvSpPr>
        <p:spPr>
          <a:xfrm>
            <a:off x="2832538" y="3842650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7</a:t>
            </a:r>
          </a:p>
        </p:txBody>
      </p:sp>
      <p:sp>
        <p:nvSpPr>
          <p:cNvPr id="15" name="Star: 6 Points 14">
            <a:extLst>
              <a:ext uri="{FF2B5EF4-FFF2-40B4-BE49-F238E27FC236}">
                <a16:creationId xmlns:a16="http://schemas.microsoft.com/office/drawing/2014/main" id="{8A4A3991-7A5F-49A6-92D4-230FB078A0C7}"/>
              </a:ext>
            </a:extLst>
          </p:cNvPr>
          <p:cNvSpPr/>
          <p:nvPr/>
        </p:nvSpPr>
        <p:spPr>
          <a:xfrm>
            <a:off x="6180560" y="3842650"/>
            <a:ext cx="419100" cy="514350"/>
          </a:xfrm>
          <a:prstGeom prst="star6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8</a:t>
            </a:r>
          </a:p>
        </p:txBody>
      </p:sp>
      <p:pic>
        <p:nvPicPr>
          <p:cNvPr id="4" name="图片 1" descr="d6cc56ac75d1c6f5a3534dbe8d578eb5">
            <a:hlinkClick r:id="rId3" action="ppaction://hlinksldjump"/>
            <a:extLst>
              <a:ext uri="{FF2B5EF4-FFF2-40B4-BE49-F238E27FC236}">
                <a16:creationId xmlns:a16="http://schemas.microsoft.com/office/drawing/2014/main" id="{6EF02F2B-8AB6-46B7-BF47-E0944ECD1D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9600" t="2607" r="-3657" b="-2607"/>
          <a:stretch/>
        </p:blipFill>
        <p:spPr>
          <a:xfrm>
            <a:off x="9897627" y="4745193"/>
            <a:ext cx="2700238" cy="234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45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9AC7B-8765-44B8-BC91-A99F852B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2F6D4-CC98-4FB7-A4FF-3973BBEE68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3D616-437D-4CB2-AD12-13A69E2CBC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6FCEE0-5681-49E6-AA1E-FE5DEB186C5C}"/>
              </a:ext>
            </a:extLst>
          </p:cNvPr>
          <p:cNvSpPr txBox="1"/>
          <p:nvPr/>
        </p:nvSpPr>
        <p:spPr>
          <a:xfrm>
            <a:off x="1685597" y="258407"/>
            <a:ext cx="9031966" cy="481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C40BAC-6509-424D-AFB6-5C0C0C531223}"/>
              </a:ext>
            </a:extLst>
          </p:cNvPr>
          <p:cNvSpPr txBox="1"/>
          <p:nvPr/>
        </p:nvSpPr>
        <p:spPr>
          <a:xfrm>
            <a:off x="1678644" y="999618"/>
            <a:ext cx="9049429" cy="277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Cã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thî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gÆp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mét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în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mÑ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cho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bó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rót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tªn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V­</a:t>
            </a:r>
            <a:r>
              <a:rPr lang="en-US" sz="3200" dirty="0" err="1">
                <a:solidFill>
                  <a:srgbClr val="0070C0"/>
                </a:solidFill>
                <a:latin typeface=".VnAvant" panose="020B7200000000000000" pitchFamily="34" charset="0"/>
              </a:rPr>
              <a:t>ư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în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mÑ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chît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ngÈng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lªn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nh×n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.VnAvant" panose="020B7200000000000000" pitchFamily="34" charset="0"/>
              </a:rPr>
              <a:t>mÆt</a:t>
            </a:r>
            <a:r>
              <a:rPr lang="en-US" sz="2800" dirty="0">
                <a:solidFill>
                  <a:srgbClr val="0070C0"/>
                </a:solidFill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329F32B-0F84-425D-844A-1A597FCE7B38}"/>
              </a:ext>
            </a:extLst>
          </p:cNvPr>
          <p:cNvSpPr/>
          <p:nvPr/>
        </p:nvSpPr>
        <p:spPr>
          <a:xfrm>
            <a:off x="2001388" y="1237602"/>
            <a:ext cx="447589" cy="42203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ED1E26-27A1-42CA-987F-EB164685FDE8}"/>
              </a:ext>
            </a:extLst>
          </p:cNvPr>
          <p:cNvSpPr txBox="1"/>
          <p:nvPr/>
        </p:nvSpPr>
        <p:spPr>
          <a:xfrm>
            <a:off x="1683903" y="3095804"/>
            <a:ext cx="9049429" cy="194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	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thî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nghÜ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nã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sÏ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chÕt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ThÕ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®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i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.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Tõ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b¸c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bá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nghÒ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endParaRPr lang="en-US" sz="2800" dirty="0">
              <a:solidFill>
                <a:schemeClr val="accent2">
                  <a:lumMod val="75000"/>
                </a:schemeClr>
              </a:solidFill>
              <a:latin typeface=".VnAvant" panose="020B7200000000000000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5A1E8CA-1652-4D1E-9D71-CAA86798AD38}"/>
              </a:ext>
            </a:extLst>
          </p:cNvPr>
          <p:cNvSpPr/>
          <p:nvPr/>
        </p:nvSpPr>
        <p:spPr>
          <a:xfrm>
            <a:off x="2001388" y="3356678"/>
            <a:ext cx="447589" cy="422034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2</a:t>
            </a:r>
          </a:p>
        </p:txBody>
      </p:sp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EAFE68AA-391F-4804-95EE-B9967007A0E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144" y="5338909"/>
            <a:ext cx="1404856" cy="168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6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352CB-85AB-46AB-8715-A7F699480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D72320F-C350-461A-A430-2655A72C16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" y="0"/>
            <a:ext cx="12107917" cy="6858000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08C93A-3DD3-47A8-A87A-98396B80E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48" t="54560" r="29483" b="14789"/>
          <a:stretch/>
        </p:blipFill>
        <p:spPr>
          <a:xfrm>
            <a:off x="2134064" y="1740876"/>
            <a:ext cx="7651067" cy="2533468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FDE2321F-1DEA-4212-B6AD-412D4E5BD95C}"/>
              </a:ext>
            </a:extLst>
          </p:cNvPr>
          <p:cNvSpPr/>
          <p:nvPr/>
        </p:nvSpPr>
        <p:spPr>
          <a:xfrm>
            <a:off x="4414345" y="3517598"/>
            <a:ext cx="504496" cy="52551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B6E3A325-87D5-42D1-BD6A-C7BD99E478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807" y="4043115"/>
            <a:ext cx="2553193" cy="2808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2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CC748-2A69-4FD7-8FF3-683F10337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DC7ED-162B-412A-BF75-F648E62018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CE583E-0DB9-4467-9628-85C50EAE33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55" t="19617" r="23535" b="56781"/>
          <a:stretch/>
        </p:blipFill>
        <p:spPr>
          <a:xfrm>
            <a:off x="578069" y="851338"/>
            <a:ext cx="10863468" cy="23332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C37823-9BB7-4823-9F16-2E3049CBB35D}"/>
              </a:ext>
            </a:extLst>
          </p:cNvPr>
          <p:cNvSpPr/>
          <p:nvPr/>
        </p:nvSpPr>
        <p:spPr>
          <a:xfrm>
            <a:off x="3352796" y="1862552"/>
            <a:ext cx="893380" cy="798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g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6B2F245-A0F9-4729-BD6D-A4F55D91D81A}"/>
              </a:ext>
            </a:extLst>
          </p:cNvPr>
          <p:cNvSpPr/>
          <p:nvPr/>
        </p:nvSpPr>
        <p:spPr>
          <a:xfrm>
            <a:off x="8033660" y="1869169"/>
            <a:ext cx="893380" cy="7987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gh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56782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5B59FE0-3219-4175-9390-5670F79A56D1}"/>
              </a:ext>
            </a:extLst>
          </p:cNvPr>
          <p:cNvSpPr/>
          <p:nvPr/>
        </p:nvSpPr>
        <p:spPr>
          <a:xfrm>
            <a:off x="1436913" y="381907"/>
            <a:ext cx="9557657" cy="1039132"/>
          </a:xfrm>
          <a:prstGeom prst="roundRect">
            <a:avLst/>
          </a:prstGeom>
          <a:noFill/>
          <a:ln w="28575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V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ượ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n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mÑ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gÆp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b¸c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thî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s¨n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, «m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gh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× 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v­</a:t>
            </a:r>
            <a:r>
              <a:rPr lang="en-US" sz="3600" dirty="0" err="1">
                <a:solidFill>
                  <a:schemeClr val="tx1"/>
                </a:solidFill>
                <a:latin typeface=".VnAvant" panose="020B7200000000000000" pitchFamily="34" charset="0"/>
              </a:rPr>
              <a:t>ư</a:t>
            </a:r>
            <a:r>
              <a:rPr lang="en-US" sz="3200" dirty="0" err="1">
                <a:solidFill>
                  <a:schemeClr val="tx1"/>
                </a:solidFill>
                <a:latin typeface=".VnAvant" panose="020B7200000000000000" pitchFamily="34" charset="0"/>
              </a:rPr>
              <a:t>în</a:t>
            </a:r>
            <a:r>
              <a:rPr lang="en-US" sz="3200" dirty="0">
                <a:solidFill>
                  <a:schemeClr val="tx1"/>
                </a:solidFill>
                <a:latin typeface=".VnAvant" panose="020B7200000000000000" pitchFamily="34" charset="0"/>
              </a:rPr>
              <a:t> con.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A11FCE-28B6-4A9B-A79B-03BCCE8646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b="9759"/>
          <a:stretch/>
        </p:blipFill>
        <p:spPr bwMode="auto">
          <a:xfrm>
            <a:off x="2489907" y="2160856"/>
            <a:ext cx="7897596" cy="291013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4A8E3B6-F744-41AE-86F8-21EEFFEB7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6607" y="2807352"/>
            <a:ext cx="8413304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300" b="1" dirty="0">
                <a:latin typeface="HP001 4 hàng" panose="020B0603050302020204" pitchFamily="34" charset="0"/>
              </a:rPr>
              <a:t>v</a:t>
            </a:r>
            <a:r>
              <a:rPr lang="el-GR" altLang="en-US" sz="6300" b="1" dirty="0">
                <a:latin typeface="HP001 4 hàng" panose="020B0603050302020204" pitchFamily="34" charset="0"/>
              </a:rPr>
              <a:t>ΰ</a:t>
            </a:r>
            <a:r>
              <a:rPr lang="en-US" altLang="en-US" sz="6300" b="1" dirty="0">
                <a:latin typeface="HP001 4 hàng" panose="020B0603050302020204" pitchFamily="34" charset="0"/>
              </a:rPr>
              <a:t>Ŗ </a:t>
            </a:r>
            <a:r>
              <a:rPr lang="el-GR" altLang="en-US" sz="6300" b="1" dirty="0">
                <a:latin typeface="HP001 4 hàng" panose="020B0603050302020204" pitchFamily="34" charset="0"/>
              </a:rPr>
              <a:t>Ε</a:t>
            </a:r>
            <a:r>
              <a:rPr lang="en-US" altLang="en-US" sz="6300" b="1" dirty="0">
                <a:latin typeface="HP001 4 hàng" panose="020B0603050302020204" pitchFamily="34" charset="0"/>
              </a:rPr>
              <a:t>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gặp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bác</a:t>
            </a:r>
            <a:r>
              <a:rPr lang="en-US" altLang="en-US" sz="6300" b="1" dirty="0">
                <a:latin typeface="HP001 4 hàng" panose="020B0603050302020204" pitchFamily="34" charset="0"/>
              </a:rPr>
              <a:t> </a:t>
            </a:r>
            <a:r>
              <a:rPr lang="en-US" altLang="en-US" sz="6300" b="1" dirty="0" err="1">
                <a:latin typeface="HP001 4 hàng" panose="020B0603050302020204" pitchFamily="34" charset="0"/>
              </a:rPr>
              <a:t>Ǉhợ</a:t>
            </a:r>
            <a:r>
              <a:rPr lang="en-US" altLang="en-US" sz="6300" b="1" dirty="0">
                <a:latin typeface="HP001 4 hàng" panose="020B0603050302020204" pitchFamily="34" charset="0"/>
              </a:rPr>
              <a:t>   </a:t>
            </a:r>
          </a:p>
          <a:p>
            <a:r>
              <a:rPr lang="en-US" altLang="en-US" sz="6300" b="1" dirty="0">
                <a:latin typeface="HP001 4 hàng" panose="020B0603050302020204" pitchFamily="34" charset="0"/>
              </a:rPr>
              <a:t>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9A2F4B-B758-41CA-B697-1EC31114CF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0751" y="4024559"/>
            <a:ext cx="9049160" cy="1046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1pPr>
            <a:lvl2pPr marL="742950" indent="-28575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2pPr>
            <a:lvl3pPr marL="11430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3pPr>
            <a:lvl4pPr marL="16002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4pPr>
            <a:lvl5pPr marL="2057400" indent="-228600"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FF"/>
                </a:solidFill>
                <a:latin typeface=".VnTime" panose="020B7200000000000000" pitchFamily="34" charset="0"/>
              </a:defRPr>
            </a:lvl9pPr>
          </a:lstStyle>
          <a:p>
            <a:r>
              <a:rPr lang="en-US" altLang="en-US" sz="6000" b="1" dirty="0" err="1">
                <a:latin typeface="HP001 4 hàng" panose="020B0603050302020204" pitchFamily="34" charset="0"/>
              </a:rPr>
              <a:t>săn</a:t>
            </a:r>
            <a:r>
              <a:rPr lang="en-US" altLang="en-US" sz="6000" b="1" dirty="0">
                <a:latin typeface="HP001 4 hàng" panose="020B0603050302020204" pitchFamily="34" charset="0"/>
              </a:rPr>
              <a:t>, į </a:t>
            </a:r>
            <a:r>
              <a:rPr lang="en-US" altLang="en-US" sz="6000" b="1" dirty="0" err="1">
                <a:latin typeface="HP001 4 hàng" panose="020B0603050302020204" pitchFamily="34" charset="0"/>
              </a:rPr>
              <a:t>ghì</a:t>
            </a:r>
            <a:r>
              <a:rPr lang="en-US" altLang="en-US" sz="6000" b="1" dirty="0">
                <a:latin typeface="HP001 4 hàng" panose="020B0603050302020204" pitchFamily="34" charset="0"/>
              </a:rPr>
              <a:t> v</a:t>
            </a:r>
            <a:r>
              <a:rPr lang="el-GR" altLang="en-US" sz="6000" b="1" dirty="0">
                <a:latin typeface="HP001 4 hàng" panose="020B0603050302020204" pitchFamily="34" charset="0"/>
              </a:rPr>
              <a:t>ΰ</a:t>
            </a:r>
            <a:r>
              <a:rPr lang="en-US" altLang="en-US" sz="6000" b="1" dirty="0">
                <a:latin typeface="HP001 4 hàng" panose="020B0603050302020204" pitchFamily="34" charset="0"/>
              </a:rPr>
              <a:t>Ŗ c</a:t>
            </a:r>
            <a:r>
              <a:rPr lang="el-GR" altLang="en-US" sz="6000" b="1" dirty="0">
                <a:latin typeface="HP001 4 hàng" panose="020B0603050302020204" pitchFamily="34" charset="0"/>
              </a:rPr>
              <a:t>Ϊ</a:t>
            </a:r>
            <a:r>
              <a:rPr lang="en-US" altLang="en-US" sz="6200" b="1" dirty="0">
                <a:latin typeface="HP001 4 hàng" panose="020B0603050302020204" pitchFamily="34" charset="0"/>
              </a:rPr>
              <a:t>.</a:t>
            </a:r>
            <a:endParaRPr lang="en-US" altLang="en-US" sz="6200" b="1" dirty="0"/>
          </a:p>
        </p:txBody>
      </p:sp>
      <p:pic>
        <p:nvPicPr>
          <p:cNvPr id="9" name="Picture 8">
            <a:hlinkClick r:id="rId3" action="ppaction://hlinksldjump"/>
            <a:extLst>
              <a:ext uri="{FF2B5EF4-FFF2-40B4-BE49-F238E27FC236}">
                <a16:creationId xmlns:a16="http://schemas.microsoft.com/office/drawing/2014/main" id="{DC1CDF7F-3FC1-4C72-8DC3-44C8F3835F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249" y="4268009"/>
            <a:ext cx="2898953" cy="28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078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21B71-8AB6-4B5A-B9C5-6F90F0C84C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01CAB-7047-4C56-9F77-22E98926D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2168B-5216-4B8C-A62F-2B5242CB7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86" t="26620" r="27242" b="16322"/>
          <a:stretch/>
        </p:blipFill>
        <p:spPr>
          <a:xfrm>
            <a:off x="1271752" y="0"/>
            <a:ext cx="9690536" cy="688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9851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8FC2-2593-448C-8C6C-F3C112AC8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8237B6-63FD-49F9-BDDE-6DF08BD07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95"/>
          <a:stretch/>
        </p:blipFill>
        <p:spPr>
          <a:xfrm>
            <a:off x="0" y="-1"/>
            <a:ext cx="12192001" cy="685236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94A1E20-7FA2-4351-9581-5AB3D5B4F9E8}"/>
              </a:ext>
            </a:extLst>
          </p:cNvPr>
          <p:cNvSpPr/>
          <p:nvPr/>
        </p:nvSpPr>
        <p:spPr>
          <a:xfrm>
            <a:off x="2604680" y="1905000"/>
            <a:ext cx="7002046" cy="21050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.VnAvant" panose="020B7200000000000000" pitchFamily="34" charset="0"/>
              </a:rPr>
              <a:t>Bµi</a:t>
            </a:r>
            <a:r>
              <a:rPr lang="en-US" sz="4000" dirty="0">
                <a:solidFill>
                  <a:schemeClr val="tx1"/>
                </a:solidFill>
                <a:latin typeface=".VnAvant" panose="020B7200000000000000" pitchFamily="34" charset="0"/>
              </a:rPr>
              <a:t> 81</a:t>
            </a:r>
          </a:p>
          <a:p>
            <a:pPr algn="ctr"/>
            <a:r>
              <a:rPr lang="en-US" sz="8000" dirty="0">
                <a:solidFill>
                  <a:srgbClr val="C00000"/>
                </a:solidFill>
                <a:latin typeface=".VnAvant" panose="020B7200000000000000" pitchFamily="34" charset="0"/>
              </a:rPr>
              <a:t>¤n </a:t>
            </a:r>
            <a:r>
              <a:rPr lang="en-US" sz="8000" dirty="0" err="1">
                <a:solidFill>
                  <a:srgbClr val="C00000"/>
                </a:solidFill>
                <a:latin typeface=".VnAvant" panose="020B7200000000000000" pitchFamily="34" charset="0"/>
              </a:rPr>
              <a:t>tËp</a:t>
            </a:r>
            <a:endParaRPr lang="en-US" sz="8000" dirty="0">
              <a:solidFill>
                <a:srgbClr val="C00000"/>
              </a:solidFill>
              <a:latin typeface=".VnAvant" panose="020B7200000000000000" pitchFamily="34" charset="0"/>
            </a:endParaRP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(tr. 145)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4189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54" y="1784291"/>
            <a:ext cx="3099317" cy="29158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93" y="4155328"/>
            <a:ext cx="2513051" cy="2513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1859624"/>
            <a:ext cx="2994597" cy="28405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3680366"/>
            <a:ext cx="2516559" cy="120096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506559"/>
            <a:ext cx="2659008" cy="126894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7971417-226F-46F7-8CC8-E7112D878A2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623092" y="5629563"/>
            <a:ext cx="2516559" cy="1200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39C5552-4061-4E3D-A254-C560E9E70EED}"/>
              </a:ext>
            </a:extLst>
          </p:cNvPr>
          <p:cNvSpPr/>
          <p:nvPr/>
        </p:nvSpPr>
        <p:spPr>
          <a:xfrm>
            <a:off x="4361456" y="161501"/>
            <a:ext cx="3683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CHÁY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ỪNG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>
            <a:hlinkClick r:id="rId7" action="ppaction://hlinksldjump"/>
            <a:extLst>
              <a:ext uri="{FF2B5EF4-FFF2-40B4-BE49-F238E27FC236}">
                <a16:creationId xmlns:a16="http://schemas.microsoft.com/office/drawing/2014/main" id="{758D59F8-3E73-4C6A-A3DD-42BAF0869861}"/>
              </a:ext>
            </a:extLst>
          </p:cNvPr>
          <p:cNvSpPr/>
          <p:nvPr/>
        </p:nvSpPr>
        <p:spPr>
          <a:xfrm>
            <a:off x="5312095" y="1090897"/>
            <a:ext cx="1569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PLAY</a:t>
            </a:r>
          </a:p>
        </p:txBody>
      </p:sp>
    </p:spTree>
    <p:extLst>
      <p:ext uri="{BB962C8B-B14F-4D97-AF65-F5344CB8AC3E}">
        <p14:creationId xmlns:p14="http://schemas.microsoft.com/office/powerpoint/2010/main" val="19800048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336505-5F45-40A0-8E38-3C56A87A9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254" y="1784291"/>
            <a:ext cx="3099317" cy="29158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876EF5-ED11-45F7-A447-DA981AAA01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4705" y="3070117"/>
            <a:ext cx="2820080" cy="251305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1B973C7-B163-446C-8A00-EF7B95DA8A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9" t="26221" r="64705" b="26723"/>
          <a:stretch/>
        </p:blipFill>
        <p:spPr>
          <a:xfrm>
            <a:off x="9570368" y="3560265"/>
            <a:ext cx="872213" cy="1224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F1D8472-0B11-4FE0-851C-FDB556A1E0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37" t="-582" r="-739" b="20861"/>
          <a:stretch/>
        </p:blipFill>
        <p:spPr>
          <a:xfrm>
            <a:off x="5557561" y="2712734"/>
            <a:ext cx="1904809" cy="21128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B329786-71EE-421D-83C8-678402866B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93" y="4155328"/>
            <a:ext cx="2513051" cy="25130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92D8F86-D3A9-4FAD-B422-FC097FDF55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3" y="1859624"/>
            <a:ext cx="2994597" cy="284054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FAB6DD-DFD1-4DA8-A5E4-698F79B435A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7805331" y="3680366"/>
            <a:ext cx="2516559" cy="1200961"/>
          </a:xfrm>
          <a:prstGeom prst="rect">
            <a:avLst/>
          </a:prstGeom>
        </p:spPr>
      </p:pic>
      <p:pic>
        <p:nvPicPr>
          <p:cNvPr id="22" name="图片 1" descr="d6cc56ac75d1c6f5a3534dbe8d578eb5">
            <a:extLst>
              <a:ext uri="{FF2B5EF4-FFF2-40B4-BE49-F238E27FC236}">
                <a16:creationId xmlns:a16="http://schemas.microsoft.com/office/drawing/2014/main" id="{4C229930-F665-471D-A6FA-AD67BCD6435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600" t="2607" r="-3657" b="-2607"/>
          <a:stretch/>
        </p:blipFill>
        <p:spPr>
          <a:xfrm flipH="1">
            <a:off x="1925721" y="4547831"/>
            <a:ext cx="2945459" cy="2559458"/>
          </a:xfrm>
          <a:prstGeom prst="rect">
            <a:avLst/>
          </a:prstGeom>
        </p:spPr>
      </p:pic>
      <p:pic>
        <p:nvPicPr>
          <p:cNvPr id="26" name="图片 1" descr="d6cc56ac75d1c6f5a3534dbe8d578eb5">
            <a:extLst>
              <a:ext uri="{FF2B5EF4-FFF2-40B4-BE49-F238E27FC236}">
                <a16:creationId xmlns:a16="http://schemas.microsoft.com/office/drawing/2014/main" id="{7AAA77F9-E09D-43C1-8BDA-A9F9D6974EE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170" t="55449" r="60001" b="7299"/>
          <a:stretch/>
        </p:blipFill>
        <p:spPr>
          <a:xfrm flipH="1">
            <a:off x="4812753" y="5855405"/>
            <a:ext cx="1230157" cy="109002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E62C158-A103-4316-B72D-1BDD0EE5CD2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5702596" y="5466365"/>
            <a:ext cx="3099317" cy="1479067"/>
          </a:xfrm>
          <a:prstGeom prst="rect">
            <a:avLst/>
          </a:prstGeom>
        </p:spPr>
      </p:pic>
      <p:pic>
        <p:nvPicPr>
          <p:cNvPr id="27" name="图片 1" descr="d6cc56ac75d1c6f5a3534dbe8d578eb5">
            <a:extLst>
              <a:ext uri="{FF2B5EF4-FFF2-40B4-BE49-F238E27FC236}">
                <a16:creationId xmlns:a16="http://schemas.microsoft.com/office/drawing/2014/main" id="{E5FF929C-747E-4EAC-9B86-3A93F46DCB4B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3170" t="55449" r="60001" b="7299"/>
          <a:stretch/>
        </p:blipFill>
        <p:spPr>
          <a:xfrm>
            <a:off x="4537938" y="3576757"/>
            <a:ext cx="1068469" cy="9710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229FCE-2AA5-4608-991F-12F0AC109202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t="28838" r="16621" b="39119"/>
          <a:stretch/>
        </p:blipFill>
        <p:spPr>
          <a:xfrm>
            <a:off x="2128517" y="3506559"/>
            <a:ext cx="2659008" cy="1268941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EA01BFC-828D-4084-815B-7ADF725CE6B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5" t="16796" b="16796"/>
          <a:stretch/>
        </p:blipFill>
        <p:spPr>
          <a:xfrm>
            <a:off x="10426530" y="3279895"/>
            <a:ext cx="1766023" cy="1785717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C68F307-9BCF-4FD9-BDB7-CEC4ED10A42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2"/>
          <a:stretch/>
        </p:blipFill>
        <p:spPr>
          <a:xfrm>
            <a:off x="12153223" y="5115740"/>
            <a:ext cx="3636441" cy="2769052"/>
          </a:xfrm>
          <a:prstGeom prst="rect">
            <a:avLst/>
          </a:prstGeom>
        </p:spPr>
      </p:pic>
      <p:pic>
        <p:nvPicPr>
          <p:cNvPr id="41" name="Picture 40">
            <a:hlinkClick r:id="rId12" action="ppaction://hlinksldjump"/>
            <a:extLst>
              <a:ext uri="{FF2B5EF4-FFF2-40B4-BE49-F238E27FC236}">
                <a16:creationId xmlns:a16="http://schemas.microsoft.com/office/drawing/2014/main" id="{AE752379-2F4E-4DFE-BACA-7F74DE703CF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3" t="2113" r="66860" b="69191"/>
          <a:stretch/>
        </p:blipFill>
        <p:spPr>
          <a:xfrm>
            <a:off x="0" y="732009"/>
            <a:ext cx="710119" cy="671933"/>
          </a:xfrm>
          <a:prstGeom prst="rect">
            <a:avLst/>
          </a:prstGeom>
        </p:spPr>
      </p:pic>
      <p:sp>
        <p:nvSpPr>
          <p:cNvPr id="42" name="Oval 41">
            <a:extLst>
              <a:ext uri="{FF2B5EF4-FFF2-40B4-BE49-F238E27FC236}">
                <a16:creationId xmlns:a16="http://schemas.microsoft.com/office/drawing/2014/main" id="{1E350DEA-6431-4193-95FA-471131022D67}"/>
              </a:ext>
            </a:extLst>
          </p:cNvPr>
          <p:cNvSpPr/>
          <p:nvPr/>
        </p:nvSpPr>
        <p:spPr>
          <a:xfrm>
            <a:off x="82590" y="0"/>
            <a:ext cx="544937" cy="544749"/>
          </a:xfrm>
          <a:prstGeom prst="ellipse">
            <a:avLst/>
          </a:prstGeom>
          <a:blipFill>
            <a:blip r:embed="rId11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434A0B5-A04C-49BE-9A7A-C2E25FEEF773}"/>
              </a:ext>
            </a:extLst>
          </p:cNvPr>
          <p:cNvSpPr/>
          <p:nvPr/>
        </p:nvSpPr>
        <p:spPr>
          <a:xfrm>
            <a:off x="991472" y="0"/>
            <a:ext cx="544937" cy="544749"/>
          </a:xfrm>
          <a:prstGeom prst="ellipse">
            <a:avLst/>
          </a:prstGeom>
          <a:blipFill>
            <a:blip r:embed="rId6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6" name="Picture 45">
            <a:hlinkClick r:id="rId14" action="ppaction://hlinksldjump"/>
            <a:extLst>
              <a:ext uri="{FF2B5EF4-FFF2-40B4-BE49-F238E27FC236}">
                <a16:creationId xmlns:a16="http://schemas.microsoft.com/office/drawing/2014/main" id="{7CEA9600-B541-493B-9168-A64F834ED4A4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86" r="34233" b="69787"/>
          <a:stretch/>
        </p:blipFill>
        <p:spPr>
          <a:xfrm>
            <a:off x="885082" y="671635"/>
            <a:ext cx="710119" cy="692521"/>
          </a:xfrm>
          <a:prstGeom prst="rect">
            <a:avLst/>
          </a:prstGeom>
        </p:spPr>
      </p:pic>
      <p:sp>
        <p:nvSpPr>
          <p:cNvPr id="47" name="Oval 46">
            <a:extLst>
              <a:ext uri="{FF2B5EF4-FFF2-40B4-BE49-F238E27FC236}">
                <a16:creationId xmlns:a16="http://schemas.microsoft.com/office/drawing/2014/main" id="{074E7F97-E732-422F-B6DE-1EB6C60AFFD5}"/>
              </a:ext>
            </a:extLst>
          </p:cNvPr>
          <p:cNvSpPr/>
          <p:nvPr/>
        </p:nvSpPr>
        <p:spPr>
          <a:xfrm>
            <a:off x="1856048" y="-5581"/>
            <a:ext cx="544937" cy="544749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9" name="Picture 48">
            <a:hlinkClick r:id="rId16" action="ppaction://hlinksldjump"/>
            <a:extLst>
              <a:ext uri="{FF2B5EF4-FFF2-40B4-BE49-F238E27FC236}">
                <a16:creationId xmlns:a16="http://schemas.microsoft.com/office/drawing/2014/main" id="{7257AC56-4F8D-40CB-9602-D1B26602988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85" t="-216" r="3556" b="69191"/>
          <a:stretch/>
        </p:blipFill>
        <p:spPr>
          <a:xfrm>
            <a:off x="1770166" y="650530"/>
            <a:ext cx="716700" cy="713626"/>
          </a:xfrm>
          <a:prstGeom prst="rect">
            <a:avLst/>
          </a:prstGeom>
        </p:spPr>
      </p:pic>
      <p:sp>
        <p:nvSpPr>
          <p:cNvPr id="50" name="Oval 49">
            <a:extLst>
              <a:ext uri="{FF2B5EF4-FFF2-40B4-BE49-F238E27FC236}">
                <a16:creationId xmlns:a16="http://schemas.microsoft.com/office/drawing/2014/main" id="{98A68339-0866-4616-BFA3-2D5DC81B32CD}"/>
              </a:ext>
            </a:extLst>
          </p:cNvPr>
          <p:cNvSpPr/>
          <p:nvPr/>
        </p:nvSpPr>
        <p:spPr>
          <a:xfrm>
            <a:off x="2753547" y="9743"/>
            <a:ext cx="544937" cy="544749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2" name="Picture 51">
            <a:hlinkClick r:id="rId17" action="ppaction://hlinksldjump"/>
            <a:extLst>
              <a:ext uri="{FF2B5EF4-FFF2-40B4-BE49-F238E27FC236}">
                <a16:creationId xmlns:a16="http://schemas.microsoft.com/office/drawing/2014/main" id="{5CFCC060-718A-4862-8403-7AF355A7BB1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t="32100" r="66860" b="39409"/>
          <a:stretch/>
        </p:blipFill>
        <p:spPr>
          <a:xfrm>
            <a:off x="2707481" y="662365"/>
            <a:ext cx="675490" cy="67193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1294D4D1-1EB1-4A9D-B8F9-1386FB55519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368" y="3516432"/>
            <a:ext cx="2832354" cy="3429000"/>
          </a:xfrm>
          <a:prstGeom prst="rect">
            <a:avLst/>
          </a:prstGeom>
        </p:spPr>
      </p:pic>
      <p:sp>
        <p:nvSpPr>
          <p:cNvPr id="61" name="Oval 60">
            <a:extLst>
              <a:ext uri="{FF2B5EF4-FFF2-40B4-BE49-F238E27FC236}">
                <a16:creationId xmlns:a16="http://schemas.microsoft.com/office/drawing/2014/main" id="{9738F22B-30A3-4A3A-97E6-8A5DEDB7E9C6}"/>
              </a:ext>
            </a:extLst>
          </p:cNvPr>
          <p:cNvSpPr/>
          <p:nvPr/>
        </p:nvSpPr>
        <p:spPr>
          <a:xfrm>
            <a:off x="3669422" y="28142"/>
            <a:ext cx="544937" cy="544749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3" name="Picture 62">
            <a:hlinkClick r:id="rId19" action="ppaction://hlinksldjump"/>
            <a:extLst>
              <a:ext uri="{FF2B5EF4-FFF2-40B4-BE49-F238E27FC236}">
                <a16:creationId xmlns:a16="http://schemas.microsoft.com/office/drawing/2014/main" id="{62D445A6-7D04-4ACE-A9EC-E65DA4B5155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45" t="31624" r="34666" b="39409"/>
          <a:stretch/>
        </p:blipFill>
        <p:spPr>
          <a:xfrm>
            <a:off x="3583539" y="609748"/>
            <a:ext cx="716701" cy="683160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383A03FF-0B4B-4F9D-A5FE-7699400054F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503" y="4172753"/>
            <a:ext cx="2945459" cy="2717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62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96296E-6 L -0.29765 -0.016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-67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500"/>
                            </p:stCondLst>
                            <p:childTnLst>
                              <p:par>
                                <p:cTn id="7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6 2.96296E-6 L 0.00196 0.00092 C -0.0194 -0.00695 -0.01067 -0.00556 -0.02461 -0.00556 L -0.31953 2.96296E-6 " pathEditMode="relative" rAng="0" ptsTypes="AAAA">
                                      <p:cBhvr>
                                        <p:cTn id="96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81" y="-255"/>
                                    </p:animMotion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47" grpId="0" animBg="1"/>
      <p:bldP spid="5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A5CA7-4F4A-47D6-B2DD-879B47FD5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F515BC-F1AE-40E4-932A-CBB7013D8F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hlinkClick r:id="rId2" action="ppaction://hlinksldjump"/>
            <a:extLst>
              <a:ext uri="{FF2B5EF4-FFF2-40B4-BE49-F238E27FC236}">
                <a16:creationId xmlns:a16="http://schemas.microsoft.com/office/drawing/2014/main" id="{5815DB73-CAA5-43A4-9075-CDB5A785E9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927" y="4425779"/>
            <a:ext cx="3236708" cy="3236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9C1E2E3-66B1-4326-B02F-6E302B1881C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966" t="20230" r="22673" b="46667"/>
          <a:stretch/>
        </p:blipFill>
        <p:spPr>
          <a:xfrm>
            <a:off x="838200" y="1287512"/>
            <a:ext cx="10183903" cy="299282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98E7C85-4E7E-490C-AEB6-65AAC91D9B33}"/>
              </a:ext>
            </a:extLst>
          </p:cNvPr>
          <p:cNvSpPr/>
          <p:nvPr/>
        </p:nvSpPr>
        <p:spPr>
          <a:xfrm>
            <a:off x="4330262" y="256452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ACDDEF3-DA8B-47EC-B2A6-97AED1FF0DDA}"/>
              </a:ext>
            </a:extLst>
          </p:cNvPr>
          <p:cNvSpPr/>
          <p:nvPr/>
        </p:nvSpPr>
        <p:spPr>
          <a:xfrm>
            <a:off x="7567448" y="256452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ac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2CFC0C-1440-4BAC-809B-686513A573C1}"/>
              </a:ext>
            </a:extLst>
          </p:cNvPr>
          <p:cNvSpPr/>
          <p:nvPr/>
        </p:nvSpPr>
        <p:spPr>
          <a:xfrm>
            <a:off x="4337834" y="3070889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¨ng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BFF9DF8-754B-4C2F-A1C9-F4172FBFD9D6}"/>
              </a:ext>
            </a:extLst>
          </p:cNvPr>
          <p:cNvSpPr/>
          <p:nvPr/>
        </p:nvSpPr>
        <p:spPr>
          <a:xfrm>
            <a:off x="7567447" y="3070889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¨c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753522-D81A-487E-82A5-7A94FD55C358}"/>
              </a:ext>
            </a:extLst>
          </p:cNvPr>
          <p:cNvSpPr/>
          <p:nvPr/>
        </p:nvSpPr>
        <p:spPr>
          <a:xfrm>
            <a:off x="4337834" y="355033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©ng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3EE8EA1-898B-4727-AF55-0027A23F9BF4}"/>
              </a:ext>
            </a:extLst>
          </p:cNvPr>
          <p:cNvSpPr/>
          <p:nvPr/>
        </p:nvSpPr>
        <p:spPr>
          <a:xfrm>
            <a:off x="7567446" y="3560844"/>
            <a:ext cx="3142593" cy="43092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.VnAvant" panose="020B7200000000000000" pitchFamily="34" charset="0"/>
              </a:rPr>
              <a:t>©c</a:t>
            </a:r>
          </a:p>
        </p:txBody>
      </p:sp>
    </p:spTree>
    <p:extLst>
      <p:ext uri="{BB962C8B-B14F-4D97-AF65-F5344CB8AC3E}">
        <p14:creationId xmlns:p14="http://schemas.microsoft.com/office/powerpoint/2010/main" val="15365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B9D03D-9298-4623-8A00-BBD2350D05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6DBB6-F8C0-4EE4-8F2F-B7DC62AA1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54944-1ACF-4EBA-86E9-ADD8AC3C43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793" t="29885" r="14827" b="17548"/>
          <a:stretch/>
        </p:blipFill>
        <p:spPr>
          <a:xfrm>
            <a:off x="3216166" y="118480"/>
            <a:ext cx="5906814" cy="6621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805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79D0EA-2BFC-4D7D-B0DF-1F05A60A1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10" y="-73572"/>
            <a:ext cx="12192000" cy="69741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C17374-5D13-4E40-A702-BBB7EF6E4FA4}"/>
              </a:ext>
            </a:extLst>
          </p:cNvPr>
          <p:cNvSpPr txBox="1"/>
          <p:nvPr/>
        </p:nvSpPr>
        <p:spPr>
          <a:xfrm>
            <a:off x="1685597" y="258407"/>
            <a:ext cx="9031966" cy="48127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Bá</a:t>
            </a:r>
            <a:r>
              <a:rPr lang="en-US" sz="320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.VnAvant" panose="020B7200000000000000" pitchFamily="34" charset="0"/>
              </a:rPr>
              <a:t>nghÒ</a:t>
            </a:r>
            <a:endParaRPr lang="en-US" sz="3200" dirty="0">
              <a:solidFill>
                <a:srgbClr val="FF0000"/>
              </a:solidFill>
              <a:latin typeface=".VnAvant" panose="020B72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Cã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gÆp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mét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v­­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®ang </a:t>
            </a:r>
            <a:r>
              <a:rPr lang="en-US" sz="2800" dirty="0" err="1">
                <a:latin typeface=".VnAvant" panose="020B7200000000000000" pitchFamily="34" charset="0"/>
              </a:rPr>
              <a:t>cho</a:t>
            </a:r>
            <a:r>
              <a:rPr lang="en-US" sz="2800" dirty="0">
                <a:latin typeface=".VnAvant" panose="020B7200000000000000" pitchFamily="34" charset="0"/>
              </a:rPr>
              <a:t> con </a:t>
            </a:r>
            <a:r>
              <a:rPr lang="en-US" sz="2800" dirty="0" err="1">
                <a:latin typeface=".VnAvant" panose="020B7200000000000000" pitchFamily="34" charset="0"/>
              </a:rPr>
              <a:t>bó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rót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tªn</a:t>
            </a:r>
            <a:r>
              <a:rPr lang="en-US" sz="2800" dirty="0">
                <a:latin typeface=".VnAvant" panose="020B7200000000000000" pitchFamily="34" charset="0"/>
              </a:rPr>
              <a:t>, ng¾m. </a:t>
            </a:r>
            <a:r>
              <a:rPr lang="en-US" sz="2800" dirty="0" err="1">
                <a:latin typeface=".VnAvant" panose="020B7200000000000000" pitchFamily="34" charset="0"/>
              </a:rPr>
              <a:t>V­</a:t>
            </a:r>
            <a:r>
              <a:rPr lang="en-US" sz="3200" dirty="0" err="1">
                <a:latin typeface=".VnAvant" panose="020B7200000000000000" pitchFamily="34" charset="0"/>
              </a:rPr>
              <a:t>ư</a:t>
            </a:r>
            <a:r>
              <a:rPr lang="en-US" sz="2800" dirty="0" err="1">
                <a:latin typeface=".VnAvant" panose="020B7200000000000000" pitchFamily="34" charset="0"/>
              </a:rPr>
              <a:t>în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mÑ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chît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ngÈng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lªn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nh×n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, </a:t>
            </a:r>
            <a:r>
              <a:rPr lang="en-US" sz="2800" dirty="0" err="1">
                <a:latin typeface=".VnAvant" panose="020B7200000000000000" pitchFamily="34" charset="0"/>
              </a:rPr>
              <a:t>mÆt</a:t>
            </a:r>
            <a:r>
              <a:rPr lang="en-US" sz="2800" dirty="0">
                <a:latin typeface=".VnAvant" panose="020B7200000000000000" pitchFamily="34" charset="0"/>
              </a:rPr>
              <a:t> ®ê ra.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thî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nghÜ</a:t>
            </a:r>
            <a:r>
              <a:rPr lang="en-US" sz="2800" dirty="0">
                <a:latin typeface=".VnAvant" panose="020B7200000000000000" pitchFamily="34" charset="0"/>
              </a:rPr>
              <a:t>: “Ta b¾n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, con </a:t>
            </a:r>
            <a:r>
              <a:rPr lang="en-US" sz="2800" dirty="0" err="1">
                <a:latin typeface=".VnAvant" panose="020B7200000000000000" pitchFamily="34" charset="0"/>
              </a:rPr>
              <a:t>nã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sÏ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chÕt</a:t>
            </a:r>
            <a:r>
              <a:rPr lang="en-US" sz="2800" dirty="0">
                <a:latin typeface=".VnAvant" panose="020B7200000000000000" pitchFamily="34" charset="0"/>
              </a:rPr>
              <a:t>”. </a:t>
            </a:r>
            <a:r>
              <a:rPr lang="en-US" sz="2800" dirty="0" err="1">
                <a:latin typeface=".VnAvant" panose="020B7200000000000000" pitchFamily="34" charset="0"/>
              </a:rPr>
              <a:t>ThÕ</a:t>
            </a:r>
            <a:r>
              <a:rPr lang="en-US" sz="2800" dirty="0">
                <a:latin typeface=".VnAvant" panose="020B7200000000000000" pitchFamily="34" charset="0"/>
              </a:rPr>
              <a:t> lµ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®</a:t>
            </a:r>
            <a:r>
              <a:rPr lang="en-US" sz="2800" dirty="0" err="1">
                <a:latin typeface=".VnAvant" panose="020B7200000000000000" pitchFamily="34" charset="0"/>
              </a:rPr>
              <a:t>i</a:t>
            </a:r>
            <a:r>
              <a:rPr lang="en-US" sz="2800" dirty="0">
                <a:latin typeface=".VnAvant" panose="020B7200000000000000" pitchFamily="34" charset="0"/>
              </a:rPr>
              <a:t>. </a:t>
            </a:r>
            <a:r>
              <a:rPr lang="en-US" sz="2800" dirty="0" err="1">
                <a:latin typeface=".VnAvant" panose="020B7200000000000000" pitchFamily="34" charset="0"/>
              </a:rPr>
              <a:t>Tõ</a:t>
            </a:r>
            <a:r>
              <a:rPr lang="en-US" sz="2800" dirty="0">
                <a:latin typeface=".VnAvant" panose="020B7200000000000000" pitchFamily="34" charset="0"/>
              </a:rPr>
              <a:t> ®ã, </a:t>
            </a:r>
            <a:r>
              <a:rPr lang="en-US" sz="2800" dirty="0" err="1">
                <a:latin typeface=".VnAvant" panose="020B7200000000000000" pitchFamily="34" charset="0"/>
              </a:rPr>
              <a:t>b¸c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bá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nghÒ</a:t>
            </a:r>
            <a:r>
              <a:rPr lang="en-US" sz="2800" dirty="0">
                <a:latin typeface=".VnAvant" panose="020B7200000000000000" pitchFamily="34" charset="0"/>
              </a:rPr>
              <a:t> </a:t>
            </a:r>
            <a:r>
              <a:rPr lang="en-US" sz="2800" dirty="0" err="1">
                <a:latin typeface=".VnAvant" panose="020B7200000000000000" pitchFamily="34" charset="0"/>
              </a:rPr>
              <a:t>s¨n</a:t>
            </a:r>
            <a:r>
              <a:rPr lang="en-US" sz="2800" dirty="0">
                <a:latin typeface=".VnAvant" panose="020B7200000000000000" pitchFamily="34" charset="0"/>
              </a:rPr>
              <a:t> b¾n.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.VnAvant" panose="020B7200000000000000" pitchFamily="34" charset="0"/>
              </a:rPr>
              <a:t>	                        </a:t>
            </a:r>
            <a:r>
              <a:rPr lang="en-US" sz="2000" dirty="0" err="1">
                <a:latin typeface=".VnAvant" panose="020B7200000000000000" pitchFamily="34" charset="0"/>
              </a:rPr>
              <a:t>Pháng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000" dirty="0" err="1">
                <a:latin typeface=".VnAvant" panose="020B7200000000000000" pitchFamily="34" charset="0"/>
              </a:rPr>
              <a:t>theo</a:t>
            </a:r>
            <a:r>
              <a:rPr lang="en-US" sz="2000" dirty="0">
                <a:latin typeface=".VnAvant" panose="020B7200000000000000" pitchFamily="34" charset="0"/>
              </a:rPr>
              <a:t> </a:t>
            </a:r>
            <a:r>
              <a:rPr lang="en-US" sz="2400" dirty="0">
                <a:latin typeface="UTM Avo"/>
              </a:rPr>
              <a:t>L</a:t>
            </a:r>
            <a:r>
              <a:rPr lang="en-US" sz="2400" dirty="0">
                <a:latin typeface="UTM Avo"/>
                <a:cs typeface="Times New Roman" panose="02020603050405020304" pitchFamily="18" charset="0"/>
              </a:rPr>
              <a:t>É</a:t>
            </a:r>
            <a:r>
              <a:rPr lang="en-US" sz="2400" dirty="0">
                <a:latin typeface="UTM Avo"/>
              </a:rPr>
              <a:t>P</a:t>
            </a:r>
            <a:r>
              <a:rPr lang="en-US" sz="2000" dirty="0">
                <a:latin typeface=".VnAvant" panose="020B7200000000000000" pitchFamily="34" charset="0"/>
              </a:rPr>
              <a:t> T¤N-XT¤I (</a:t>
            </a:r>
            <a:r>
              <a:rPr lang="en-US" sz="2000" dirty="0" err="1">
                <a:latin typeface=".VnAvant" panose="020B7200000000000000" pitchFamily="34" charset="0"/>
              </a:rPr>
              <a:t>Hoµng</a:t>
            </a:r>
            <a:r>
              <a:rPr lang="en-US" sz="2000" dirty="0">
                <a:latin typeface=".VnAvant" panose="020B7200000000000000" pitchFamily="34" charset="0"/>
              </a:rPr>
              <a:t> Nam </a:t>
            </a:r>
            <a:r>
              <a:rPr lang="en-US" sz="2000" dirty="0" err="1">
                <a:latin typeface=".VnAvant" panose="020B7200000000000000" pitchFamily="34" charset="0"/>
              </a:rPr>
              <a:t>kÓ</a:t>
            </a:r>
            <a:r>
              <a:rPr lang="en-US" sz="2000" dirty="0">
                <a:latin typeface=".VnAvant" panose="020B7200000000000000" pitchFamily="34" charset="0"/>
              </a:rPr>
              <a:t>)    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BA28FB-EFDB-4270-AD74-EC6BF4AB8F8E}"/>
              </a:ext>
            </a:extLst>
          </p:cNvPr>
          <p:cNvSpPr/>
          <p:nvPr/>
        </p:nvSpPr>
        <p:spPr>
          <a:xfrm>
            <a:off x="4014919" y="1789058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rót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tªn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9CBC56D-3128-489D-9626-5EFA60B4AC9F}"/>
              </a:ext>
            </a:extLst>
          </p:cNvPr>
          <p:cNvSpPr/>
          <p:nvPr/>
        </p:nvSpPr>
        <p:spPr>
          <a:xfrm>
            <a:off x="5281415" y="1789057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ng¾m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E62DAD6-9C7F-431A-83CE-305B98433741}"/>
              </a:ext>
            </a:extLst>
          </p:cNvPr>
          <p:cNvSpPr/>
          <p:nvPr/>
        </p:nvSpPr>
        <p:spPr>
          <a:xfrm>
            <a:off x="8098188" y="1789057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chît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ED365-E114-4AE3-95EA-B13C69E1356A}"/>
              </a:ext>
            </a:extLst>
          </p:cNvPr>
          <p:cNvSpPr/>
          <p:nvPr/>
        </p:nvSpPr>
        <p:spPr>
          <a:xfrm>
            <a:off x="1352551" y="245941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ngÈng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lªn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BF1507C-019E-4512-BA3A-A8EF9FBC5C0D}"/>
              </a:ext>
            </a:extLst>
          </p:cNvPr>
          <p:cNvSpPr/>
          <p:nvPr/>
        </p:nvSpPr>
        <p:spPr>
          <a:xfrm>
            <a:off x="6022430" y="2448909"/>
            <a:ext cx="2619375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®ê ra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7B53859-3C5A-4017-BD79-DFC69EA78328}"/>
              </a:ext>
            </a:extLst>
          </p:cNvPr>
          <p:cNvSpPr/>
          <p:nvPr/>
        </p:nvSpPr>
        <p:spPr>
          <a:xfrm>
            <a:off x="6353471" y="3727888"/>
            <a:ext cx="3743982" cy="657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bá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nghÒ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.VnAvant" panose="020B7200000000000000" pitchFamily="34" charset="0"/>
              </a:rPr>
              <a:t>s¨n</a:t>
            </a:r>
            <a:r>
              <a:rPr lang="en-US" sz="2800" dirty="0">
                <a:solidFill>
                  <a:srgbClr val="C00000"/>
                </a:solidFill>
                <a:latin typeface=".VnAvant" panose="020B7200000000000000" pitchFamily="34" charset="0"/>
              </a:rPr>
              <a:t> b¾n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56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0395-BD54-416E-A9EC-C344C5F94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B7306-1100-4E51-98E5-205C832D34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193" y="722477"/>
            <a:ext cx="6845456" cy="455371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CF34D8-F00C-422A-B4B3-1BE1113A176A}"/>
              </a:ext>
            </a:extLst>
          </p:cNvPr>
          <p:cNvSpPr txBox="1"/>
          <p:nvPr/>
        </p:nvSpPr>
        <p:spPr>
          <a:xfrm>
            <a:off x="781050" y="5619750"/>
            <a:ext cx="10896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C00000"/>
                </a:solidFill>
                <a:latin typeface=".VnAvant" panose="020B7200000000000000" pitchFamily="34" charset="0"/>
              </a:rPr>
              <a:t>§ê ra</a:t>
            </a:r>
            <a:r>
              <a:rPr lang="en-US" sz="3200" dirty="0">
                <a:latin typeface=".VnAvant" panose="020B7200000000000000" pitchFamily="34" charset="0"/>
              </a:rPr>
              <a:t> lµ tr¹ng </a:t>
            </a:r>
            <a:r>
              <a:rPr lang="en-US" sz="3200" dirty="0" err="1">
                <a:latin typeface=".VnAvant" panose="020B7200000000000000" pitchFamily="34" charset="0"/>
              </a:rPr>
              <a:t>th¸i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nh­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kh«ng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cßn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c¶m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gi¸c</a:t>
            </a:r>
            <a:r>
              <a:rPr lang="en-US" sz="3200" dirty="0">
                <a:latin typeface=".VnAvant" panose="020B7200000000000000" pitchFamily="34" charset="0"/>
              </a:rPr>
              <a:t>, </a:t>
            </a:r>
            <a:r>
              <a:rPr lang="en-US" sz="3200" dirty="0" err="1">
                <a:latin typeface=".VnAvant" panose="020B7200000000000000" pitchFamily="34" charset="0"/>
              </a:rPr>
              <a:t>kh«ng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cßn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cö</a:t>
            </a:r>
            <a:r>
              <a:rPr lang="en-US" sz="3200" dirty="0">
                <a:latin typeface=".VnAvant" panose="020B7200000000000000" pitchFamily="34" charset="0"/>
              </a:rPr>
              <a:t> ®</a:t>
            </a:r>
            <a:r>
              <a:rPr lang="en-US" sz="3200" dirty="0" err="1">
                <a:latin typeface=".VnAvant" panose="020B7200000000000000" pitchFamily="34" charset="0"/>
              </a:rPr>
              <a:t>éng</a:t>
            </a:r>
            <a:r>
              <a:rPr lang="en-US" sz="3200" dirty="0"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latin typeface=".VnAvant" panose="020B7200000000000000" pitchFamily="34" charset="0"/>
              </a:rPr>
              <a:t>ư</a:t>
            </a:r>
            <a:r>
              <a:rPr lang="en-US" sz="3200" dirty="0" err="1">
                <a:latin typeface=".VnAvant" panose="020B7200000000000000" pitchFamily="34" charset="0"/>
              </a:rPr>
              <a:t>îc</a:t>
            </a:r>
            <a:r>
              <a:rPr lang="en-US" sz="3200" dirty="0">
                <a:latin typeface=".VnAvant" panose="020B7200000000000000" pitchFamily="34" charset="0"/>
              </a:rPr>
              <a:t> </a:t>
            </a:r>
            <a:r>
              <a:rPr lang="en-US" sz="3200" dirty="0" err="1">
                <a:latin typeface=".VnAvant" panose="020B7200000000000000" pitchFamily="34" charset="0"/>
              </a:rPr>
              <a:t>n÷a</a:t>
            </a:r>
            <a:r>
              <a:rPr lang="en-US" sz="3200" dirty="0">
                <a:latin typeface=".VnAvant" panose="020B72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7333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697</Words>
  <Application>Microsoft Office PowerPoint</Application>
  <PresentationFormat>Widescreen</PresentationFormat>
  <Paragraphs>53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.VnAvant</vt:lpstr>
      <vt:lpstr>.VnTime</vt:lpstr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Huu Thang</dc:creator>
  <cp:lastModifiedBy>Khanh Dương</cp:lastModifiedBy>
  <cp:revision>29</cp:revision>
  <dcterms:created xsi:type="dcterms:W3CDTF">2019-07-18T04:48:46Z</dcterms:created>
  <dcterms:modified xsi:type="dcterms:W3CDTF">2020-08-13T14:21:19Z</dcterms:modified>
</cp:coreProperties>
</file>