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custDataLst>
    <p:tags r:id="rId5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4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D87BA8A-EB1B-CCFD-C65F-3C60975FB2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F832A6F-6617-666E-73CC-54C2F79152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9D87848-A389-BC7C-B3A8-356D88F660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E08892CC-827B-EBF5-B2A7-294F2D5275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EC289B-8D8D-4754-BD57-799C63BAD3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749724E-86F5-A206-C6B1-F813AF60DD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D6E4964-DCC2-3363-A510-CFFDEA1066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00E862A-B558-6DA5-E6CA-6288E514347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0B0ED4E6-0365-CA34-D1A2-4A16EA76C9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70E66FDC-79B0-87F8-117F-8AE7D305F6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83FD0AB8-EB85-17F8-1AD9-EF6F85CD0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9778F5-0618-4D00-9D23-82104918A0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7E867-F52E-9ABE-9992-361950384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EAF03-E212-D554-499B-DDADA645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01B5D-FE50-D887-D5EF-B7F10AAB8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821C0-989D-4C70-A2D9-68A1BBC9F0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15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0A19C-8FA7-BF77-61CC-89CB1F03F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A367A-34C2-7AC9-2120-7DC8845B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7E232-7DC7-A519-46B3-0D7E08C9A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AF157-AE52-4643-8A18-D13196C34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44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4B091-7671-EF53-D7B7-3F8EB891C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39EA1-B152-DBC3-2F1D-5F52921AA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FA8FA-5140-8001-5103-83B167134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ACC43-DC33-4EAE-B390-ABFB6496B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40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09D75-B442-1BAC-6592-3BA4B8E65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96E6-8A0B-A212-55EA-97D58EAD8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67D05-285C-C048-5F53-43B9FDA4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4F5F-C680-4FD1-85AE-A588DED16D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77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385D7-7FE0-26D0-6453-23B795F2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2FFCE-5D0A-673F-F2F6-B084D9649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E71AB-8DC9-F8D3-0BBA-504915C00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59877-9B7E-410C-9248-2D9431E27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05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1B4799-8BD8-D1D0-F936-8377798A8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39DD6C-27CA-A8A1-CED1-B53FD0116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6848C4-314E-166A-5866-264E0148E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CB8C2-4E4E-43E7-AE8F-1E6AFEBA4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54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6C50D65-8AC9-BCD0-30BA-A0649D59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42C40A9-2E3C-57DC-6858-28094CDE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5A27A2-E551-2AF9-E3C3-BDCB55339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9FC18-00AD-47D3-BD09-B5A1CFB289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3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CC5BAA-EE14-986E-4E1F-889E6829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A567251-CA47-E31A-BCED-3EF176DBD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9ACD1A-10C7-D9DF-2B0E-E262808D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8932B-02AB-47DC-9361-1A8D85B086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87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E491CB8-AEB7-3080-A37F-535F0866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86F5A1-FB13-3D96-6362-01F97712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1A6433E-D5F0-E58E-F0BE-6795469C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F5FAB-373D-448A-9335-842CAF5C3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27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423F19-DC82-8ABD-8403-7DE3B7123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5ADCBC-E1B0-75D6-236D-AE1A16E6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948521-9B6A-820C-C59E-A07BB121E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BCA3-76CE-4DD4-AD06-97566AAEC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03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16F551-0863-29DF-3440-D7B13B278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068AA1-2845-F0E6-BC0C-BC383EC3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FC1917-1C14-9B61-B78D-D7F0323E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6207F-2FCA-4298-ADC6-9EACCD08D9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313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7698214-6DD8-31B1-5DE5-209128613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0233DBB-0426-C307-0E2C-3B057112EE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9CA15-740C-2A9C-5A06-819F1443B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5E835-9F0B-3C48-F121-BD7A6F410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AF6F5-3AE4-7C67-736B-77076AAD8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3F9763-D621-4031-9524-A7DD52F0F8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0" name="Picture 26">
            <a:extLst>
              <a:ext uri="{FF2B5EF4-FFF2-40B4-BE49-F238E27FC236}">
                <a16:creationId xmlns:a16="http://schemas.microsoft.com/office/drawing/2014/main" id="{16D35FB2-C3F0-622C-AC69-F5A47905D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263" y="3990975"/>
            <a:ext cx="1331912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9" name="Picture 25">
            <a:extLst>
              <a:ext uri="{FF2B5EF4-FFF2-40B4-BE49-F238E27FC236}">
                <a16:creationId xmlns:a16="http://schemas.microsoft.com/office/drawing/2014/main" id="{A6AA7F0A-C096-A183-841D-3D503598D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3767138"/>
            <a:ext cx="1978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8" name="Picture 24">
            <a:extLst>
              <a:ext uri="{FF2B5EF4-FFF2-40B4-BE49-F238E27FC236}">
                <a16:creationId xmlns:a16="http://schemas.microsoft.com/office/drawing/2014/main" id="{A0379075-48A3-78F7-4E07-EE785DFF9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5" y="3773488"/>
            <a:ext cx="649288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7" name="Picture 23">
            <a:extLst>
              <a:ext uri="{FF2B5EF4-FFF2-40B4-BE49-F238E27FC236}">
                <a16:creationId xmlns:a16="http://schemas.microsoft.com/office/drawing/2014/main" id="{E061A929-D9AA-C2DC-61ED-860C9C79F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0" y="2754313"/>
            <a:ext cx="106680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6" name="Picture 22">
            <a:extLst>
              <a:ext uri="{FF2B5EF4-FFF2-40B4-BE49-F238E27FC236}">
                <a16:creationId xmlns:a16="http://schemas.microsoft.com/office/drawing/2014/main" id="{CF8282B2-64B8-F58A-7DEF-3A6B16976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3294063"/>
            <a:ext cx="1693862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5" name="Picture 21">
            <a:extLst>
              <a:ext uri="{FF2B5EF4-FFF2-40B4-BE49-F238E27FC236}">
                <a16:creationId xmlns:a16="http://schemas.microsoft.com/office/drawing/2014/main" id="{89DC7586-F7EE-0A1C-4504-E02468671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3038475"/>
            <a:ext cx="239236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4" name="Picture 20">
            <a:extLst>
              <a:ext uri="{FF2B5EF4-FFF2-40B4-BE49-F238E27FC236}">
                <a16:creationId xmlns:a16="http://schemas.microsoft.com/office/drawing/2014/main" id="{11BCDBE3-0E79-FC5E-696B-83211E6DB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713038"/>
            <a:ext cx="696912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471338FE-B46A-73C4-41E7-774D4F659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22525"/>
            <a:ext cx="2182813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002F576F-5ADD-4B91-655F-1DE1930F3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2208213"/>
            <a:ext cx="13350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397A749F-3225-A5D9-3F4B-6A6CA0453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2309813"/>
            <a:ext cx="871538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70DBC2E1-8EDB-BA66-0EC9-A9AAF7AAD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88" y="2243138"/>
            <a:ext cx="51435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CBED8641-0FEF-3C84-FAEF-7531E7D73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50" y="1814513"/>
            <a:ext cx="17922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>
            <a:extLst>
              <a:ext uri="{FF2B5EF4-FFF2-40B4-BE49-F238E27FC236}">
                <a16:creationId xmlns:a16="http://schemas.microsoft.com/office/drawing/2014/main" id="{9EE18D12-136C-4FF2-7F21-4E4C44393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8" y="1827213"/>
            <a:ext cx="661987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>
            <a:extLst>
              <a:ext uri="{FF2B5EF4-FFF2-40B4-BE49-F238E27FC236}">
                <a16:creationId xmlns:a16="http://schemas.microsoft.com/office/drawing/2014/main" id="{3052A2D1-5DD4-1BF2-EB7D-774A4256D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63" y="2139950"/>
            <a:ext cx="1366837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4EE381C6-63D2-CDDE-A751-84D885AC6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3354388"/>
            <a:ext cx="119538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7FFD03C0-C951-21CD-4B0A-C0F58F95D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3351213"/>
            <a:ext cx="1243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1DF0662F-F53F-66DB-4639-16FDA2A82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475" y="3165475"/>
            <a:ext cx="1338263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DD7B6DD9-F912-F044-EEC6-3F951E3D2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2894013"/>
            <a:ext cx="1309688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C48C32A7-E51F-C446-D1CE-81910452D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900" y="2738438"/>
            <a:ext cx="523875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2CB00D06-6EE5-A761-B3F5-3D7AF8A3C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0" y="2287588"/>
            <a:ext cx="24114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3BE16E1B-845F-B535-893D-A1B1266B7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2325688"/>
            <a:ext cx="64928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17E2E1D1-A5EF-7DE5-BA8A-D959DB645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2622550"/>
            <a:ext cx="18653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AA912127-0855-A6F8-29B3-EC2C472A9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2517775"/>
            <a:ext cx="94932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Windows 10"/>
  <p:tag name="AS_RELEASE_DATE" val="2010.09.05"/>
  <p:tag name="AS_VERSION" val="2.4.0.0"/>
  <p:tag name="AS_TITLE" val="Aspose.Slides for Java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0</Words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2023-05-07T14:49:58Z</dcterms:created>
  <dcterms:modified xsi:type="dcterms:W3CDTF">2023-05-07T14:52:08Z</dcterms:modified>
</cp:coreProperties>
</file>