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60" r:id="rId3"/>
    <p:sldId id="280" r:id="rId4"/>
    <p:sldId id="281" r:id="rId5"/>
    <p:sldId id="282" r:id="rId6"/>
    <p:sldId id="283" r:id="rId7"/>
    <p:sldId id="284" r:id="rId8"/>
    <p:sldId id="285" r:id="rId9"/>
    <p:sldId id="264" r:id="rId10"/>
    <p:sldId id="279" r:id="rId11"/>
    <p:sldId id="278" r:id="rId12"/>
    <p:sldId id="262" r:id="rId13"/>
    <p:sldId id="263" r:id="rId14"/>
    <p:sldId id="265" r:id="rId15"/>
    <p:sldId id="266" r:id="rId16"/>
    <p:sldId id="267" r:id="rId17"/>
    <p:sldId id="268" r:id="rId18"/>
    <p:sldId id="271" r:id="rId19"/>
    <p:sldId id="272" r:id="rId20"/>
    <p:sldId id="273" r:id="rId21"/>
    <p:sldId id="274" r:id="rId22"/>
    <p:sldId id="276" r:id="rId23"/>
    <p:sldId id="275" r:id="rId24"/>
    <p:sldId id="269" r:id="rId25"/>
    <p:sldId id="270" r:id="rId26"/>
    <p:sldId id="277" r:id="rId27"/>
  </p:sldIdLst>
  <p:sldSz cx="24385588" cy="13717588"/>
  <p:notesSz cx="6797675" cy="9928225"/>
  <p:embeddedFontLst>
    <p:embeddedFont>
      <p:font typeface="VNI-Times" pitchFamily="2" charset="0"/>
      <p:regular r:id="rId29"/>
      <p:bold r:id="rId30"/>
      <p:italic r:id="rId31"/>
      <p:boldItalic r:id="rId32"/>
    </p:embeddedFont>
    <p:embeddedFont>
      <p:font typeface="Calibri" pitchFamily="34" charset="0"/>
      <p:regular r:id="rId33"/>
      <p:bold r:id="rId34"/>
      <p:italic r:id="rId35"/>
      <p:boldItalic r:id="rId36"/>
    </p:embeddedFont>
    <p:embeddedFont>
      <p:font typeface="Questrial" charset="0"/>
      <p:regular r:id="rId37"/>
    </p:embeddedFont>
    <p:embeddedFont>
      <p:font typeface="Cambria Math" pitchFamily="18" charset="0"/>
      <p:regular r:id="rId38"/>
    </p:embeddedFont>
    <p:embeddedFont>
      <p:font typeface="Tahoma" pitchFamily="3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4321">
          <p15:clr>
            <a:srgbClr val="A4A3A4"/>
          </p15:clr>
        </p15:guide>
        <p15:guide id="2" pos="7681">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7" d="100"/>
          <a:sy n="37" d="100"/>
        </p:scale>
        <p:origin x="-216" y="252"/>
      </p:cViewPr>
      <p:guideLst>
        <p:guide orient="horz" pos="4321"/>
        <p:guide pos="768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700413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
        <p:cNvGrpSpPr/>
        <p:nvPr/>
      </p:nvGrpSpPr>
      <p:grpSpPr>
        <a:xfrm>
          <a:off x="0" y="0"/>
          <a:ext cx="0" cy="0"/>
          <a:chOff x="0" y="0"/>
          <a:chExt cx="0" cy="0"/>
        </a:xfrm>
      </p:grpSpPr>
      <p:sp>
        <p:nvSpPr>
          <p:cNvPr id="17" name="Google Shape;17;p16"/>
          <p:cNvSpPr txBox="1">
            <a:spLocks noGrp="1"/>
          </p:cNvSpPr>
          <p:nvPr>
            <p:ph type="dt" idx="10"/>
          </p:nvPr>
        </p:nvSpPr>
        <p:spPr>
          <a:xfrm>
            <a:off x="1219280"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dirty="0"/>
          </a:p>
        </p:txBody>
      </p:sp>
      <p:sp>
        <p:nvSpPr>
          <p:cNvPr id="18" name="Google Shape;18;p16"/>
          <p:cNvSpPr txBox="1">
            <a:spLocks noGrp="1"/>
          </p:cNvSpPr>
          <p:nvPr>
            <p:ph type="ftr" idx="11"/>
          </p:nvPr>
        </p:nvSpPr>
        <p:spPr>
          <a:xfrm>
            <a:off x="8331743" y="12714173"/>
            <a:ext cx="7722102"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r>
              <a:rPr lang="en-US" dirty="0" err="1" smtClean="0"/>
              <a:t>Chương</a:t>
            </a:r>
            <a:r>
              <a:rPr lang="en-US" dirty="0" smtClean="0"/>
              <a:t> 3</a:t>
            </a:r>
            <a:endParaRPr lang="en-US" dirty="0"/>
          </a:p>
        </p:txBody>
      </p:sp>
      <p:sp>
        <p:nvSpPr>
          <p:cNvPr id="19" name="Google Shape;19;p1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b="0" i="0" u="none" strike="noStrike" cap="none">
                <a:solidFill>
                  <a:schemeClr val="dk1"/>
                </a:solidFill>
                <a:latin typeface="Calibri"/>
                <a:ea typeface="Calibri"/>
                <a:cs typeface="Calibri"/>
                <a:sym typeface="Calibri"/>
              </a:defRPr>
            </a:lvl1pPr>
            <a:lvl2pPr marL="0" marR="0" lvl="1" indent="0" algn="l" rtl="0">
              <a:spcBef>
                <a:spcPts val="0"/>
              </a:spcBef>
              <a:buNone/>
              <a:defRPr sz="4300" b="0" i="0" u="none" strike="noStrike" cap="none">
                <a:solidFill>
                  <a:schemeClr val="dk1"/>
                </a:solidFill>
                <a:latin typeface="Calibri"/>
                <a:ea typeface="Calibri"/>
                <a:cs typeface="Calibri"/>
                <a:sym typeface="Calibri"/>
              </a:defRPr>
            </a:lvl2pPr>
            <a:lvl3pPr marL="0" marR="0" lvl="2" indent="0" algn="l" rtl="0">
              <a:spcBef>
                <a:spcPts val="0"/>
              </a:spcBef>
              <a:buNone/>
              <a:defRPr sz="4300" b="0" i="0" u="none" strike="noStrike" cap="none">
                <a:solidFill>
                  <a:schemeClr val="dk1"/>
                </a:solidFill>
                <a:latin typeface="Calibri"/>
                <a:ea typeface="Calibri"/>
                <a:cs typeface="Calibri"/>
                <a:sym typeface="Calibri"/>
              </a:defRPr>
            </a:lvl3pPr>
            <a:lvl4pPr marL="0" marR="0" lvl="3" indent="0" algn="l" rtl="0">
              <a:spcBef>
                <a:spcPts val="0"/>
              </a:spcBef>
              <a:buNone/>
              <a:defRPr sz="4300" b="0" i="0" u="none" strike="noStrike" cap="none">
                <a:solidFill>
                  <a:schemeClr val="dk1"/>
                </a:solidFill>
                <a:latin typeface="Calibri"/>
                <a:ea typeface="Calibri"/>
                <a:cs typeface="Calibri"/>
                <a:sym typeface="Calibri"/>
              </a:defRPr>
            </a:lvl4pPr>
            <a:lvl5pPr marL="0" marR="0" lvl="4" indent="0" algn="l" rtl="0">
              <a:spcBef>
                <a:spcPts val="0"/>
              </a:spcBef>
              <a:buNone/>
              <a:defRPr sz="4300" b="0" i="0" u="none" strike="noStrike" cap="none">
                <a:solidFill>
                  <a:schemeClr val="dk1"/>
                </a:solidFill>
                <a:latin typeface="Calibri"/>
                <a:ea typeface="Calibri"/>
                <a:cs typeface="Calibri"/>
                <a:sym typeface="Calibri"/>
              </a:defRPr>
            </a:lvl5pPr>
            <a:lvl6pPr marL="0" marR="0" lvl="5" indent="0" algn="l" rtl="0">
              <a:spcBef>
                <a:spcPts val="0"/>
              </a:spcBef>
              <a:buNone/>
              <a:defRPr sz="4300" b="0" i="0" u="none" strike="noStrike" cap="none">
                <a:solidFill>
                  <a:schemeClr val="dk1"/>
                </a:solidFill>
                <a:latin typeface="Calibri"/>
                <a:ea typeface="Calibri"/>
                <a:cs typeface="Calibri"/>
                <a:sym typeface="Calibri"/>
              </a:defRPr>
            </a:lvl6pPr>
            <a:lvl7pPr marL="0" marR="0" lvl="6" indent="0" algn="l" rtl="0">
              <a:spcBef>
                <a:spcPts val="0"/>
              </a:spcBef>
              <a:buNone/>
              <a:defRPr sz="4300" b="0" i="0" u="none" strike="noStrike" cap="none">
                <a:solidFill>
                  <a:schemeClr val="dk1"/>
                </a:solidFill>
                <a:latin typeface="Calibri"/>
                <a:ea typeface="Calibri"/>
                <a:cs typeface="Calibri"/>
                <a:sym typeface="Calibri"/>
              </a:defRPr>
            </a:lvl7pPr>
            <a:lvl8pPr marL="0" marR="0" lvl="7" indent="0" algn="l" rtl="0">
              <a:spcBef>
                <a:spcPts val="0"/>
              </a:spcBef>
              <a:buNone/>
              <a:defRPr sz="4300" b="0" i="0" u="none" strike="noStrike" cap="none">
                <a:solidFill>
                  <a:schemeClr val="dk1"/>
                </a:solidFill>
                <a:latin typeface="Calibri"/>
                <a:ea typeface="Calibri"/>
                <a:cs typeface="Calibri"/>
                <a:sym typeface="Calibri"/>
              </a:defRPr>
            </a:lvl8pPr>
            <a:lvl9pPr marL="0" marR="0" lvl="8" indent="0" algn="l" rtl="0">
              <a:spcBef>
                <a:spcPts val="0"/>
              </a:spcBef>
              <a:buNone/>
              <a:defRPr sz="43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extLst mod="1">
    <p:ext uri="{DCECCB84-F9BA-43D5-87BE-67443E8EF086}">
      <p15:sldGuideLst xmlns:p15="http://schemas.microsoft.com/office/powerpoint/2012/main" xmlns="">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779746" y="9602312"/>
            <a:ext cx="14631353" cy="113360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Google Shape;72;p25"/>
          <p:cNvSpPr>
            <a:spLocks noGrp="1"/>
          </p:cNvSpPr>
          <p:nvPr>
            <p:ph type="pic" idx="2"/>
          </p:nvPr>
        </p:nvSpPr>
        <p:spPr>
          <a:xfrm>
            <a:off x="4779746" y="1225692"/>
            <a:ext cx="14631353" cy="8230553"/>
          </a:xfrm>
          <a:prstGeom prst="rect">
            <a:avLst/>
          </a:prstGeom>
          <a:noFill/>
          <a:ln>
            <a:noFill/>
          </a:ln>
        </p:spPr>
        <p:txBody>
          <a:bodyPr spcFirstLastPara="1" wrap="square" lIns="91425" tIns="45700" rIns="91425" bIns="45700" anchor="t" anchorCtr="0">
            <a:noAutofit/>
          </a:bodyPr>
          <a:lstStyle>
            <a:lvl1pPr marR="0" lvl="0" algn="l" rtl="0">
              <a:spcBef>
                <a:spcPts val="1520"/>
              </a:spcBef>
              <a:spcAft>
                <a:spcPts val="0"/>
              </a:spcAft>
              <a:buClr>
                <a:schemeClr val="dk1"/>
              </a:buClr>
              <a:buSzPts val="7600"/>
              <a:buFont typeface="Arial"/>
              <a:buNone/>
              <a:defRPr sz="7600" b="0" i="0" u="none" strike="noStrike" cap="none">
                <a:solidFill>
                  <a:schemeClr val="dk1"/>
                </a:solidFill>
                <a:latin typeface="Calibri"/>
                <a:ea typeface="Calibri"/>
                <a:cs typeface="Calibri"/>
                <a:sym typeface="Calibri"/>
              </a:defRPr>
            </a:lvl1pPr>
            <a:lvl2pPr marR="0" lvl="1"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2pPr>
            <a:lvl3pPr marR="0" lvl="2" algn="l" rtl="0">
              <a:spcBef>
                <a:spcPts val="1140"/>
              </a:spcBef>
              <a:spcAft>
                <a:spcPts val="0"/>
              </a:spcAft>
              <a:buClr>
                <a:schemeClr val="dk1"/>
              </a:buClr>
              <a:buSzPts val="5700"/>
              <a:buFont typeface="Arial"/>
              <a:buNone/>
              <a:defRPr sz="5700" b="0" i="0" u="none" strike="noStrike" cap="none">
                <a:solidFill>
                  <a:schemeClr val="dk1"/>
                </a:solidFill>
                <a:latin typeface="Calibri"/>
                <a:ea typeface="Calibri"/>
                <a:cs typeface="Calibri"/>
                <a:sym typeface="Calibri"/>
              </a:defRPr>
            </a:lvl3pPr>
            <a:lvl4pPr marR="0" lvl="3"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4pPr>
            <a:lvl5pPr marR="0" lvl="4"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5pPr>
            <a:lvl6pPr marR="0" lvl="5"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6pPr>
            <a:lvl7pPr marR="0" lvl="6"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7pPr>
            <a:lvl8pPr marR="0" lvl="7"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8pPr>
            <a:lvl9pPr marR="0" lvl="8"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9pPr>
          </a:lstStyle>
          <a:p>
            <a:endParaRPr/>
          </a:p>
        </p:txBody>
      </p:sp>
      <p:sp>
        <p:nvSpPr>
          <p:cNvPr id="73" name="Google Shape;73;p25"/>
          <p:cNvSpPr txBox="1">
            <a:spLocks noGrp="1"/>
          </p:cNvSpPr>
          <p:nvPr>
            <p:ph type="body" idx="1"/>
          </p:nvPr>
        </p:nvSpPr>
        <p:spPr>
          <a:xfrm>
            <a:off x="4779746" y="10735919"/>
            <a:ext cx="14631353" cy="160991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74" name="Google Shape;74;p25"/>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5" name="Google Shape;75;p25"/>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26"/>
          <p:cNvSpPr txBox="1">
            <a:spLocks noGrp="1"/>
          </p:cNvSpPr>
          <p:nvPr>
            <p:ph type="body" idx="1"/>
          </p:nvPr>
        </p:nvSpPr>
        <p:spPr>
          <a:xfrm rot="5400000">
            <a:off x="7666308" y="-3246255"/>
            <a:ext cx="9052974" cy="21947029"/>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0" name="Google Shape;80;p26"/>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1" name="Google Shape;81;p26"/>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2" name="Google Shape;82;p26"/>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27"/>
          <p:cNvSpPr txBox="1">
            <a:spLocks noGrp="1"/>
          </p:cNvSpPr>
          <p:nvPr>
            <p:ph type="title"/>
          </p:nvPr>
        </p:nvSpPr>
        <p:spPr>
          <a:xfrm rot="5400000">
            <a:off x="42759387" y="5488993"/>
            <a:ext cx="23411985" cy="14631353"/>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Google Shape;85;p27"/>
          <p:cNvSpPr txBox="1">
            <a:spLocks noGrp="1"/>
          </p:cNvSpPr>
          <p:nvPr>
            <p:ph type="body" idx="1"/>
          </p:nvPr>
        </p:nvSpPr>
        <p:spPr>
          <a:xfrm rot="5400000">
            <a:off x="13291352" y="-8941263"/>
            <a:ext cx="23411985" cy="43491866"/>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86" name="Google Shape;86;p2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17"/>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2" name="Google Shape;22;p17"/>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3" name="Google Shape;23;p17"/>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xmlns="">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8"/>
          <p:cNvSpPr txBox="1">
            <a:spLocks noGrp="1"/>
          </p:cNvSpPr>
          <p:nvPr>
            <p:ph type="ctrTitle"/>
          </p:nvPr>
        </p:nvSpPr>
        <p:spPr>
          <a:xfrm>
            <a:off x="1828919" y="4261345"/>
            <a:ext cx="20727749" cy="294039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8"/>
          <p:cNvSpPr txBox="1">
            <a:spLocks noGrp="1"/>
          </p:cNvSpPr>
          <p:nvPr>
            <p:ph type="subTitle" idx="1"/>
          </p:nvPr>
        </p:nvSpPr>
        <p:spPr>
          <a:xfrm>
            <a:off x="3657838" y="7773300"/>
            <a:ext cx="17069911" cy="3505606"/>
          </a:xfrm>
          <a:prstGeom prst="rect">
            <a:avLst/>
          </a:prstGeom>
          <a:noFill/>
          <a:ln>
            <a:noFill/>
          </a:ln>
        </p:spPr>
        <p:txBody>
          <a:bodyPr spcFirstLastPara="1" wrap="square" lIns="91425" tIns="45700" rIns="91425" bIns="45700" anchor="t" anchorCtr="0">
            <a:noAutofit/>
          </a:bodyPr>
          <a:lstStyle>
            <a:lvl1pPr marR="0" lvl="0" algn="ctr" rtl="0">
              <a:spcBef>
                <a:spcPts val="1520"/>
              </a:spcBef>
              <a:spcAft>
                <a:spcPts val="0"/>
              </a:spcAft>
              <a:buClr>
                <a:srgbClr val="888888"/>
              </a:buClr>
              <a:buSzPts val="7600"/>
              <a:buFont typeface="Arial"/>
              <a:buNone/>
              <a:defRPr sz="7600" b="0" i="0" u="none" strike="noStrike" cap="none">
                <a:solidFill>
                  <a:srgbClr val="888888"/>
                </a:solidFill>
                <a:latin typeface="Calibri"/>
                <a:ea typeface="Calibri"/>
                <a:cs typeface="Calibri"/>
                <a:sym typeface="Calibri"/>
              </a:defRPr>
            </a:lvl1pPr>
            <a:lvl2pPr marR="0" lvl="1" algn="ctr"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2pPr>
            <a:lvl3pPr marR="0" lvl="2" algn="ctr" rtl="0">
              <a:spcBef>
                <a:spcPts val="1140"/>
              </a:spcBef>
              <a:spcAft>
                <a:spcPts val="0"/>
              </a:spcAft>
              <a:buClr>
                <a:srgbClr val="888888"/>
              </a:buClr>
              <a:buSzPts val="5700"/>
              <a:buFont typeface="Arial"/>
              <a:buNone/>
              <a:defRPr sz="5700" b="0" i="0" u="none" strike="noStrike" cap="none">
                <a:solidFill>
                  <a:srgbClr val="888888"/>
                </a:solidFill>
                <a:latin typeface="Calibri"/>
                <a:ea typeface="Calibri"/>
                <a:cs typeface="Calibri"/>
                <a:sym typeface="Calibri"/>
              </a:defRPr>
            </a:lvl3pPr>
            <a:lvl4pPr marR="0" lvl="3"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4pPr>
            <a:lvl5pPr marR="0" lvl="4"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5pPr>
            <a:lvl6pPr marR="0" lvl="5"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6pPr>
            <a:lvl7pPr marR="0" lvl="6"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7pPr>
            <a:lvl8pPr marR="0" lvl="7"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8pPr>
            <a:lvl9pPr marR="0" lvl="8" algn="ctr"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9pPr>
          </a:lstStyle>
          <a:p>
            <a:endParaRPr/>
          </a:p>
        </p:txBody>
      </p:sp>
      <p:sp>
        <p:nvSpPr>
          <p:cNvPr id="27" name="Google Shape;27;p18"/>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28" name="Google Shape;28;p18"/>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dirty="0"/>
          </a:p>
        </p:txBody>
      </p:sp>
      <p:sp>
        <p:nvSpPr>
          <p:cNvPr id="29" name="Google Shape;29;p18"/>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9"/>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Google Shape;32;p19"/>
          <p:cNvSpPr txBox="1">
            <a:spLocks noGrp="1"/>
          </p:cNvSpPr>
          <p:nvPr>
            <p:ph type="body" idx="1"/>
          </p:nvPr>
        </p:nvSpPr>
        <p:spPr>
          <a:xfrm>
            <a:off x="1219280" y="3200772"/>
            <a:ext cx="21947029" cy="9052974"/>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33" name="Google Shape;33;p19"/>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4" name="Google Shape;34;p19"/>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35" name="Google Shape;35;p19"/>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1926293" y="8814822"/>
            <a:ext cx="20727749" cy="272446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9500"/>
              <a:buFont typeface="Calibri"/>
              <a:buNone/>
              <a:defRPr sz="95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20"/>
          <p:cNvSpPr txBox="1">
            <a:spLocks noGrp="1"/>
          </p:cNvSpPr>
          <p:nvPr>
            <p:ph type="body" idx="1"/>
          </p:nvPr>
        </p:nvSpPr>
        <p:spPr>
          <a:xfrm>
            <a:off x="1926293" y="5814100"/>
            <a:ext cx="20727749" cy="3000721"/>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rgbClr val="888888"/>
              </a:buClr>
              <a:buSzPts val="4800"/>
              <a:buFont typeface="Arial"/>
              <a:buNone/>
              <a:defRPr sz="4800" b="0" i="0" u="none" strike="noStrike" cap="none">
                <a:solidFill>
                  <a:srgbClr val="888888"/>
                </a:solidFill>
                <a:latin typeface="Calibri"/>
                <a:ea typeface="Calibri"/>
                <a:cs typeface="Calibri"/>
                <a:sym typeface="Calibri"/>
              </a:defRPr>
            </a:lvl1pPr>
            <a:lvl2pPr marL="914400" marR="0" lvl="1" indent="-228600" algn="l" rtl="0">
              <a:spcBef>
                <a:spcPts val="860"/>
              </a:spcBef>
              <a:spcAft>
                <a:spcPts val="0"/>
              </a:spcAft>
              <a:buClr>
                <a:srgbClr val="888888"/>
              </a:buClr>
              <a:buSzPts val="4300"/>
              <a:buFont typeface="Arial"/>
              <a:buNone/>
              <a:defRPr sz="4300" b="0" i="0" u="none" strike="noStrike" cap="none">
                <a:solidFill>
                  <a:srgbClr val="888888"/>
                </a:solidFill>
                <a:latin typeface="Calibri"/>
                <a:ea typeface="Calibri"/>
                <a:cs typeface="Calibri"/>
                <a:sym typeface="Calibri"/>
              </a:defRPr>
            </a:lvl2pPr>
            <a:lvl3pPr marL="1371600" marR="0" lvl="2" indent="-228600" algn="l" rtl="0">
              <a:spcBef>
                <a:spcPts val="760"/>
              </a:spcBef>
              <a:spcAft>
                <a:spcPts val="0"/>
              </a:spcAft>
              <a:buClr>
                <a:srgbClr val="888888"/>
              </a:buClr>
              <a:buSzPts val="3800"/>
              <a:buFont typeface="Arial"/>
              <a:buNone/>
              <a:defRPr sz="3800" b="0" i="0" u="none" strike="noStrike" cap="none">
                <a:solidFill>
                  <a:srgbClr val="888888"/>
                </a:solidFill>
                <a:latin typeface="Calibri"/>
                <a:ea typeface="Calibri"/>
                <a:cs typeface="Calibri"/>
                <a:sym typeface="Calibri"/>
              </a:defRPr>
            </a:lvl3pPr>
            <a:lvl4pPr marL="1828800" marR="0" lvl="3"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4pPr>
            <a:lvl5pPr marL="2286000" marR="0" lvl="4"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5pPr>
            <a:lvl6pPr marL="2743200" marR="0" lvl="5"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6pPr>
            <a:lvl7pPr marL="3200400" marR="0" lvl="6"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7pPr>
            <a:lvl8pPr marL="3657600" marR="0" lvl="7"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8pPr>
            <a:lvl9pPr marL="4114800" marR="0" lvl="8" indent="-228600" algn="l" rtl="0">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9pPr>
          </a:lstStyle>
          <a:p>
            <a:endParaRPr/>
          </a:p>
        </p:txBody>
      </p:sp>
      <p:sp>
        <p:nvSpPr>
          <p:cNvPr id="39" name="Google Shape;39;p20"/>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0" name="Google Shape;40;p20"/>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1" name="Google Shape;41;p20"/>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21"/>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4" name="Google Shape;44;p21"/>
          <p:cNvSpPr txBox="1">
            <a:spLocks noGrp="1"/>
          </p:cNvSpPr>
          <p:nvPr>
            <p:ph type="body" idx="1"/>
          </p:nvPr>
        </p:nvSpPr>
        <p:spPr>
          <a:xfrm>
            <a:off x="3251412" y="6401542"/>
            <a:ext cx="29059493"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5" name="Google Shape;45;p21"/>
          <p:cNvSpPr txBox="1">
            <a:spLocks noGrp="1"/>
          </p:cNvSpPr>
          <p:nvPr>
            <p:ph type="body" idx="2"/>
          </p:nvPr>
        </p:nvSpPr>
        <p:spPr>
          <a:xfrm>
            <a:off x="32717331" y="6401542"/>
            <a:ext cx="29063727" cy="18109122"/>
          </a:xfrm>
          <a:prstGeom prst="rect">
            <a:avLst/>
          </a:prstGeom>
          <a:noFill/>
          <a:ln>
            <a:noFill/>
          </a:ln>
        </p:spPr>
        <p:txBody>
          <a:bodyPr spcFirstLastPara="1" wrap="square" lIns="91425" tIns="45700" rIns="91425" bIns="45700" anchor="t" anchorCtr="0">
            <a:noAutofit/>
          </a:bodyPr>
          <a:lstStyle>
            <a:lvl1pPr marL="457200" marR="0" lvl="0"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1pPr>
            <a:lvl2pPr marL="914400" marR="0" lvl="1"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3pPr>
            <a:lvl4pPr marL="1828800" marR="0" lvl="3"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4pPr>
            <a:lvl5pPr marL="2286000" marR="0" lvl="4"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5pPr>
            <a:lvl6pPr marL="2743200" marR="0" lvl="5"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6pPr>
            <a:lvl7pPr marL="3200400" marR="0" lvl="6"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7pPr>
            <a:lvl8pPr marL="3657600" marR="0" lvl="7"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8pPr>
            <a:lvl9pPr marL="4114800" marR="0" lvl="8"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9pPr>
          </a:lstStyle>
          <a:p>
            <a:endParaRPr/>
          </a:p>
        </p:txBody>
      </p:sp>
      <p:sp>
        <p:nvSpPr>
          <p:cNvPr id="46" name="Google Shape;46;p21"/>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7" name="Google Shape;47;p21"/>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8" name="Google Shape;48;p21"/>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22"/>
          <p:cNvSpPr txBox="1">
            <a:spLocks noGrp="1"/>
          </p:cNvSpPr>
          <p:nvPr>
            <p:ph type="body" idx="1"/>
          </p:nvPr>
        </p:nvSpPr>
        <p:spPr>
          <a:xfrm>
            <a:off x="1219280" y="3070582"/>
            <a:ext cx="10774536"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2" name="Google Shape;52;p22"/>
          <p:cNvSpPr txBox="1">
            <a:spLocks noGrp="1"/>
          </p:cNvSpPr>
          <p:nvPr>
            <p:ph type="body" idx="2"/>
          </p:nvPr>
        </p:nvSpPr>
        <p:spPr>
          <a:xfrm>
            <a:off x="1219280" y="4350254"/>
            <a:ext cx="10774536"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3" name="Google Shape;53;p22"/>
          <p:cNvSpPr txBox="1">
            <a:spLocks noGrp="1"/>
          </p:cNvSpPr>
          <p:nvPr>
            <p:ph type="body" idx="3"/>
          </p:nvPr>
        </p:nvSpPr>
        <p:spPr>
          <a:xfrm>
            <a:off x="12387541" y="3070582"/>
            <a:ext cx="10778769" cy="127967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1140"/>
              </a:spcBef>
              <a:spcAft>
                <a:spcPts val="0"/>
              </a:spcAft>
              <a:buClr>
                <a:schemeClr val="dk1"/>
              </a:buClr>
              <a:buSzPts val="5700"/>
              <a:buFont typeface="Arial"/>
              <a:buNone/>
              <a:defRPr sz="5700" b="1" i="0" u="none" strike="noStrike" cap="none">
                <a:solidFill>
                  <a:schemeClr val="dk1"/>
                </a:solidFill>
                <a:latin typeface="Calibri"/>
                <a:ea typeface="Calibri"/>
                <a:cs typeface="Calibri"/>
                <a:sym typeface="Calibri"/>
              </a:defRPr>
            </a:lvl1pPr>
            <a:lvl2pPr marL="914400" marR="0" lvl="1" indent="-228600" algn="l" rtl="0">
              <a:spcBef>
                <a:spcPts val="960"/>
              </a:spcBef>
              <a:spcAft>
                <a:spcPts val="0"/>
              </a:spcAft>
              <a:buClr>
                <a:schemeClr val="dk1"/>
              </a:buClr>
              <a:buSzPts val="4800"/>
              <a:buFont typeface="Arial"/>
              <a:buNone/>
              <a:defRPr sz="4800" b="1" i="0" u="none" strike="noStrike" cap="none">
                <a:solidFill>
                  <a:schemeClr val="dk1"/>
                </a:solidFill>
                <a:latin typeface="Calibri"/>
                <a:ea typeface="Calibri"/>
                <a:cs typeface="Calibri"/>
                <a:sym typeface="Calibri"/>
              </a:defRPr>
            </a:lvl2pPr>
            <a:lvl3pPr marL="1371600" marR="0" lvl="2" indent="-228600" algn="l" rtl="0">
              <a:spcBef>
                <a:spcPts val="860"/>
              </a:spcBef>
              <a:spcAft>
                <a:spcPts val="0"/>
              </a:spcAft>
              <a:buClr>
                <a:schemeClr val="dk1"/>
              </a:buClr>
              <a:buSzPts val="4300"/>
              <a:buFont typeface="Arial"/>
              <a:buNone/>
              <a:defRPr sz="4300" b="1" i="0" u="none" strike="noStrike" cap="none">
                <a:solidFill>
                  <a:schemeClr val="dk1"/>
                </a:solidFill>
                <a:latin typeface="Calibri"/>
                <a:ea typeface="Calibri"/>
                <a:cs typeface="Calibri"/>
                <a:sym typeface="Calibri"/>
              </a:defRPr>
            </a:lvl3pPr>
            <a:lvl4pPr marL="1828800" marR="0" lvl="3"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4pPr>
            <a:lvl5pPr marL="2286000" marR="0" lvl="4"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5pPr>
            <a:lvl6pPr marL="2743200" marR="0" lvl="5"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6pPr>
            <a:lvl7pPr marL="3200400" marR="0" lvl="6"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7pPr>
            <a:lvl8pPr marL="3657600" marR="0" lvl="7"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8pPr>
            <a:lvl9pPr marL="4114800" marR="0" lvl="8" indent="-228600" algn="l" rtl="0">
              <a:spcBef>
                <a:spcPts val="760"/>
              </a:spcBef>
              <a:spcAft>
                <a:spcPts val="0"/>
              </a:spcAft>
              <a:buClr>
                <a:schemeClr val="dk1"/>
              </a:buClr>
              <a:buSzPts val="3800"/>
              <a:buFont typeface="Arial"/>
              <a:buNone/>
              <a:defRPr sz="3800" b="1" i="0" u="none" strike="noStrike" cap="none">
                <a:solidFill>
                  <a:schemeClr val="dk1"/>
                </a:solidFill>
                <a:latin typeface="Calibri"/>
                <a:ea typeface="Calibri"/>
                <a:cs typeface="Calibri"/>
                <a:sym typeface="Calibri"/>
              </a:defRPr>
            </a:lvl9pPr>
          </a:lstStyle>
          <a:p>
            <a:endParaRPr/>
          </a:p>
        </p:txBody>
      </p:sp>
      <p:sp>
        <p:nvSpPr>
          <p:cNvPr id="54" name="Google Shape;54;p22"/>
          <p:cNvSpPr txBox="1">
            <a:spLocks noGrp="1"/>
          </p:cNvSpPr>
          <p:nvPr>
            <p:ph type="body" idx="4"/>
          </p:nvPr>
        </p:nvSpPr>
        <p:spPr>
          <a:xfrm>
            <a:off x="12387541" y="4350254"/>
            <a:ext cx="10778769" cy="7903491"/>
          </a:xfrm>
          <a:prstGeom prst="rect">
            <a:avLst/>
          </a:prstGeom>
          <a:noFill/>
          <a:ln>
            <a:noFill/>
          </a:ln>
        </p:spPr>
        <p:txBody>
          <a:bodyPr spcFirstLastPara="1" wrap="square" lIns="91425" tIns="45700" rIns="91425" bIns="45700" anchor="t" anchorCtr="0">
            <a:noAutofit/>
          </a:bodyPr>
          <a:lstStyle>
            <a:lvl1pPr marL="457200" marR="0" lvl="0"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1650" algn="l" rtl="0">
              <a:spcBef>
                <a:spcPts val="860"/>
              </a:spcBef>
              <a:spcAft>
                <a:spcPts val="0"/>
              </a:spcAft>
              <a:buClr>
                <a:schemeClr val="dk1"/>
              </a:buClr>
              <a:buSzPts val="4300"/>
              <a:buFont typeface="Arial"/>
              <a:buChar char="•"/>
              <a:defRPr sz="4300" b="0" i="0" u="none" strike="noStrike" cap="none">
                <a:solidFill>
                  <a:schemeClr val="dk1"/>
                </a:solidFill>
                <a:latin typeface="Calibri"/>
                <a:ea typeface="Calibri"/>
                <a:cs typeface="Calibri"/>
                <a:sym typeface="Calibri"/>
              </a:defRPr>
            </a:lvl3pPr>
            <a:lvl4pPr marL="1828800" marR="0" lvl="3"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4pPr>
            <a:lvl5pPr marL="2286000" marR="0" lvl="4"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5pPr>
            <a:lvl6pPr marL="2743200" marR="0" lvl="5"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6pPr>
            <a:lvl7pPr marL="3200400" marR="0" lvl="6"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7pPr>
            <a:lvl8pPr marL="3657600" marR="0" lvl="7"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8pPr>
            <a:lvl9pPr marL="4114800" marR="0" lvl="8" indent="-469900" algn="l" rtl="0">
              <a:spcBef>
                <a:spcPts val="760"/>
              </a:spcBef>
              <a:spcAft>
                <a:spcPts val="0"/>
              </a:spcAft>
              <a:buClr>
                <a:schemeClr val="dk1"/>
              </a:buClr>
              <a:buSzPts val="3800"/>
              <a:buFont typeface="Arial"/>
              <a:buChar char="•"/>
              <a:defRPr sz="3800" b="0" i="0" u="none" strike="noStrike" cap="none">
                <a:solidFill>
                  <a:schemeClr val="dk1"/>
                </a:solidFill>
                <a:latin typeface="Calibri"/>
                <a:ea typeface="Calibri"/>
                <a:cs typeface="Calibri"/>
                <a:sym typeface="Calibri"/>
              </a:defRPr>
            </a:lvl9pPr>
          </a:lstStyle>
          <a:p>
            <a:endParaRPr/>
          </a:p>
        </p:txBody>
      </p:sp>
      <p:sp>
        <p:nvSpPr>
          <p:cNvPr id="55" name="Google Shape;55;p22"/>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6" name="Google Shape;56;p22"/>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7" name="Google Shape;57;p22"/>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xmlns="">
        <p15:guide id="1" orient="horz" pos="4320" userDrawn="1">
          <p15:clr>
            <a:srgbClr val="FBAE40"/>
          </p15:clr>
        </p15:guide>
        <p15:guide id="2" pos="76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1219280" y="549339"/>
            <a:ext cx="21947029" cy="228626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10500"/>
              <a:buFont typeface="Calibri"/>
              <a:buNone/>
              <a:defRPr sz="105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23"/>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1" name="Google Shape;61;p23"/>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2" name="Google Shape;62;p23"/>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24"/>
          <p:cNvSpPr txBox="1">
            <a:spLocks noGrp="1"/>
          </p:cNvSpPr>
          <p:nvPr>
            <p:ph type="title"/>
          </p:nvPr>
        </p:nvSpPr>
        <p:spPr>
          <a:xfrm>
            <a:off x="1219281" y="546163"/>
            <a:ext cx="8022690" cy="232436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4800"/>
              <a:buFont typeface="Calibri"/>
              <a:buNone/>
              <a:defRPr sz="48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24"/>
          <p:cNvSpPr txBox="1">
            <a:spLocks noGrp="1"/>
          </p:cNvSpPr>
          <p:nvPr>
            <p:ph type="body" idx="1"/>
          </p:nvPr>
        </p:nvSpPr>
        <p:spPr>
          <a:xfrm>
            <a:off x="9534088" y="546164"/>
            <a:ext cx="13632221" cy="11707581"/>
          </a:xfrm>
          <a:prstGeom prst="rect">
            <a:avLst/>
          </a:prstGeom>
          <a:noFill/>
          <a:ln>
            <a:noFill/>
          </a:ln>
        </p:spPr>
        <p:txBody>
          <a:bodyPr spcFirstLastPara="1" wrap="square" lIns="91425" tIns="45700" rIns="91425" bIns="45700" anchor="t" anchorCtr="0">
            <a:noAutofit/>
          </a:bodyPr>
          <a:lstStyle>
            <a:lvl1pPr marL="457200" marR="0" lvl="0" indent="-711200" algn="l" rtl="0">
              <a:spcBef>
                <a:spcPts val="1520"/>
              </a:spcBef>
              <a:spcAft>
                <a:spcPts val="0"/>
              </a:spcAft>
              <a:buClr>
                <a:schemeClr val="dk1"/>
              </a:buClr>
              <a:buSzPts val="7600"/>
              <a:buFont typeface="Arial"/>
              <a:buChar char="•"/>
              <a:defRPr sz="7600" b="0" i="0" u="none" strike="noStrike" cap="none">
                <a:solidFill>
                  <a:schemeClr val="dk1"/>
                </a:solidFill>
                <a:latin typeface="Calibri"/>
                <a:ea typeface="Calibri"/>
                <a:cs typeface="Calibri"/>
                <a:sym typeface="Calibri"/>
              </a:defRPr>
            </a:lvl1pPr>
            <a:lvl2pPr marL="914400" marR="0" lvl="1" indent="-654050" algn="l" rtl="0">
              <a:spcBef>
                <a:spcPts val="1340"/>
              </a:spcBef>
              <a:spcAft>
                <a:spcPts val="0"/>
              </a:spcAft>
              <a:buClr>
                <a:schemeClr val="dk1"/>
              </a:buClr>
              <a:buSzPts val="6700"/>
              <a:buFont typeface="Arial"/>
              <a:buChar char="–"/>
              <a:defRPr sz="6700" b="0" i="0" u="none" strike="noStrike" cap="none">
                <a:solidFill>
                  <a:schemeClr val="dk1"/>
                </a:solidFill>
                <a:latin typeface="Calibri"/>
                <a:ea typeface="Calibri"/>
                <a:cs typeface="Calibri"/>
                <a:sym typeface="Calibri"/>
              </a:defRPr>
            </a:lvl2pPr>
            <a:lvl3pPr marL="1371600" marR="0" lvl="2" indent="-590550" algn="l" rtl="0">
              <a:spcBef>
                <a:spcPts val="1140"/>
              </a:spcBef>
              <a:spcAft>
                <a:spcPts val="0"/>
              </a:spcAft>
              <a:buClr>
                <a:schemeClr val="dk1"/>
              </a:buClr>
              <a:buSzPts val="5700"/>
              <a:buFont typeface="Arial"/>
              <a:buChar char="•"/>
              <a:defRPr sz="5700" b="0" i="0" u="none" strike="noStrike" cap="none">
                <a:solidFill>
                  <a:schemeClr val="dk1"/>
                </a:solidFill>
                <a:latin typeface="Calibri"/>
                <a:ea typeface="Calibri"/>
                <a:cs typeface="Calibri"/>
                <a:sym typeface="Calibri"/>
              </a:defRPr>
            </a:lvl3pPr>
            <a:lvl4pPr marL="1828800" marR="0" lvl="3"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4pPr>
            <a:lvl5pPr marL="2286000" marR="0" lvl="4"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5pPr>
            <a:lvl6pPr marL="2743200" marR="0" lvl="5"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6pPr>
            <a:lvl7pPr marL="3200400" marR="0" lvl="6"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7pPr>
            <a:lvl8pPr marL="3657600" marR="0" lvl="7"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8pPr>
            <a:lvl9pPr marL="4114800" marR="0" lvl="8" indent="-533400" algn="l" rtl="0">
              <a:spcBef>
                <a:spcPts val="96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9pPr>
          </a:lstStyle>
          <a:p>
            <a:endParaRPr/>
          </a:p>
        </p:txBody>
      </p:sp>
      <p:sp>
        <p:nvSpPr>
          <p:cNvPr id="66" name="Google Shape;66;p24"/>
          <p:cNvSpPr txBox="1">
            <a:spLocks noGrp="1"/>
          </p:cNvSpPr>
          <p:nvPr>
            <p:ph type="body" idx="2"/>
          </p:nvPr>
        </p:nvSpPr>
        <p:spPr>
          <a:xfrm>
            <a:off x="1219281" y="2870533"/>
            <a:ext cx="8022690" cy="938321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60"/>
              </a:spcBef>
              <a:spcAft>
                <a:spcPts val="0"/>
              </a:spcAft>
              <a:buClr>
                <a:schemeClr val="dk1"/>
              </a:buClr>
              <a:buSzPts val="3300"/>
              <a:buFont typeface="Arial"/>
              <a:buNone/>
              <a:defRPr sz="3300" b="0" i="0" u="none" strike="noStrike" cap="none">
                <a:solidFill>
                  <a:schemeClr val="dk1"/>
                </a:solidFill>
                <a:latin typeface="Calibri"/>
                <a:ea typeface="Calibri"/>
                <a:cs typeface="Calibri"/>
                <a:sym typeface="Calibri"/>
              </a:defRPr>
            </a:lvl1pPr>
            <a:lvl2pPr marL="914400" marR="0" lvl="1" indent="-228600" algn="l" rtl="0">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endParaRPr/>
          </a:p>
        </p:txBody>
      </p:sp>
      <p:sp>
        <p:nvSpPr>
          <p:cNvPr id="67" name="Google Shape;67;p24"/>
          <p:cNvSpPr txBox="1">
            <a:spLocks noGrp="1"/>
          </p:cNvSpPr>
          <p:nvPr>
            <p:ph type="dt" idx="10"/>
          </p:nvPr>
        </p:nvSpPr>
        <p:spPr>
          <a:xfrm>
            <a:off x="1219279" y="12714173"/>
            <a:ext cx="5689971"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8" name="Google Shape;68;p24"/>
          <p:cNvSpPr txBox="1">
            <a:spLocks noGrp="1"/>
          </p:cNvSpPr>
          <p:nvPr>
            <p:ph type="ftr" idx="11"/>
          </p:nvPr>
        </p:nvSpPr>
        <p:spPr>
          <a:xfrm>
            <a:off x="8331743" y="12714173"/>
            <a:ext cx="7722103" cy="7303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300">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69" name="Google Shape;69;p24"/>
          <p:cNvSpPr txBox="1">
            <a:spLocks noGrp="1"/>
          </p:cNvSpPr>
          <p:nvPr>
            <p:ph type="sldNum" idx="12"/>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4300">
                <a:solidFill>
                  <a:schemeClr val="dk1"/>
                </a:solidFill>
                <a:latin typeface="Calibri"/>
                <a:ea typeface="Calibri"/>
                <a:cs typeface="Calibri"/>
                <a:sym typeface="Calibri"/>
              </a:defRPr>
            </a:lvl1pPr>
            <a:lvl2pPr marL="0" marR="0" lvl="1" indent="0" algn="l" rtl="0">
              <a:spcBef>
                <a:spcPts val="0"/>
              </a:spcBef>
              <a:buNone/>
              <a:defRPr sz="4300">
                <a:solidFill>
                  <a:schemeClr val="dk1"/>
                </a:solidFill>
                <a:latin typeface="Calibri"/>
                <a:ea typeface="Calibri"/>
                <a:cs typeface="Calibri"/>
                <a:sym typeface="Calibri"/>
              </a:defRPr>
            </a:lvl2pPr>
            <a:lvl3pPr marL="0" marR="0" lvl="2" indent="0" algn="l" rtl="0">
              <a:spcBef>
                <a:spcPts val="0"/>
              </a:spcBef>
              <a:buNone/>
              <a:defRPr sz="4300">
                <a:solidFill>
                  <a:schemeClr val="dk1"/>
                </a:solidFill>
                <a:latin typeface="Calibri"/>
                <a:ea typeface="Calibri"/>
                <a:cs typeface="Calibri"/>
                <a:sym typeface="Calibri"/>
              </a:defRPr>
            </a:lvl3pPr>
            <a:lvl4pPr marL="0" marR="0" lvl="3" indent="0" algn="l" rtl="0">
              <a:spcBef>
                <a:spcPts val="0"/>
              </a:spcBef>
              <a:buNone/>
              <a:defRPr sz="4300">
                <a:solidFill>
                  <a:schemeClr val="dk1"/>
                </a:solidFill>
                <a:latin typeface="Calibri"/>
                <a:ea typeface="Calibri"/>
                <a:cs typeface="Calibri"/>
                <a:sym typeface="Calibri"/>
              </a:defRPr>
            </a:lvl4pPr>
            <a:lvl5pPr marL="0" marR="0" lvl="4" indent="0" algn="l" rtl="0">
              <a:spcBef>
                <a:spcPts val="0"/>
              </a:spcBef>
              <a:buNone/>
              <a:defRPr sz="4300">
                <a:solidFill>
                  <a:schemeClr val="dk1"/>
                </a:solidFill>
                <a:latin typeface="Calibri"/>
                <a:ea typeface="Calibri"/>
                <a:cs typeface="Calibri"/>
                <a:sym typeface="Calibri"/>
              </a:defRPr>
            </a:lvl5pPr>
            <a:lvl6pPr marL="0" marR="0" lvl="5" indent="0" algn="l" rtl="0">
              <a:spcBef>
                <a:spcPts val="0"/>
              </a:spcBef>
              <a:buNone/>
              <a:defRPr sz="4300">
                <a:solidFill>
                  <a:schemeClr val="dk1"/>
                </a:solidFill>
                <a:latin typeface="Calibri"/>
                <a:ea typeface="Calibri"/>
                <a:cs typeface="Calibri"/>
                <a:sym typeface="Calibri"/>
              </a:defRPr>
            </a:lvl6pPr>
            <a:lvl7pPr marL="0" marR="0" lvl="6" indent="0" algn="l" rtl="0">
              <a:spcBef>
                <a:spcPts val="0"/>
              </a:spcBef>
              <a:buNone/>
              <a:defRPr sz="4300">
                <a:solidFill>
                  <a:schemeClr val="dk1"/>
                </a:solidFill>
                <a:latin typeface="Calibri"/>
                <a:ea typeface="Calibri"/>
                <a:cs typeface="Calibri"/>
                <a:sym typeface="Calibri"/>
              </a:defRPr>
            </a:lvl7pPr>
            <a:lvl8pPr marL="0" marR="0" lvl="7" indent="0" algn="l" rtl="0">
              <a:spcBef>
                <a:spcPts val="0"/>
              </a:spcBef>
              <a:buNone/>
              <a:defRPr sz="4300">
                <a:solidFill>
                  <a:schemeClr val="dk1"/>
                </a:solidFill>
                <a:latin typeface="Calibri"/>
                <a:ea typeface="Calibri"/>
                <a:cs typeface="Calibri"/>
                <a:sym typeface="Calibri"/>
              </a:defRPr>
            </a:lvl8pPr>
            <a:lvl9pPr marL="0" marR="0" lvl="8" indent="0" algn="l" rtl="0">
              <a:spcBef>
                <a:spcPts val="0"/>
              </a:spcBef>
              <a:buNone/>
              <a:defRPr sz="43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15">
            <a:alphaModFix/>
            <a:extLst>
              <a:ext uri="{BEBA8EAE-BF5A-486C-A8C5-ECC9F3942E4B}">
                <a14:imgProps xmlns:a14="http://schemas.microsoft.com/office/drawing/2010/main">
                  <a14:imgLayer r:embed="rId16">
                    <a14:imgEffect>
                      <a14:colorTemperature colorTemp="4700"/>
                    </a14:imgEffect>
                  </a14:imgLayer>
                </a14:imgProps>
              </a:ext>
            </a:extLst>
          </a:blip>
          <a:srcRect l="7943" b="-4419"/>
          <a:stretch/>
        </p:blipFill>
        <p:spPr>
          <a:xfrm>
            <a:off x="1909482" y="46608"/>
            <a:ext cx="22449942" cy="1492065"/>
          </a:xfrm>
          <a:prstGeom prst="rect">
            <a:avLst/>
          </a:prstGeom>
          <a:noFill/>
          <a:ln>
            <a:noFill/>
          </a:ln>
        </p:spPr>
      </p:pic>
      <p:sp>
        <p:nvSpPr>
          <p:cNvPr id="11" name="Google Shape;11;p15"/>
          <p:cNvSpPr txBox="1"/>
          <p:nvPr/>
        </p:nvSpPr>
        <p:spPr>
          <a:xfrm>
            <a:off x="7306616" y="403441"/>
            <a:ext cx="1707897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dirty="0" err="1" smtClean="0">
                <a:solidFill>
                  <a:schemeClr val="lt1"/>
                </a:solidFill>
                <a:latin typeface="+mj-lt"/>
                <a:ea typeface="Questrial"/>
                <a:cs typeface="Questrial"/>
                <a:sym typeface="Questrial"/>
              </a:rPr>
              <a:t>ÔN</a:t>
            </a:r>
            <a:r>
              <a:rPr lang="en-US" sz="6000" b="1" i="0" u="none" strike="noStrike" cap="none" baseline="0" dirty="0" smtClean="0">
                <a:solidFill>
                  <a:schemeClr val="lt1"/>
                </a:solidFill>
                <a:latin typeface="+mj-lt"/>
                <a:ea typeface="Questrial"/>
                <a:cs typeface="Questrial"/>
                <a:sym typeface="Questrial"/>
              </a:rPr>
              <a:t> </a:t>
            </a:r>
            <a:r>
              <a:rPr lang="en-US" sz="6000" b="1" i="0" u="none" strike="noStrike" cap="none" baseline="0" dirty="0" err="1" smtClean="0">
                <a:solidFill>
                  <a:schemeClr val="lt1"/>
                </a:solidFill>
                <a:latin typeface="+mj-lt"/>
                <a:ea typeface="Questrial"/>
                <a:cs typeface="Questrial"/>
                <a:sym typeface="Questrial"/>
              </a:rPr>
              <a:t>TẬP</a:t>
            </a:r>
            <a:r>
              <a:rPr lang="en-US" sz="6000" b="1" i="0" u="none" strike="noStrike" cap="none" baseline="0" dirty="0" smtClean="0">
                <a:solidFill>
                  <a:schemeClr val="lt1"/>
                </a:solidFill>
                <a:latin typeface="+mj-lt"/>
                <a:ea typeface="Questrial"/>
                <a:cs typeface="Questrial"/>
                <a:sym typeface="Questrial"/>
              </a:rPr>
              <a:t> </a:t>
            </a:r>
            <a:r>
              <a:rPr lang="en-US" sz="6000" b="1" i="0" u="none" strike="noStrike" cap="none" baseline="0" dirty="0" err="1" smtClean="0">
                <a:solidFill>
                  <a:schemeClr val="lt1"/>
                </a:solidFill>
                <a:latin typeface="+mj-lt"/>
                <a:ea typeface="Questrial"/>
                <a:cs typeface="Questrial"/>
                <a:sym typeface="Questrial"/>
              </a:rPr>
              <a:t>CHƯƠNG</a:t>
            </a:r>
            <a:r>
              <a:rPr lang="en-US" sz="6000" b="1" i="0" u="none" strike="noStrike" cap="none" baseline="0" dirty="0" smtClean="0">
                <a:solidFill>
                  <a:schemeClr val="lt1"/>
                </a:solidFill>
                <a:latin typeface="+mj-lt"/>
                <a:ea typeface="Questrial"/>
                <a:cs typeface="Questrial"/>
                <a:sym typeface="Questrial"/>
              </a:rPr>
              <a:t> 3</a:t>
            </a:r>
            <a:endParaRPr sz="6000" b="1" i="0" u="none" strike="noStrike" cap="none" dirty="0">
              <a:solidFill>
                <a:schemeClr val="lt1"/>
              </a:solidFill>
              <a:latin typeface="+mj-lt"/>
              <a:ea typeface="Tahoma"/>
              <a:cs typeface="Tahoma"/>
              <a:sym typeface="Tahoma"/>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err="1">
                <a:solidFill>
                  <a:schemeClr val="lt1"/>
                </a:solidFill>
                <a:latin typeface="Questrial"/>
                <a:ea typeface="Questrial"/>
                <a:cs typeface="Questrial"/>
                <a:sym typeface="Questrial"/>
              </a:rPr>
              <a:t>Chương</a:t>
            </a:r>
            <a:r>
              <a:rPr lang="en-US" sz="3600" b="1" i="0" u="none" strike="noStrike" cap="none" dirty="0">
                <a:solidFill>
                  <a:schemeClr val="lt1"/>
                </a:solidFill>
                <a:latin typeface="Questrial"/>
                <a:ea typeface="Questrial"/>
                <a:cs typeface="Questrial"/>
                <a:sym typeface="Questrial"/>
              </a:rPr>
              <a:t> </a:t>
            </a:r>
            <a:r>
              <a:rPr lang="en-US" sz="3600" b="1" i="0" u="none" strike="noStrike" cap="none" dirty="0" smtClean="0">
                <a:solidFill>
                  <a:schemeClr val="lt1"/>
                </a:solidFill>
                <a:latin typeface="Questrial"/>
                <a:ea typeface="Questrial"/>
                <a:cs typeface="Questrial"/>
                <a:sym typeface="Questrial"/>
              </a:rPr>
              <a:t>3</a:t>
            </a:r>
            <a:endParaRPr sz="3600" b="1" dirty="0"/>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a:solidFill>
                  <a:schemeClr val="lt1"/>
                </a:solidFill>
                <a:latin typeface="Questrial"/>
                <a:ea typeface="Questrial"/>
                <a:cs typeface="Questrial"/>
                <a:sym typeface="Questrial"/>
              </a:rPr>
              <a:t>LỚP</a:t>
            </a:r>
            <a:endParaRPr b="1"/>
          </a:p>
          <a:p>
            <a:pPr marL="0" marR="0" lvl="0" indent="0" algn="ctr" rtl="0">
              <a:lnSpc>
                <a:spcPct val="93750"/>
              </a:lnSpc>
              <a:spcBef>
                <a:spcPts val="0"/>
              </a:spcBef>
              <a:spcAft>
                <a:spcPts val="0"/>
              </a:spcAft>
              <a:buNone/>
            </a:pPr>
            <a:r>
              <a:rPr lang="en-US" sz="4800" b="1" i="0" u="none" strike="noStrike" cap="none">
                <a:solidFill>
                  <a:schemeClr val="lt1"/>
                </a:solidFill>
                <a:latin typeface="Questrial"/>
                <a:ea typeface="Questrial"/>
                <a:cs typeface="Questrial"/>
                <a:sym typeface="Questrial"/>
              </a:rPr>
              <a:t>11</a:t>
            </a:r>
            <a:endParaRPr sz="4800" b="1" i="0" u="none" strike="noStrike" cap="none">
              <a:solidFill>
                <a:schemeClr val="lt1"/>
              </a:solidFill>
              <a:latin typeface="Questrial"/>
              <a:ea typeface="Questrial"/>
              <a:cs typeface="Questrial"/>
              <a:sym typeface="Questrial"/>
            </a:endParaRPr>
          </a:p>
        </p:txBody>
      </p:sp>
      <p:sp>
        <p:nvSpPr>
          <p:cNvPr id="14" name="Google Shape;14;p15"/>
          <p:cNvSpPr txBox="1"/>
          <p:nvPr/>
        </p:nvSpPr>
        <p:spPr>
          <a:xfrm>
            <a:off x="5296129" y="403441"/>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err="1">
                <a:solidFill>
                  <a:schemeClr val="lt1"/>
                </a:solidFill>
                <a:latin typeface="Questrial"/>
                <a:ea typeface="Questrial"/>
                <a:cs typeface="Questrial"/>
                <a:sym typeface="Questrial"/>
              </a:rPr>
              <a:t>BÀI</a:t>
            </a:r>
            <a:r>
              <a:rPr lang="en-US" sz="3600" b="1" i="0" u="none" strike="noStrike" cap="none" dirty="0">
                <a:solidFill>
                  <a:schemeClr val="lt1"/>
                </a:solidFill>
                <a:latin typeface="Questrial"/>
                <a:ea typeface="Questrial"/>
                <a:cs typeface="Questrial"/>
                <a:sym typeface="Questrial"/>
              </a:rPr>
              <a:t> </a:t>
            </a:r>
            <a:r>
              <a:rPr lang="en-US" sz="3600" b="1" i="0" u="none" strike="noStrike" cap="none" dirty="0" smtClean="0">
                <a:solidFill>
                  <a:schemeClr val="lt1"/>
                </a:solidFill>
                <a:latin typeface="Questrial"/>
                <a:ea typeface="Questrial"/>
                <a:cs typeface="Questrial"/>
                <a:sym typeface="Questrial"/>
              </a:rPr>
              <a:t>14</a:t>
            </a:r>
            <a:endParaRPr sz="3600" b="1" i="0" u="none" strike="noStrike" cap="none" dirty="0">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17">
            <a:alphaModFix/>
          </a:blip>
          <a:srcRect/>
          <a:stretch/>
        </p:blipFill>
        <p:spPr>
          <a:xfrm>
            <a:off x="33363147" y="0"/>
            <a:ext cx="24387047" cy="13717882"/>
          </a:xfrm>
          <a:prstGeom prst="rect">
            <a:avLst/>
          </a:prstGeom>
          <a:noFill/>
          <a:ln>
            <a:noFill/>
          </a:ln>
        </p:spPr>
      </p:pic>
      <p:pic>
        <p:nvPicPr>
          <p:cNvPr id="1026" name="Picture 2" descr="Nhà">
            <a:extLst>
              <a:ext uri="{FF2B5EF4-FFF2-40B4-BE49-F238E27FC236}">
                <a16:creationId xmlns:a16="http://schemas.microsoft.com/office/drawing/2014/main" xmlns="" id="{258E3CC1-FC5B-F1EC-77BA-8C025B5E8141}"/>
              </a:ext>
            </a:extLst>
          </p:cNvPr>
          <p:cNvPicPr>
            <a:picLocks noChangeAspect="1" noChangeArrowheads="1"/>
          </p:cNvPicPr>
          <p:nvPr userDrawn="1"/>
        </p:nvPicPr>
        <p:blipFill>
          <a:blip r:embed="rId18">
            <a:alphaModFix amt="35000"/>
            <a:extLst>
              <a:ext uri="{28A0092B-C50C-407E-A947-70E740481C1C}">
                <a14:useLocalDpi xmlns:a14="http://schemas.microsoft.com/office/drawing/2010/main" val="0"/>
              </a:ext>
            </a:extLst>
          </a:blip>
          <a:srcRect/>
          <a:stretch>
            <a:fillRect/>
          </a:stretch>
        </p:blipFill>
        <p:spPr bwMode="auto">
          <a:xfrm>
            <a:off x="372017" y="13066326"/>
            <a:ext cx="3520608" cy="6257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xmlns="" id="{123DCCC5-92F3-382A-378C-3537A9FB4D83}"/>
              </a:ext>
            </a:extLst>
          </p:cNvPr>
          <p:cNvPicPr>
            <a:picLocks noChangeAspect="1"/>
          </p:cNvPicPr>
          <p:nvPr userDrawn="1"/>
        </p:nvPicPr>
        <p:blipFill>
          <a:blip r:embed="rId19"/>
          <a:stretch>
            <a:fillRect/>
          </a:stretch>
        </p:blipFill>
        <p:spPr>
          <a:xfrm>
            <a:off x="-226266" y="-337799"/>
            <a:ext cx="2260877" cy="2260877"/>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xmlns="">
        <p15:guide id="1" orient="horz" pos="4345"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1296170" y="6020054"/>
            <a:ext cx="22393796" cy="727747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2" name="Google Shape;172;p1"/>
          <p:cNvSpPr txBox="1"/>
          <p:nvPr/>
        </p:nvSpPr>
        <p:spPr>
          <a:xfrm>
            <a:off x="10894" y="2199518"/>
            <a:ext cx="24398907" cy="873404"/>
          </a:xfrm>
          <a:prstGeom prst="rect">
            <a:avLst/>
          </a:prstGeom>
          <a:noFill/>
          <a:ln>
            <a:noFill/>
          </a:ln>
        </p:spPr>
        <p:txBody>
          <a:bodyPr spcFirstLastPara="1" wrap="square" lIns="91400" tIns="45700" rIns="91400" bIns="45700" anchor="t" anchorCtr="0">
            <a:spAutoFit/>
          </a:bodyPr>
          <a:lstStyle/>
          <a:p>
            <a:pPr marL="0" marR="0" lvl="0" indent="0" algn="ctr" rtl="0">
              <a:lnSpc>
                <a:spcPct val="93750"/>
              </a:lnSpc>
              <a:spcBef>
                <a:spcPts val="0"/>
              </a:spcBef>
              <a:spcAft>
                <a:spcPts val="0"/>
              </a:spcAft>
              <a:buNone/>
            </a:pPr>
            <a:r>
              <a:rPr lang="en-US" sz="5400" b="1" dirty="0" err="1">
                <a:solidFill>
                  <a:srgbClr val="776249"/>
                </a:solidFill>
                <a:latin typeface="Tahoma"/>
                <a:ea typeface="Tahoma"/>
                <a:cs typeface="Tahoma"/>
                <a:sym typeface="Tahoma"/>
              </a:rPr>
              <a:t>Chương</a:t>
            </a:r>
            <a:r>
              <a:rPr lang="en-US" sz="5400" b="1" dirty="0">
                <a:solidFill>
                  <a:srgbClr val="776249"/>
                </a:solidFill>
                <a:latin typeface="Tahoma"/>
                <a:ea typeface="Tahoma"/>
                <a:cs typeface="Tahoma"/>
                <a:sym typeface="Tahoma"/>
              </a:rPr>
              <a:t> </a:t>
            </a:r>
            <a:r>
              <a:rPr lang="en-US" sz="5400" b="1" dirty="0" smtClean="0">
                <a:solidFill>
                  <a:srgbClr val="776249"/>
                </a:solidFill>
                <a:latin typeface="Tahoma"/>
                <a:ea typeface="Tahoma"/>
                <a:cs typeface="Tahoma"/>
                <a:sym typeface="Tahoma"/>
              </a:rPr>
              <a:t>3: </a:t>
            </a:r>
            <a:r>
              <a:rPr lang="en-US" sz="5400" b="1" dirty="0" err="1" smtClean="0">
                <a:solidFill>
                  <a:srgbClr val="776249"/>
                </a:solidFill>
                <a:latin typeface="Tahoma"/>
                <a:ea typeface="Tahoma"/>
                <a:cs typeface="Tahoma"/>
                <a:sym typeface="Tahoma"/>
              </a:rPr>
              <a:t>ĐẠI</a:t>
            </a:r>
            <a:r>
              <a:rPr lang="en-US" sz="5400" b="1" dirty="0" smtClean="0">
                <a:solidFill>
                  <a:srgbClr val="776249"/>
                </a:solidFill>
                <a:latin typeface="Tahoma"/>
                <a:ea typeface="Tahoma"/>
                <a:cs typeface="Tahoma"/>
                <a:sym typeface="Tahoma"/>
              </a:rPr>
              <a:t> </a:t>
            </a:r>
            <a:r>
              <a:rPr lang="en-US" sz="5400" b="1" dirty="0" err="1" smtClean="0">
                <a:solidFill>
                  <a:srgbClr val="776249"/>
                </a:solidFill>
                <a:latin typeface="Tahoma"/>
                <a:ea typeface="Tahoma"/>
                <a:cs typeface="Tahoma"/>
                <a:sym typeface="Tahoma"/>
              </a:rPr>
              <a:t>CƯƠNG</a:t>
            </a:r>
            <a:r>
              <a:rPr lang="en-US" sz="5400" b="1" dirty="0" smtClean="0">
                <a:solidFill>
                  <a:srgbClr val="776249"/>
                </a:solidFill>
                <a:latin typeface="Tahoma"/>
                <a:ea typeface="Tahoma"/>
                <a:cs typeface="Tahoma"/>
                <a:sym typeface="Tahoma"/>
              </a:rPr>
              <a:t> </a:t>
            </a:r>
            <a:r>
              <a:rPr lang="en-US" sz="5400" b="1" dirty="0" err="1" smtClean="0">
                <a:solidFill>
                  <a:srgbClr val="776249"/>
                </a:solidFill>
                <a:latin typeface="Tahoma"/>
                <a:ea typeface="Tahoma"/>
                <a:cs typeface="Tahoma"/>
                <a:sym typeface="Tahoma"/>
              </a:rPr>
              <a:t>VỀ</a:t>
            </a:r>
            <a:r>
              <a:rPr lang="en-US" sz="5400" b="1" dirty="0" smtClean="0">
                <a:solidFill>
                  <a:srgbClr val="776249"/>
                </a:solidFill>
                <a:latin typeface="Tahoma"/>
                <a:ea typeface="Tahoma"/>
                <a:cs typeface="Tahoma"/>
                <a:sym typeface="Tahoma"/>
              </a:rPr>
              <a:t> </a:t>
            </a:r>
            <a:r>
              <a:rPr lang="en-US" sz="5400" b="1" dirty="0" err="1" smtClean="0">
                <a:solidFill>
                  <a:srgbClr val="776249"/>
                </a:solidFill>
                <a:latin typeface="Tahoma"/>
                <a:ea typeface="Tahoma"/>
                <a:cs typeface="Tahoma"/>
                <a:sym typeface="Tahoma"/>
              </a:rPr>
              <a:t>HÓA</a:t>
            </a:r>
            <a:r>
              <a:rPr lang="en-US" sz="5400" b="1" dirty="0" smtClean="0">
                <a:solidFill>
                  <a:srgbClr val="776249"/>
                </a:solidFill>
                <a:latin typeface="Tahoma"/>
                <a:ea typeface="Tahoma"/>
                <a:cs typeface="Tahoma"/>
                <a:sym typeface="Tahoma"/>
              </a:rPr>
              <a:t> </a:t>
            </a:r>
            <a:r>
              <a:rPr lang="en-US" sz="5400" b="1" dirty="0" err="1" smtClean="0">
                <a:solidFill>
                  <a:srgbClr val="776249"/>
                </a:solidFill>
                <a:latin typeface="Tahoma"/>
                <a:ea typeface="Tahoma"/>
                <a:cs typeface="Tahoma"/>
                <a:sym typeface="Tahoma"/>
              </a:rPr>
              <a:t>HỌC</a:t>
            </a:r>
            <a:r>
              <a:rPr lang="en-US" sz="5400" b="1" dirty="0" smtClean="0">
                <a:solidFill>
                  <a:srgbClr val="776249"/>
                </a:solidFill>
                <a:latin typeface="Tahoma"/>
                <a:ea typeface="Tahoma"/>
                <a:cs typeface="Tahoma"/>
                <a:sym typeface="Tahoma"/>
              </a:rPr>
              <a:t> </a:t>
            </a:r>
            <a:r>
              <a:rPr lang="en-US" sz="5400" b="1" dirty="0" err="1" smtClean="0">
                <a:solidFill>
                  <a:srgbClr val="776249"/>
                </a:solidFill>
                <a:latin typeface="Tahoma"/>
                <a:ea typeface="Tahoma"/>
                <a:cs typeface="Tahoma"/>
                <a:sym typeface="Tahoma"/>
              </a:rPr>
              <a:t>HỮU</a:t>
            </a:r>
            <a:r>
              <a:rPr lang="en-US" sz="5400" b="1" dirty="0" smtClean="0">
                <a:solidFill>
                  <a:srgbClr val="776249"/>
                </a:solidFill>
                <a:latin typeface="Tahoma"/>
                <a:ea typeface="Tahoma"/>
                <a:cs typeface="Tahoma"/>
                <a:sym typeface="Tahoma"/>
              </a:rPr>
              <a:t> </a:t>
            </a:r>
            <a:r>
              <a:rPr lang="en-US" sz="5400" b="1" dirty="0" err="1" smtClean="0">
                <a:solidFill>
                  <a:srgbClr val="776249"/>
                </a:solidFill>
                <a:latin typeface="Tahoma"/>
                <a:ea typeface="Tahoma"/>
                <a:cs typeface="Tahoma"/>
                <a:sym typeface="Tahoma"/>
              </a:rPr>
              <a:t>CƠ</a:t>
            </a:r>
            <a:endParaRPr sz="5400" dirty="0"/>
          </a:p>
        </p:txBody>
      </p:sp>
      <p:grpSp>
        <p:nvGrpSpPr>
          <p:cNvPr id="173" name="Google Shape;173;p1"/>
          <p:cNvGrpSpPr/>
          <p:nvPr/>
        </p:nvGrpSpPr>
        <p:grpSpPr>
          <a:xfrm>
            <a:off x="3184699" y="4558794"/>
            <a:ext cx="18975066" cy="2325468"/>
            <a:chOff x="3024409" y="3659656"/>
            <a:chExt cx="18976301" cy="2325620"/>
          </a:xfrm>
        </p:grpSpPr>
        <p:sp>
          <p:nvSpPr>
            <p:cNvPr id="174" name="Google Shape;174;p1"/>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175" name="Google Shape;175;p1"/>
            <p:cNvSpPr txBox="1"/>
            <p:nvPr/>
          </p:nvSpPr>
          <p:spPr>
            <a:xfrm>
              <a:off x="3024409" y="3659656"/>
              <a:ext cx="18976301" cy="2325620"/>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0"/>
                </a:spcBef>
                <a:spcAft>
                  <a:spcPts val="0"/>
                </a:spcAft>
                <a:buNone/>
              </a:pPr>
              <a:r>
                <a:rPr lang="en-US" sz="6600" b="1" dirty="0" err="1">
                  <a:solidFill>
                    <a:srgbClr val="135F82"/>
                  </a:solidFill>
                  <a:latin typeface="+mj-lt"/>
                  <a:ea typeface="Questrial"/>
                  <a:cs typeface="Questrial"/>
                  <a:sym typeface="Questrial"/>
                </a:rPr>
                <a:t>Bài</a:t>
              </a:r>
              <a:r>
                <a:rPr lang="en-US" sz="6600" b="1" dirty="0">
                  <a:solidFill>
                    <a:srgbClr val="135F82"/>
                  </a:solidFill>
                  <a:latin typeface="+mj-lt"/>
                  <a:ea typeface="Questrial"/>
                  <a:cs typeface="Questrial"/>
                  <a:sym typeface="Questrial"/>
                </a:rPr>
                <a:t> </a:t>
              </a:r>
              <a:r>
                <a:rPr lang="en-US" sz="6600" b="1" dirty="0" smtClean="0">
                  <a:solidFill>
                    <a:srgbClr val="135F82"/>
                  </a:solidFill>
                  <a:latin typeface="+mj-lt"/>
                  <a:ea typeface="Questrial"/>
                  <a:cs typeface="Questrial"/>
                  <a:sym typeface="Questrial"/>
                </a:rPr>
                <a:t>14</a:t>
              </a:r>
              <a:endParaRPr sz="6600" b="1" dirty="0">
                <a:solidFill>
                  <a:srgbClr val="135F82"/>
                </a:solidFill>
                <a:latin typeface="+mj-lt"/>
                <a:ea typeface="Questrial"/>
                <a:cs typeface="Questrial"/>
                <a:sym typeface="Questrial"/>
              </a:endParaRPr>
            </a:p>
            <a:p>
              <a:pPr marL="0" marR="0" lvl="0" indent="0" algn="ctr" rtl="0">
                <a:lnSpc>
                  <a:spcPct val="90909"/>
                </a:lnSpc>
                <a:spcBef>
                  <a:spcPts val="3000"/>
                </a:spcBef>
                <a:spcAft>
                  <a:spcPts val="0"/>
                </a:spcAft>
                <a:buNone/>
              </a:pPr>
              <a:r>
                <a:rPr lang="en-US" sz="6600" b="1" dirty="0" err="1" smtClean="0">
                  <a:solidFill>
                    <a:srgbClr val="135F82"/>
                  </a:solidFill>
                  <a:latin typeface="+mj-lt"/>
                  <a:ea typeface="Questrial"/>
                  <a:cs typeface="Questrial"/>
                  <a:sym typeface="Questrial"/>
                </a:rPr>
                <a:t>ÔN</a:t>
              </a:r>
              <a:r>
                <a:rPr lang="en-US" sz="6600" b="1" dirty="0" smtClean="0">
                  <a:solidFill>
                    <a:srgbClr val="135F82"/>
                  </a:solidFill>
                  <a:latin typeface="+mj-lt"/>
                  <a:ea typeface="Questrial"/>
                  <a:cs typeface="Questrial"/>
                  <a:sym typeface="Questrial"/>
                </a:rPr>
                <a:t> </a:t>
              </a:r>
              <a:r>
                <a:rPr lang="en-US" sz="6600" b="1" dirty="0" err="1" smtClean="0">
                  <a:solidFill>
                    <a:srgbClr val="135F82"/>
                  </a:solidFill>
                  <a:latin typeface="+mj-lt"/>
                  <a:ea typeface="Questrial"/>
                  <a:cs typeface="Questrial"/>
                  <a:sym typeface="Questrial"/>
                </a:rPr>
                <a:t>TẬP</a:t>
              </a:r>
              <a:r>
                <a:rPr lang="en-US" sz="6600" b="1" dirty="0" smtClean="0">
                  <a:solidFill>
                    <a:srgbClr val="135F82"/>
                  </a:solidFill>
                  <a:latin typeface="+mj-lt"/>
                  <a:ea typeface="Questrial"/>
                  <a:cs typeface="Questrial"/>
                  <a:sym typeface="Questrial"/>
                </a:rPr>
                <a:t> </a:t>
              </a:r>
              <a:r>
                <a:rPr lang="en-US" sz="6600" b="1" dirty="0" err="1" smtClean="0">
                  <a:solidFill>
                    <a:srgbClr val="135F82"/>
                  </a:solidFill>
                  <a:latin typeface="+mj-lt"/>
                  <a:ea typeface="Questrial"/>
                  <a:cs typeface="Questrial"/>
                  <a:sym typeface="Questrial"/>
                </a:rPr>
                <a:t>CHƯƠNG</a:t>
              </a:r>
              <a:r>
                <a:rPr lang="en-US" sz="6600" b="1" dirty="0" smtClean="0">
                  <a:solidFill>
                    <a:srgbClr val="135F82"/>
                  </a:solidFill>
                  <a:latin typeface="+mj-lt"/>
                  <a:ea typeface="Questrial"/>
                  <a:cs typeface="Questrial"/>
                  <a:sym typeface="Questrial"/>
                </a:rPr>
                <a:t> 3</a:t>
              </a:r>
              <a:endParaRPr sz="6600" b="1" dirty="0">
                <a:solidFill>
                  <a:srgbClr val="135F82"/>
                </a:solidFill>
                <a:latin typeface="+mj-lt"/>
                <a:ea typeface="Questrial"/>
                <a:cs typeface="Questrial"/>
                <a:sym typeface="Questrial"/>
              </a:endParaRPr>
            </a:p>
          </p:txBody>
        </p:sp>
      </p:grpSp>
      <p:grpSp>
        <p:nvGrpSpPr>
          <p:cNvPr id="185" name="Google Shape;185;p1"/>
          <p:cNvGrpSpPr/>
          <p:nvPr/>
        </p:nvGrpSpPr>
        <p:grpSpPr>
          <a:xfrm>
            <a:off x="1116660" y="7257191"/>
            <a:ext cx="20008033" cy="922567"/>
            <a:chOff x="7459670" y="7086599"/>
            <a:chExt cx="20011654" cy="922734"/>
          </a:xfrm>
        </p:grpSpPr>
        <p:sp>
          <p:nvSpPr>
            <p:cNvPr id="186" name="Google Shape;186;p1">
              <a:hlinkClick r:id="" action="ppaction://noaction"/>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Hệ</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thống</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hóa</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kiến</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thức</a:t>
              </a:r>
              <a:endParaRPr sz="4800" b="1" dirty="0">
                <a:solidFill>
                  <a:srgbClr val="135F82"/>
                </a:solidFill>
                <a:latin typeface="Tahoma"/>
                <a:ea typeface="Tahoma"/>
                <a:cs typeface="Tahoma"/>
                <a:sym typeface="Tahoma"/>
              </a:endParaRPr>
            </a:p>
          </p:txBody>
        </p:sp>
        <p:grpSp>
          <p:nvGrpSpPr>
            <p:cNvPr id="187" name="Google Shape;187;p1"/>
            <p:cNvGrpSpPr/>
            <p:nvPr/>
          </p:nvGrpSpPr>
          <p:grpSpPr>
            <a:xfrm>
              <a:off x="7459670" y="7086599"/>
              <a:ext cx="1392614" cy="872846"/>
              <a:chOff x="7459670" y="7543799"/>
              <a:chExt cx="1381117" cy="872846"/>
            </a:xfrm>
          </p:grpSpPr>
          <p:sp>
            <p:nvSpPr>
              <p:cNvPr id="188" name="Google Shape;188;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89" name="Google Shape;189;p1"/>
              <p:cNvGrpSpPr/>
              <p:nvPr/>
            </p:nvGrpSpPr>
            <p:grpSpPr>
              <a:xfrm>
                <a:off x="7469187" y="7685126"/>
                <a:ext cx="1371600" cy="731520"/>
                <a:chOff x="7469187" y="7685126"/>
                <a:chExt cx="1371600" cy="731520"/>
              </a:xfrm>
            </p:grpSpPr>
            <p:sp>
              <p:nvSpPr>
                <p:cNvPr id="190" name="Google Shape;190;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1" name="Google Shape;191;p1"/>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pSp>
        <p:nvGrpSpPr>
          <p:cNvPr id="192" name="Google Shape;192;p1"/>
          <p:cNvGrpSpPr/>
          <p:nvPr/>
        </p:nvGrpSpPr>
        <p:grpSpPr>
          <a:xfrm>
            <a:off x="1116660" y="8448144"/>
            <a:ext cx="16813248" cy="945156"/>
            <a:chOff x="7459670" y="8524495"/>
            <a:chExt cx="16816291" cy="945327"/>
          </a:xfrm>
        </p:grpSpPr>
        <p:sp>
          <p:nvSpPr>
            <p:cNvPr id="193" name="Google Shape;193;p1"/>
            <p:cNvSpPr/>
            <p:nvPr/>
          </p:nvSpPr>
          <p:spPr>
            <a:xfrm>
              <a:off x="9092456" y="8638675"/>
              <a:ext cx="15183505"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Luyện</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tập</a:t>
              </a:r>
              <a:endParaRPr sz="4800" b="1" dirty="0">
                <a:solidFill>
                  <a:srgbClr val="135F82"/>
                </a:solidFill>
                <a:latin typeface="Tahoma"/>
                <a:ea typeface="Tahoma"/>
                <a:cs typeface="Tahoma"/>
                <a:sym typeface="Tahoma"/>
              </a:endParaRPr>
            </a:p>
          </p:txBody>
        </p:sp>
        <p:grpSp>
          <p:nvGrpSpPr>
            <p:cNvPr id="194" name="Google Shape;194;p1"/>
            <p:cNvGrpSpPr/>
            <p:nvPr/>
          </p:nvGrpSpPr>
          <p:grpSpPr>
            <a:xfrm>
              <a:off x="7459670" y="8524495"/>
              <a:ext cx="1392614" cy="872846"/>
              <a:chOff x="7459670" y="7543799"/>
              <a:chExt cx="1381117" cy="872846"/>
            </a:xfrm>
          </p:grpSpPr>
          <p:sp>
            <p:nvSpPr>
              <p:cNvPr id="195" name="Google Shape;195;p1"/>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96" name="Google Shape;196;p1"/>
              <p:cNvGrpSpPr/>
              <p:nvPr/>
            </p:nvGrpSpPr>
            <p:grpSpPr>
              <a:xfrm>
                <a:off x="7469187" y="7685126"/>
                <a:ext cx="1371600" cy="731520"/>
                <a:chOff x="7469187" y="7685126"/>
                <a:chExt cx="1371600" cy="731520"/>
              </a:xfrm>
            </p:grpSpPr>
            <p:sp>
              <p:nvSpPr>
                <p:cNvPr id="197" name="Google Shape;197;p1"/>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98" name="Google Shape;198;p1"/>
                <p:cNvSpPr txBox="1"/>
                <p:nvPr/>
              </p:nvSpPr>
              <p:spPr>
                <a:xfrm>
                  <a:off x="7874579" y="7688759"/>
                  <a:ext cx="67597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II</a:t>
                  </a:r>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2"/>
                                        </p:tgtEl>
                                        <p:attrNameLst>
                                          <p:attrName>style.visibility</p:attrName>
                                        </p:attrNameLst>
                                      </p:cBhvr>
                                      <p:to>
                                        <p:strVal val="visible"/>
                                      </p:to>
                                    </p:set>
                                    <p:animEffect transition="in" filter="fade">
                                      <p:cBhvr>
                                        <p:cTn id="7" dur="500"/>
                                        <p:tgtEl>
                                          <p:spTgt spid="1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0"/>
                                        </p:tgtEl>
                                        <p:attrNameLst>
                                          <p:attrName>style.visibility</p:attrName>
                                        </p:attrNameLst>
                                      </p:cBhvr>
                                      <p:to>
                                        <p:strVal val="visible"/>
                                      </p:to>
                                    </p:set>
                                    <p:animEffect transition="in" filter="fade">
                                      <p:cBhvr>
                                        <p:cTn id="17" dur="500"/>
                                        <p:tgtEl>
                                          <p:spTgt spid="170"/>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85"/>
                                        </p:tgtEl>
                                        <p:attrNameLst>
                                          <p:attrName>style.visibility</p:attrName>
                                        </p:attrNameLst>
                                      </p:cBhvr>
                                      <p:to>
                                        <p:strVal val="visible"/>
                                      </p:to>
                                    </p:set>
                                    <p:animEffect transition="in" filter="fade">
                                      <p:cBhvr>
                                        <p:cTn id="21" dur="500"/>
                                        <p:tgtEl>
                                          <p:spTgt spid="18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2"/>
                                        </p:tgtEl>
                                        <p:attrNameLst>
                                          <p:attrName>style.visibility</p:attrName>
                                        </p:attrNameLst>
                                      </p:cBhvr>
                                      <p:to>
                                        <p:strVal val="visible"/>
                                      </p:to>
                                    </p:set>
                                    <p:animEffect transition="in" filter="fade">
                                      <p:cBhvr>
                                        <p:cTn id="26"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602120952"/>
              </p:ext>
            </p:extLst>
          </p:nvPr>
        </p:nvGraphicFramePr>
        <p:xfrm>
          <a:off x="0" y="1543050"/>
          <a:ext cx="24385588" cy="12174538"/>
        </p:xfrm>
        <a:graphic>
          <a:graphicData uri="http://schemas.openxmlformats.org/presentationml/2006/ole">
            <mc:AlternateContent xmlns:mc="http://schemas.openxmlformats.org/markup-compatibility/2006">
              <mc:Choice xmlns:v="urn:schemas-microsoft-com:vml" Requires="v">
                <p:oleObj spid="_x0000_s4104" name="Slide" r:id="rId3" imgW="6096039" imgH="3429047" progId="PowerPoint.Slide.8">
                  <p:embed/>
                </p:oleObj>
              </mc:Choice>
              <mc:Fallback>
                <p:oleObj name="Slide" r:id="rId3" imgW="6096039" imgH="3429047"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3050"/>
                        <a:ext cx="24385588" cy="121745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84788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05093881"/>
              </p:ext>
            </p:extLst>
          </p:nvPr>
        </p:nvGraphicFramePr>
        <p:xfrm>
          <a:off x="381000" y="1447800"/>
          <a:ext cx="24004588" cy="12852400"/>
        </p:xfrm>
        <a:graphic>
          <a:graphicData uri="http://schemas.openxmlformats.org/presentationml/2006/ole">
            <mc:AlternateContent xmlns:mc="http://schemas.openxmlformats.org/markup-compatibility/2006">
              <mc:Choice xmlns:v="urn:schemas-microsoft-com:vml" Requires="v">
                <p:oleObj spid="_x0000_s2059" name="Slide" r:id="rId3" imgW="6096039" imgH="3429047" progId="PowerPoint.Slide.8">
                  <p:embed/>
                </p:oleObj>
              </mc:Choice>
              <mc:Fallback>
                <p:oleObj name="Slide" r:id="rId3" imgW="6096039" imgH="3429047"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447800"/>
                        <a:ext cx="24004588" cy="12852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90056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6"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dirty="0" smtClean="0">
                  <a:solidFill>
                    <a:schemeClr val="lt1"/>
                  </a:solidFill>
                  <a:latin typeface="Tahoma"/>
                  <a:ea typeface="Tahoma"/>
                  <a:cs typeface="Tahoma"/>
                  <a:sym typeface="Tahoma"/>
                </a:rPr>
                <a:t>II</a:t>
              </a:r>
              <a:endParaRPr sz="4300" b="1" dirty="0">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BÀI</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TẬP</a:t>
              </a:r>
              <a:endParaRPr sz="4800" b="1" dirty="0">
                <a:solidFill>
                  <a:srgbClr val="135F82"/>
                </a:solidFill>
                <a:latin typeface="Tahoma"/>
                <a:ea typeface="Tahoma"/>
                <a:cs typeface="Tahoma"/>
                <a:sym typeface="Tahoma"/>
              </a:endParaRPr>
            </a:p>
          </p:txBody>
        </p:sp>
      </p:grpSp>
      <p:grpSp>
        <p:nvGrpSpPr>
          <p:cNvPr id="249" name="Google Shape;249;p3"/>
          <p:cNvGrpSpPr/>
          <p:nvPr/>
        </p:nvGrpSpPr>
        <p:grpSpPr>
          <a:xfrm>
            <a:off x="1103562" y="2695452"/>
            <a:ext cx="702538" cy="710806"/>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3" name="Rectangle 2"/>
          <p:cNvSpPr/>
          <p:nvPr/>
        </p:nvSpPr>
        <p:spPr>
          <a:xfrm>
            <a:off x="5918200" y="1458322"/>
            <a:ext cx="15646400" cy="1569660"/>
          </a:xfrm>
          <a:prstGeom prst="rect">
            <a:avLst/>
          </a:prstGeom>
        </p:spPr>
        <p:txBody>
          <a:bodyPr wrap="square">
            <a:spAutoFit/>
          </a:bodyPr>
          <a:lstStyle/>
          <a:p>
            <a:r>
              <a:rPr lang="en-US" sz="4800" dirty="0" err="1"/>
              <a:t>Nhóm</a:t>
            </a:r>
            <a:r>
              <a:rPr lang="en-US" sz="4800" dirty="0"/>
              <a:t> 1 </a:t>
            </a:r>
            <a:r>
              <a:rPr lang="en-US" sz="4800" dirty="0" err="1"/>
              <a:t>làm</a:t>
            </a:r>
            <a:r>
              <a:rPr lang="en-US" sz="4800" dirty="0"/>
              <a:t> </a:t>
            </a:r>
            <a:r>
              <a:rPr lang="en-US" sz="4800" dirty="0" err="1"/>
              <a:t>câu</a:t>
            </a:r>
            <a:r>
              <a:rPr lang="en-US" sz="4800" dirty="0"/>
              <a:t> </a:t>
            </a:r>
            <a:r>
              <a:rPr lang="en-US" sz="4800" dirty="0" smtClean="0"/>
              <a:t>1                              </a:t>
            </a:r>
            <a:r>
              <a:rPr lang="en-US" sz="4800" dirty="0" err="1" smtClean="0"/>
              <a:t>Nhóm</a:t>
            </a:r>
            <a:r>
              <a:rPr lang="en-US" sz="4800" dirty="0" smtClean="0"/>
              <a:t> </a:t>
            </a:r>
            <a:r>
              <a:rPr lang="en-US" sz="4800" dirty="0"/>
              <a:t>2 </a:t>
            </a:r>
            <a:r>
              <a:rPr lang="en-US" sz="4800" dirty="0" err="1"/>
              <a:t>làm</a:t>
            </a:r>
            <a:r>
              <a:rPr lang="en-US" sz="4800" dirty="0"/>
              <a:t> </a:t>
            </a:r>
            <a:r>
              <a:rPr lang="en-US" sz="4800" dirty="0" err="1"/>
              <a:t>câu</a:t>
            </a:r>
            <a:r>
              <a:rPr lang="en-US" sz="4800" dirty="0"/>
              <a:t> 2</a:t>
            </a:r>
          </a:p>
          <a:p>
            <a:r>
              <a:rPr lang="en-US" sz="4800" dirty="0" err="1" smtClean="0"/>
              <a:t>Nhóm</a:t>
            </a:r>
            <a:r>
              <a:rPr lang="en-US" sz="4800" dirty="0" smtClean="0"/>
              <a:t> </a:t>
            </a:r>
            <a:r>
              <a:rPr lang="en-US" sz="4800" dirty="0"/>
              <a:t>3 </a:t>
            </a:r>
            <a:r>
              <a:rPr lang="en-US" sz="4800" dirty="0" err="1"/>
              <a:t>làm</a:t>
            </a:r>
            <a:r>
              <a:rPr lang="en-US" sz="4800" dirty="0"/>
              <a:t> </a:t>
            </a:r>
            <a:r>
              <a:rPr lang="en-US" sz="4800" dirty="0" err="1"/>
              <a:t>câu</a:t>
            </a:r>
            <a:r>
              <a:rPr lang="en-US" sz="4800" dirty="0"/>
              <a:t> </a:t>
            </a:r>
            <a:r>
              <a:rPr lang="en-US" sz="4800" dirty="0" smtClean="0"/>
              <a:t>3                              </a:t>
            </a:r>
            <a:r>
              <a:rPr lang="en-US" sz="4800" dirty="0" err="1" smtClean="0"/>
              <a:t>Nhóm</a:t>
            </a:r>
            <a:r>
              <a:rPr lang="en-US" sz="4800" dirty="0" smtClean="0"/>
              <a:t> </a:t>
            </a:r>
            <a:r>
              <a:rPr lang="en-US" sz="4800" dirty="0"/>
              <a:t>4 </a:t>
            </a:r>
            <a:r>
              <a:rPr lang="en-US" sz="4800" dirty="0" err="1"/>
              <a:t>làm</a:t>
            </a:r>
            <a:r>
              <a:rPr lang="en-US" sz="4800" dirty="0"/>
              <a:t> </a:t>
            </a:r>
            <a:r>
              <a:rPr lang="en-US" sz="4800" dirty="0" err="1"/>
              <a:t>câu</a:t>
            </a:r>
            <a:r>
              <a:rPr lang="en-US" sz="4800" dirty="0"/>
              <a:t> 4</a:t>
            </a:r>
          </a:p>
        </p:txBody>
      </p:sp>
      <p:sp>
        <p:nvSpPr>
          <p:cNvPr id="28" name="Text Box 7"/>
          <p:cNvSpPr txBox="1"/>
          <p:nvPr/>
        </p:nvSpPr>
        <p:spPr>
          <a:xfrm>
            <a:off x="1103562" y="3250380"/>
            <a:ext cx="22442238" cy="1046720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vi-VN" sz="4800" b="1" dirty="0">
                <a:effectLst/>
                <a:latin typeface="Times New Roman"/>
                <a:ea typeface="Calibri"/>
                <a:cs typeface="Times New Roman"/>
              </a:rPr>
              <a:t>PHIẾU HỌC TẬP </a:t>
            </a:r>
            <a:r>
              <a:rPr lang="en-US" sz="4800" b="1" dirty="0" smtClean="0">
                <a:effectLst/>
                <a:latin typeface="Times New Roman"/>
                <a:ea typeface="Calibri"/>
                <a:cs typeface="Times New Roman"/>
              </a:rPr>
              <a:t>3</a:t>
            </a:r>
          </a:p>
          <a:p>
            <a:r>
              <a:rPr lang="en-US" sz="5400" b="1" dirty="0" err="1">
                <a:latin typeface="Times New Roman" pitchFamily="18" charset="0"/>
                <a:cs typeface="Times New Roman" pitchFamily="18" charset="0"/>
              </a:rPr>
              <a:t>Câu</a:t>
            </a:r>
            <a:r>
              <a:rPr lang="en-US" sz="5400" b="1" dirty="0">
                <a:latin typeface="Times New Roman" pitchFamily="18" charset="0"/>
                <a:cs typeface="Times New Roman" pitchFamily="18" charset="0"/>
              </a:rPr>
              <a:t> 1/ </a:t>
            </a:r>
            <a:r>
              <a:rPr lang="en-US" sz="5400" b="1" dirty="0" err="1">
                <a:latin typeface="Times New Roman" pitchFamily="18" charset="0"/>
                <a:cs typeface="Times New Roman" pitchFamily="18" charset="0"/>
              </a:rPr>
              <a:t>trang</a:t>
            </a:r>
            <a:r>
              <a:rPr lang="en-US" sz="5400" b="1" dirty="0">
                <a:latin typeface="Times New Roman" pitchFamily="18" charset="0"/>
                <a:cs typeface="Times New Roman" pitchFamily="18" charset="0"/>
              </a:rPr>
              <a:t> 82 </a:t>
            </a:r>
            <a:r>
              <a:rPr lang="en-US" sz="5400" b="1" dirty="0" err="1">
                <a:latin typeface="Times New Roman" pitchFamily="18" charset="0"/>
                <a:cs typeface="Times New Roman" pitchFamily="18" charset="0"/>
              </a:rPr>
              <a:t>SGK</a:t>
            </a:r>
            <a:r>
              <a:rPr lang="vi-VN" sz="5400" b="1" dirty="0">
                <a:latin typeface="Times New Roman" pitchFamily="18" charset="0"/>
                <a:cs typeface="Times New Roman" pitchFamily="18" charset="0"/>
              </a:rPr>
              <a:t>: </a:t>
            </a:r>
            <a:r>
              <a:rPr lang="vi-VN" sz="5400" dirty="0">
                <a:latin typeface="Times New Roman" pitchFamily="18" charset="0"/>
                <a:cs typeface="Times New Roman" pitchFamily="18" charset="0"/>
              </a:rPr>
              <a:t>Viết công thức cấu tạo các đồng phân mạch hở có cùng công thức phân tử C</a:t>
            </a:r>
            <a:r>
              <a:rPr lang="vi-VN" sz="5400" baseline="-25000" dirty="0">
                <a:latin typeface="Times New Roman" pitchFamily="18" charset="0"/>
                <a:cs typeface="Times New Roman" pitchFamily="18" charset="0"/>
              </a:rPr>
              <a:t>3</a:t>
            </a:r>
            <a:r>
              <a:rPr lang="vi-VN" sz="5400" dirty="0">
                <a:latin typeface="Times New Roman" pitchFamily="18" charset="0"/>
                <a:cs typeface="Times New Roman" pitchFamily="18" charset="0"/>
              </a:rPr>
              <a:t>H</a:t>
            </a:r>
            <a:r>
              <a:rPr lang="vi-VN" sz="5400" baseline="-25000" dirty="0">
                <a:latin typeface="Times New Roman" pitchFamily="18" charset="0"/>
                <a:cs typeface="Times New Roman" pitchFamily="18" charset="0"/>
              </a:rPr>
              <a:t>8</a:t>
            </a:r>
            <a:r>
              <a:rPr lang="vi-VN" sz="5400" dirty="0">
                <a:latin typeface="Times New Roman" pitchFamily="18" charset="0"/>
                <a:cs typeface="Times New Roman" pitchFamily="18" charset="0"/>
              </a:rPr>
              <a:t>O.</a:t>
            </a:r>
            <a:endParaRPr lang="en-US" sz="5400" dirty="0">
              <a:latin typeface="Times New Roman" pitchFamily="18" charset="0"/>
              <a:cs typeface="Times New Roman" pitchFamily="18" charset="0"/>
            </a:endParaRPr>
          </a:p>
          <a:p>
            <a:r>
              <a:rPr lang="en-US" sz="5400" b="1" dirty="0" err="1">
                <a:latin typeface="Times New Roman" pitchFamily="18" charset="0"/>
                <a:cs typeface="Times New Roman" pitchFamily="18" charset="0"/>
              </a:rPr>
              <a:t>Câu</a:t>
            </a:r>
            <a:r>
              <a:rPr lang="en-US" sz="5400" b="1" dirty="0">
                <a:latin typeface="Times New Roman" pitchFamily="18" charset="0"/>
                <a:cs typeface="Times New Roman" pitchFamily="18" charset="0"/>
              </a:rPr>
              <a:t> 2/ </a:t>
            </a:r>
            <a:r>
              <a:rPr lang="en-US" sz="5400" b="1" dirty="0" err="1">
                <a:latin typeface="Times New Roman" pitchFamily="18" charset="0"/>
                <a:cs typeface="Times New Roman" pitchFamily="18" charset="0"/>
              </a:rPr>
              <a:t>trang</a:t>
            </a:r>
            <a:r>
              <a:rPr lang="en-US" sz="5400" b="1" dirty="0">
                <a:latin typeface="Times New Roman" pitchFamily="18" charset="0"/>
                <a:cs typeface="Times New Roman" pitchFamily="18" charset="0"/>
              </a:rPr>
              <a:t> 82 </a:t>
            </a:r>
            <a:r>
              <a:rPr lang="en-US" sz="5400" b="1" dirty="0" err="1">
                <a:latin typeface="Times New Roman" pitchFamily="18" charset="0"/>
                <a:cs typeface="Times New Roman" pitchFamily="18" charset="0"/>
              </a:rPr>
              <a:t>SGK</a:t>
            </a:r>
            <a:r>
              <a:rPr lang="vi-VN" sz="5400" b="1" dirty="0">
                <a:latin typeface="Times New Roman" pitchFamily="18" charset="0"/>
                <a:cs typeface="Times New Roman" pitchFamily="18" charset="0"/>
              </a:rPr>
              <a:t>: </a:t>
            </a:r>
            <a:r>
              <a:rPr lang="vi-VN" sz="5400" dirty="0">
                <a:latin typeface="Times New Roman" pitchFamily="18" charset="0"/>
                <a:cs typeface="Times New Roman" pitchFamily="18" charset="0"/>
              </a:rPr>
              <a:t>Tại sao khi đun nóng đến nhiệt độ thích hợp, đường kính (màu trắng) chuyển thành màu nâu rồi màu đen?</a:t>
            </a:r>
            <a:endParaRPr lang="en-US" sz="5400" dirty="0">
              <a:latin typeface="Times New Roman" pitchFamily="18" charset="0"/>
              <a:cs typeface="Times New Roman" pitchFamily="18" charset="0"/>
            </a:endParaRPr>
          </a:p>
          <a:p>
            <a:r>
              <a:rPr lang="en-US" sz="5400" b="1" dirty="0" err="1">
                <a:latin typeface="Times New Roman" pitchFamily="18" charset="0"/>
                <a:cs typeface="Times New Roman" pitchFamily="18" charset="0"/>
              </a:rPr>
              <a:t>Câu</a:t>
            </a:r>
            <a:r>
              <a:rPr lang="en-US" sz="5400" b="1" dirty="0">
                <a:latin typeface="Times New Roman" pitchFamily="18" charset="0"/>
                <a:cs typeface="Times New Roman" pitchFamily="18" charset="0"/>
              </a:rPr>
              <a:t> 3/ </a:t>
            </a:r>
            <a:r>
              <a:rPr lang="en-US" sz="5400" b="1" dirty="0" err="1">
                <a:latin typeface="Times New Roman" pitchFamily="18" charset="0"/>
                <a:cs typeface="Times New Roman" pitchFamily="18" charset="0"/>
              </a:rPr>
              <a:t>trang</a:t>
            </a:r>
            <a:r>
              <a:rPr lang="en-US" sz="5400" b="1" dirty="0">
                <a:latin typeface="Times New Roman" pitchFamily="18" charset="0"/>
                <a:cs typeface="Times New Roman" pitchFamily="18" charset="0"/>
              </a:rPr>
              <a:t> 82 </a:t>
            </a:r>
            <a:r>
              <a:rPr lang="en-US" sz="5400" b="1" dirty="0" err="1">
                <a:latin typeface="Times New Roman" pitchFamily="18" charset="0"/>
                <a:cs typeface="Times New Roman" pitchFamily="18" charset="0"/>
              </a:rPr>
              <a:t>SGK</a:t>
            </a:r>
            <a:r>
              <a:rPr lang="vi-VN" sz="5400" b="1" dirty="0">
                <a:latin typeface="Times New Roman" pitchFamily="18" charset="0"/>
                <a:cs typeface="Times New Roman" pitchFamily="18" charset="0"/>
              </a:rPr>
              <a:t>:</a:t>
            </a:r>
            <a:r>
              <a:rPr lang="vi-VN" sz="5400" dirty="0">
                <a:latin typeface="Times New Roman" pitchFamily="18" charset="0"/>
                <a:cs typeface="Times New Roman" pitchFamily="18" charset="0"/>
              </a:rPr>
              <a:t> Hợp chất hữu cơ A có chứa carbon, hydrogen, oxygen, nitrogen. Thành phần phần trăm khối lượng của nguyên tố carbon, hydrogen, nitrogen lần lượt là 34,29%, 6,67%, 13,33%. Công thức phân tử của A cũng là công thức đơn giản nhất. Xác định công thức phân tử của A.</a:t>
            </a:r>
            <a:endParaRPr lang="en-US" sz="5400" dirty="0">
              <a:latin typeface="Times New Roman" pitchFamily="18" charset="0"/>
              <a:cs typeface="Times New Roman" pitchFamily="18" charset="0"/>
            </a:endParaRPr>
          </a:p>
          <a:p>
            <a:r>
              <a:rPr lang="en-US" sz="5400" dirty="0">
                <a:latin typeface="Times New Roman" pitchFamily="18" charset="0"/>
                <a:cs typeface="Times New Roman" pitchFamily="18" charset="0"/>
              </a:rPr>
              <a:t> </a:t>
            </a:r>
            <a:r>
              <a:rPr lang="en-US" sz="5400" b="1" dirty="0" err="1" smtClean="0">
                <a:latin typeface="Times New Roman" pitchFamily="18" charset="0"/>
                <a:cs typeface="Times New Roman" pitchFamily="18" charset="0"/>
              </a:rPr>
              <a:t>Câu</a:t>
            </a:r>
            <a:r>
              <a:rPr lang="en-US" sz="5400" b="1" dirty="0" smtClean="0">
                <a:latin typeface="Times New Roman" pitchFamily="18" charset="0"/>
                <a:cs typeface="Times New Roman" pitchFamily="18" charset="0"/>
              </a:rPr>
              <a:t> </a:t>
            </a:r>
            <a:r>
              <a:rPr lang="en-US" sz="5400" b="1" dirty="0">
                <a:latin typeface="Times New Roman" pitchFamily="18" charset="0"/>
                <a:cs typeface="Times New Roman" pitchFamily="18" charset="0"/>
              </a:rPr>
              <a:t>4/ </a:t>
            </a:r>
            <a:r>
              <a:rPr lang="en-US" sz="5400" b="1" dirty="0" err="1">
                <a:latin typeface="Times New Roman" pitchFamily="18" charset="0"/>
                <a:cs typeface="Times New Roman" pitchFamily="18" charset="0"/>
              </a:rPr>
              <a:t>trang</a:t>
            </a:r>
            <a:r>
              <a:rPr lang="en-US" sz="5400" b="1" dirty="0">
                <a:latin typeface="Times New Roman" pitchFamily="18" charset="0"/>
                <a:cs typeface="Times New Roman" pitchFamily="18" charset="0"/>
              </a:rPr>
              <a:t> 82 </a:t>
            </a:r>
            <a:r>
              <a:rPr lang="en-US" sz="5400" b="1" dirty="0" err="1">
                <a:latin typeface="Times New Roman" pitchFamily="18" charset="0"/>
                <a:cs typeface="Times New Roman" pitchFamily="18" charset="0"/>
              </a:rPr>
              <a:t>SGK</a:t>
            </a:r>
            <a:r>
              <a:rPr lang="en-US" sz="5400" b="1" dirty="0">
                <a:latin typeface="Times New Roman" pitchFamily="18" charset="0"/>
                <a:cs typeface="Times New Roman" pitchFamily="18" charset="0"/>
              </a:rPr>
              <a:t>: </a:t>
            </a:r>
            <a:r>
              <a:rPr lang="en-US" sz="5400" dirty="0" err="1">
                <a:latin typeface="Times New Roman" pitchFamily="18" charset="0"/>
                <a:cs typeface="Times New Roman" pitchFamily="18" charset="0"/>
              </a:rPr>
              <a:t>Hợp</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chất</a:t>
            </a:r>
            <a:r>
              <a:rPr lang="en-US" sz="5400" dirty="0">
                <a:latin typeface="Times New Roman" pitchFamily="18" charset="0"/>
                <a:cs typeface="Times New Roman" pitchFamily="18" charset="0"/>
              </a:rPr>
              <a:t> A </a:t>
            </a:r>
            <a:r>
              <a:rPr lang="en-US" sz="5400" dirty="0" err="1">
                <a:latin typeface="Times New Roman" pitchFamily="18" charset="0"/>
                <a:cs typeface="Times New Roman" pitchFamily="18" charset="0"/>
              </a:rPr>
              <a:t>có</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công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thức</a:t>
            </a:r>
            <a:r>
              <a:rPr lang="en-US" sz="5400" dirty="0">
                <a:latin typeface="Times New Roman" pitchFamily="18" charset="0"/>
                <a:cs typeface="Times New Roman" pitchFamily="18" charset="0"/>
              </a:rPr>
              <a:t> </a:t>
            </a:r>
            <a:endParaRPr lang="en-US" sz="5400" dirty="0" smtClean="0">
              <a:latin typeface="Times New Roman" pitchFamily="18" charset="0"/>
              <a:cs typeface="Times New Roman" pitchFamily="18" charset="0"/>
            </a:endParaRPr>
          </a:p>
          <a:p>
            <a:r>
              <a:rPr lang="en-US" sz="5400" dirty="0" err="1" smtClean="0">
                <a:latin typeface="Times New Roman" pitchFamily="18" charset="0"/>
                <a:cs typeface="Times New Roman" pitchFamily="18" charset="0"/>
              </a:rPr>
              <a:t>phân</a:t>
            </a:r>
            <a:r>
              <a:rPr lang="en-US" sz="5400" dirty="0" smtClean="0">
                <a:latin typeface="Times New Roman" pitchFamily="18" charset="0"/>
                <a:cs typeface="Times New Roman" pitchFamily="18" charset="0"/>
              </a:rPr>
              <a:t> </a:t>
            </a:r>
            <a:r>
              <a:rPr lang="en-US" sz="5400" dirty="0" err="1">
                <a:latin typeface="Times New Roman" pitchFamily="18" charset="0"/>
                <a:cs typeface="Times New Roman" pitchFamily="18" charset="0"/>
              </a:rPr>
              <a:t>tử</a:t>
            </a:r>
            <a:r>
              <a:rPr lang="en-US" sz="5400" dirty="0">
                <a:latin typeface="Times New Roman" pitchFamily="18" charset="0"/>
                <a:cs typeface="Times New Roman" pitchFamily="18" charset="0"/>
              </a:rPr>
              <a:t> C</a:t>
            </a:r>
            <a:r>
              <a:rPr lang="en-US" sz="5400" baseline="-25000" dirty="0">
                <a:latin typeface="Times New Roman" pitchFamily="18" charset="0"/>
                <a:cs typeface="Times New Roman" pitchFamily="18" charset="0"/>
              </a:rPr>
              <a:t>3</a:t>
            </a:r>
            <a:r>
              <a:rPr lang="en-US" sz="5400" dirty="0">
                <a:latin typeface="Times New Roman" pitchFamily="18" charset="0"/>
                <a:cs typeface="Times New Roman" pitchFamily="18" charset="0"/>
              </a:rPr>
              <a:t>H</a:t>
            </a:r>
            <a:r>
              <a:rPr lang="en-US" sz="5400" baseline="-25000" dirty="0">
                <a:latin typeface="Times New Roman" pitchFamily="18" charset="0"/>
                <a:cs typeface="Times New Roman" pitchFamily="18" charset="0"/>
              </a:rPr>
              <a:t>6</a:t>
            </a:r>
            <a:r>
              <a:rPr lang="en-US" sz="5400" dirty="0">
                <a:latin typeface="Times New Roman" pitchFamily="18" charset="0"/>
                <a:cs typeface="Times New Roman" pitchFamily="18" charset="0"/>
              </a:rPr>
              <a:t>O. </a:t>
            </a:r>
            <a:r>
              <a:rPr lang="en-US" sz="5400" dirty="0" err="1" smtClean="0">
                <a:latin typeface="Times New Roman" pitchFamily="18" charset="0"/>
                <a:cs typeface="Times New Roman" pitchFamily="18" charset="0"/>
              </a:rPr>
              <a:t>Khi</a:t>
            </a:r>
            <a:r>
              <a:rPr lang="en-US" sz="5400" dirty="0" smtClean="0">
                <a:latin typeface="Times New Roman" pitchFamily="18" charset="0"/>
                <a:cs typeface="Times New Roman" pitchFamily="18" charset="0"/>
              </a:rPr>
              <a:t> </a:t>
            </a:r>
            <a:r>
              <a:rPr lang="en-US" sz="5400" dirty="0" err="1">
                <a:latin typeface="Times New Roman" pitchFamily="18" charset="0"/>
                <a:cs typeface="Times New Roman" pitchFamily="18" charset="0"/>
              </a:rPr>
              <a:t>đo</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phổ</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hồng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ngoại</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cho</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kết</a:t>
            </a:r>
            <a:r>
              <a:rPr lang="en-US" sz="5400" dirty="0">
                <a:latin typeface="Times New Roman" pitchFamily="18" charset="0"/>
                <a:cs typeface="Times New Roman" pitchFamily="18" charset="0"/>
              </a:rPr>
              <a:t> </a:t>
            </a:r>
            <a:endParaRPr lang="en-US" sz="5400" dirty="0" smtClean="0">
              <a:latin typeface="Times New Roman" pitchFamily="18" charset="0"/>
              <a:cs typeface="Times New Roman" pitchFamily="18" charset="0"/>
            </a:endParaRPr>
          </a:p>
          <a:p>
            <a:r>
              <a:rPr lang="en-US" sz="5400" dirty="0" err="1" smtClean="0">
                <a:latin typeface="Times New Roman" pitchFamily="18" charset="0"/>
                <a:cs typeface="Times New Roman" pitchFamily="18" charset="0"/>
              </a:rPr>
              <a:t>quả</a:t>
            </a:r>
            <a:r>
              <a:rPr lang="en-US" sz="5400" dirty="0" smtClean="0">
                <a:latin typeface="Times New Roman" pitchFamily="18" charset="0"/>
                <a:cs typeface="Times New Roman" pitchFamily="18" charset="0"/>
              </a:rPr>
              <a:t> </a:t>
            </a:r>
            <a:r>
              <a:rPr lang="en-US" sz="5400" dirty="0" err="1">
                <a:latin typeface="Times New Roman" pitchFamily="18" charset="0"/>
                <a:cs typeface="Times New Roman" pitchFamily="18" charset="0"/>
              </a:rPr>
              <a:t>như</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hình</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bên</a:t>
            </a:r>
            <a:r>
              <a:rPr lang="en-US" sz="5400" dirty="0">
                <a:latin typeface="Times New Roman" pitchFamily="18" charset="0"/>
                <a:cs typeface="Times New Roman" pitchFamily="18" charset="0"/>
              </a:rPr>
              <a:t>. </a:t>
            </a:r>
            <a:r>
              <a:rPr lang="en-US" sz="5400" dirty="0" err="1" smtClean="0">
                <a:latin typeface="Times New Roman" pitchFamily="18" charset="0"/>
                <a:cs typeface="Times New Roman" pitchFamily="18" charset="0"/>
              </a:rPr>
              <a:t>Hãy</a:t>
            </a:r>
            <a:r>
              <a:rPr lang="en-US" sz="5400" dirty="0" smtClean="0">
                <a:latin typeface="Times New Roman" pitchFamily="18" charset="0"/>
                <a:cs typeface="Times New Roman" pitchFamily="18" charset="0"/>
              </a:rPr>
              <a:t> </a:t>
            </a:r>
            <a:r>
              <a:rPr lang="en-US" sz="5400" dirty="0" err="1">
                <a:latin typeface="Times New Roman" pitchFamily="18" charset="0"/>
                <a:cs typeface="Times New Roman" pitchFamily="18" charset="0"/>
              </a:rPr>
              <a:t>xác</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định</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công</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thức</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cấu</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tạo</a:t>
            </a:r>
            <a:r>
              <a:rPr lang="en-US" sz="5400" dirty="0">
                <a:latin typeface="Times New Roman" pitchFamily="18" charset="0"/>
                <a:cs typeface="Times New Roman" pitchFamily="18" charset="0"/>
              </a:rPr>
              <a:t> </a:t>
            </a:r>
            <a:r>
              <a:rPr lang="en-US" sz="5400" dirty="0" err="1">
                <a:latin typeface="Times New Roman" pitchFamily="18" charset="0"/>
                <a:cs typeface="Times New Roman" pitchFamily="18" charset="0"/>
              </a:rPr>
              <a:t>của</a:t>
            </a:r>
            <a:r>
              <a:rPr lang="en-US" sz="5400" dirty="0">
                <a:latin typeface="Times New Roman" pitchFamily="18" charset="0"/>
                <a:cs typeface="Times New Roman" pitchFamily="18" charset="0"/>
              </a:rPr>
              <a:t> A.</a:t>
            </a:r>
          </a:p>
        </p:txBody>
      </p:sp>
      <p:pic>
        <p:nvPicPr>
          <p:cNvPr id="22" name="Picture 21" descr="Hợp chất A có công thức phân tử C3H6O. Khi đo phổ hồng ngoại cho kết quả như hình bên. Hãy xác định công thức cấu tạo của A."/>
          <p:cNvPicPr/>
          <p:nvPr/>
        </p:nvPicPr>
        <p:blipFill>
          <a:blip r:embed="rId3">
            <a:extLst>
              <a:ext uri="{28A0092B-C50C-407E-A947-70E740481C1C}">
                <a14:useLocalDpi xmlns:a14="http://schemas.microsoft.com/office/drawing/2010/main" val="0"/>
              </a:ext>
            </a:extLst>
          </a:blip>
          <a:srcRect/>
          <a:stretch>
            <a:fillRect/>
          </a:stretch>
        </p:blipFill>
        <p:spPr bwMode="auto">
          <a:xfrm>
            <a:off x="17500601" y="10134599"/>
            <a:ext cx="6045199" cy="3582987"/>
          </a:xfrm>
          <a:prstGeom prst="rect">
            <a:avLst/>
          </a:prstGeom>
          <a:noFill/>
          <a:ln>
            <a:noFill/>
          </a:ln>
        </p:spPr>
      </p:pic>
    </p:spTree>
    <p:extLst>
      <p:ext uri="{BB962C8B-B14F-4D97-AF65-F5344CB8AC3E}">
        <p14:creationId xmlns:p14="http://schemas.microsoft.com/office/powerpoint/2010/main" val="192685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circle(in)">
                                      <p:cBhvr>
                                        <p:cTn id="7" dur="20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6373783" cy="830997"/>
            <a:chOff x="-288924" y="1892299"/>
            <a:chExt cx="6374199"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dirty="0" smtClean="0">
                  <a:solidFill>
                    <a:schemeClr val="lt1"/>
                  </a:solidFill>
                  <a:latin typeface="Tahoma"/>
                  <a:ea typeface="Tahoma"/>
                  <a:cs typeface="Tahoma"/>
                  <a:sym typeface="Tahoma"/>
                </a:rPr>
                <a:t>II</a:t>
              </a:r>
              <a:endParaRPr sz="4300" b="1" dirty="0">
                <a:solidFill>
                  <a:schemeClr val="lt1"/>
                </a:solidFill>
                <a:latin typeface="Tahoma"/>
                <a:ea typeface="Tahoma"/>
                <a:cs typeface="Tahoma"/>
                <a:sym typeface="Tahoma"/>
              </a:endParaRPr>
            </a:p>
          </p:txBody>
        </p:sp>
        <p:sp>
          <p:nvSpPr>
            <p:cNvPr id="246" name="Google Shape;246;p3"/>
            <p:cNvSpPr txBox="1"/>
            <p:nvPr/>
          </p:nvSpPr>
          <p:spPr>
            <a:xfrm>
              <a:off x="2087561" y="1892299"/>
              <a:ext cx="3997714"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BÀI</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TẬP</a:t>
              </a:r>
              <a:endParaRPr sz="4800" b="1" dirty="0">
                <a:solidFill>
                  <a:srgbClr val="135F82"/>
                </a:solidFill>
                <a:latin typeface="Tahoma"/>
                <a:ea typeface="Tahoma"/>
                <a:cs typeface="Tahoma"/>
                <a:sym typeface="Tahoma"/>
              </a:endParaRPr>
            </a:p>
          </p:txBody>
        </p:sp>
      </p:grpSp>
      <p:grpSp>
        <p:nvGrpSpPr>
          <p:cNvPr id="249" name="Google Shape;249;p3"/>
          <p:cNvGrpSpPr/>
          <p:nvPr/>
        </p:nvGrpSpPr>
        <p:grpSpPr>
          <a:xfrm>
            <a:off x="1103562" y="2695452"/>
            <a:ext cx="702538" cy="710806"/>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3" name="Rectangle 2"/>
          <p:cNvSpPr/>
          <p:nvPr/>
        </p:nvSpPr>
        <p:spPr>
          <a:xfrm>
            <a:off x="2023810" y="2410297"/>
            <a:ext cx="19685000" cy="830997"/>
          </a:xfrm>
          <a:prstGeom prst="rect">
            <a:avLst/>
          </a:prstGeom>
        </p:spPr>
        <p:txBody>
          <a:bodyPr wrap="square">
            <a:spAutoFit/>
          </a:bodyPr>
          <a:lstStyle/>
          <a:p>
            <a:r>
              <a:rPr lang="en-US" sz="4800" b="1" dirty="0" err="1"/>
              <a:t>Câu</a:t>
            </a:r>
            <a:r>
              <a:rPr lang="en-US" sz="4800" b="1" dirty="0"/>
              <a:t> 1: </a:t>
            </a:r>
            <a:r>
              <a:rPr lang="en-US" sz="4800" b="1" dirty="0" smtClean="0"/>
              <a:t>  </a:t>
            </a:r>
            <a:r>
              <a:rPr lang="vi-VN" sz="4800" dirty="0" smtClean="0"/>
              <a:t>CH</a:t>
            </a:r>
            <a:r>
              <a:rPr lang="vi-VN" sz="4800" baseline="-25000" dirty="0" smtClean="0"/>
              <a:t>3</a:t>
            </a:r>
            <a:r>
              <a:rPr lang="vi-VN" sz="4800" dirty="0" smtClean="0"/>
              <a:t>-CH</a:t>
            </a:r>
            <a:r>
              <a:rPr lang="vi-VN" sz="4800" baseline="-25000" dirty="0" smtClean="0"/>
              <a:t>2</a:t>
            </a:r>
            <a:r>
              <a:rPr lang="vi-VN" sz="4800" dirty="0" smtClean="0"/>
              <a:t>-CH</a:t>
            </a:r>
            <a:r>
              <a:rPr lang="vi-VN" sz="4800" baseline="-25000" dirty="0" smtClean="0"/>
              <a:t>2</a:t>
            </a:r>
            <a:r>
              <a:rPr lang="vi-VN" sz="4800" dirty="0" smtClean="0"/>
              <a:t>-OH</a:t>
            </a:r>
            <a:r>
              <a:rPr lang="en-US" sz="4800" dirty="0" smtClean="0"/>
              <a:t>;  </a:t>
            </a:r>
            <a:r>
              <a:rPr lang="vi-VN" sz="4800" dirty="0" smtClean="0"/>
              <a:t>CH</a:t>
            </a:r>
            <a:r>
              <a:rPr lang="vi-VN" sz="4800" baseline="-25000" dirty="0" smtClean="0"/>
              <a:t>3</a:t>
            </a:r>
            <a:r>
              <a:rPr lang="vi-VN" sz="4800" dirty="0" smtClean="0"/>
              <a:t>-CH(OH</a:t>
            </a:r>
            <a:r>
              <a:rPr lang="vi-VN" sz="4800" dirty="0"/>
              <a:t>)-</a:t>
            </a:r>
            <a:r>
              <a:rPr lang="vi-VN" sz="4800" dirty="0" smtClean="0"/>
              <a:t>CH</a:t>
            </a:r>
            <a:r>
              <a:rPr lang="vi-VN" sz="4800" baseline="-25000" dirty="0" smtClean="0"/>
              <a:t>3</a:t>
            </a:r>
            <a:r>
              <a:rPr lang="en-US" sz="4800" dirty="0" smtClean="0"/>
              <a:t>;        </a:t>
            </a:r>
            <a:r>
              <a:rPr lang="vi-VN" sz="4800" dirty="0" smtClean="0"/>
              <a:t>CH</a:t>
            </a:r>
            <a:r>
              <a:rPr lang="vi-VN" sz="4800" baseline="-25000" dirty="0" smtClean="0"/>
              <a:t>3</a:t>
            </a:r>
            <a:r>
              <a:rPr lang="vi-VN" sz="4800" dirty="0" smtClean="0"/>
              <a:t>-CH</a:t>
            </a:r>
            <a:r>
              <a:rPr lang="vi-VN" sz="4800" baseline="-25000" dirty="0" smtClean="0"/>
              <a:t>2</a:t>
            </a:r>
            <a:r>
              <a:rPr lang="vi-VN" sz="4800" dirty="0" smtClean="0"/>
              <a:t>-O-CH</a:t>
            </a:r>
            <a:r>
              <a:rPr lang="vi-VN" sz="4800" baseline="-25000" dirty="0" smtClean="0"/>
              <a:t>3</a:t>
            </a:r>
            <a:r>
              <a:rPr lang="vi-VN" sz="4800" dirty="0"/>
              <a:t>.</a:t>
            </a:r>
            <a:endParaRPr lang="en-US" sz="4800" dirty="0"/>
          </a:p>
        </p:txBody>
      </p:sp>
      <p:sp>
        <p:nvSpPr>
          <p:cNvPr id="28" name="Text Box 7"/>
          <p:cNvSpPr txBox="1"/>
          <p:nvPr/>
        </p:nvSpPr>
        <p:spPr>
          <a:xfrm>
            <a:off x="1835527" y="3540521"/>
            <a:ext cx="21500181" cy="245387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vi-VN" sz="4800" b="1" dirty="0"/>
              <a:t>Câu 2</a:t>
            </a:r>
            <a:r>
              <a:rPr lang="vi-VN" sz="4800" dirty="0"/>
              <a:t>: Đường là hợp chất hữu cơ có công thức phân tử C</a:t>
            </a:r>
            <a:r>
              <a:rPr lang="vi-VN" sz="4800" baseline="-25000" dirty="0"/>
              <a:t>12</a:t>
            </a:r>
            <a:r>
              <a:rPr lang="vi-VN" sz="4800" dirty="0"/>
              <a:t>H</a:t>
            </a:r>
            <a:r>
              <a:rPr lang="vi-VN" sz="4800" baseline="-25000" dirty="0"/>
              <a:t>22</a:t>
            </a:r>
            <a:r>
              <a:rPr lang="vi-VN" sz="4800" dirty="0"/>
              <a:t>O</a:t>
            </a:r>
            <a:r>
              <a:rPr lang="vi-VN" sz="4800" baseline="-25000" dirty="0"/>
              <a:t>11</a:t>
            </a:r>
            <a:r>
              <a:rPr lang="vi-VN" sz="4800" dirty="0"/>
              <a:t>, khi đun nóng đến mức độ nhất định đường bị phân hủy, biến đổi thành hai chất là carbon (màu đen) và nước.</a:t>
            </a:r>
            <a:endParaRPr lang="en-US" sz="4800" dirty="0"/>
          </a:p>
        </p:txBody>
      </p:sp>
      <p:sp>
        <p:nvSpPr>
          <p:cNvPr id="22" name="Text Box 7"/>
          <p:cNvSpPr txBox="1"/>
          <p:nvPr/>
        </p:nvSpPr>
        <p:spPr>
          <a:xfrm>
            <a:off x="1806098" y="6324600"/>
            <a:ext cx="21485701" cy="71882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4800" b="1" dirty="0" err="1"/>
              <a:t>Câu</a:t>
            </a:r>
            <a:r>
              <a:rPr lang="en-US" sz="4800" b="1" dirty="0"/>
              <a:t> 3:</a:t>
            </a:r>
            <a:r>
              <a:rPr lang="en-US" sz="4800" dirty="0"/>
              <a:t> </a:t>
            </a:r>
            <a:r>
              <a:rPr lang="en-US" sz="4800" dirty="0" err="1"/>
              <a:t>Gọi</a:t>
            </a:r>
            <a:r>
              <a:rPr lang="en-US" sz="4800" dirty="0"/>
              <a:t> </a:t>
            </a:r>
            <a:r>
              <a:rPr lang="en-US" sz="4800" dirty="0" err="1"/>
              <a:t>công</a:t>
            </a:r>
            <a:r>
              <a:rPr lang="en-US" sz="4800" dirty="0"/>
              <a:t> </a:t>
            </a:r>
            <a:r>
              <a:rPr lang="en-US" sz="4800" dirty="0" err="1"/>
              <a:t>thức</a:t>
            </a:r>
            <a:r>
              <a:rPr lang="en-US" sz="4800" dirty="0"/>
              <a:t> </a:t>
            </a:r>
            <a:r>
              <a:rPr lang="en-US" sz="4800" dirty="0" err="1"/>
              <a:t>phân</a:t>
            </a:r>
            <a:r>
              <a:rPr lang="en-US" sz="4800" dirty="0"/>
              <a:t> </a:t>
            </a:r>
            <a:r>
              <a:rPr lang="en-US" sz="4800" dirty="0" err="1"/>
              <a:t>tử</a:t>
            </a:r>
            <a:r>
              <a:rPr lang="en-US" sz="4800" dirty="0"/>
              <a:t> </a:t>
            </a:r>
            <a:r>
              <a:rPr lang="en-US" sz="4800" dirty="0" err="1"/>
              <a:t>của</a:t>
            </a:r>
            <a:r>
              <a:rPr lang="en-US" sz="4800" dirty="0"/>
              <a:t> A </a:t>
            </a:r>
            <a:r>
              <a:rPr lang="en-US" sz="4800" dirty="0" err="1"/>
              <a:t>là</a:t>
            </a:r>
            <a:r>
              <a:rPr lang="en-US" sz="4800" dirty="0"/>
              <a:t> </a:t>
            </a:r>
            <a:r>
              <a:rPr lang="en-US" sz="4800" dirty="0" err="1"/>
              <a:t>CxHyOzN</a:t>
            </a:r>
            <a:r>
              <a:rPr lang="en-US" sz="4800" baseline="-25000" dirty="0" err="1"/>
              <a:t>t</a:t>
            </a:r>
            <a:r>
              <a:rPr lang="en-US" sz="4800" dirty="0"/>
              <a:t>.</a:t>
            </a:r>
          </a:p>
          <a:p>
            <a:endParaRPr lang="en-US" sz="4800" dirty="0" smtClean="0"/>
          </a:p>
          <a:p>
            <a:r>
              <a:rPr lang="en-US" sz="4800" dirty="0" smtClean="0"/>
              <a:t>Ta </a:t>
            </a:r>
            <a:r>
              <a:rPr lang="en-US" sz="4800" dirty="0" err="1"/>
              <a:t>có</a:t>
            </a:r>
            <a:r>
              <a:rPr lang="en-US" sz="4800" dirty="0"/>
              <a:t>: x:y:z:t = </a:t>
            </a:r>
            <a:r>
              <a:rPr lang="en-US" sz="4800" dirty="0" smtClean="0"/>
              <a:t>                        </a:t>
            </a:r>
            <a:r>
              <a:rPr lang="en-US" sz="4800" dirty="0"/>
              <a:t> </a:t>
            </a:r>
            <a:r>
              <a:rPr lang="en-US" sz="4800" dirty="0" smtClean="0"/>
              <a:t>                = </a:t>
            </a:r>
            <a:r>
              <a:rPr lang="en-US" sz="4800" dirty="0"/>
              <a:t>3:7:3:1</a:t>
            </a:r>
          </a:p>
          <a:p>
            <a:endParaRPr lang="en-US" sz="4800" dirty="0" smtClean="0"/>
          </a:p>
          <a:p>
            <a:endParaRPr lang="en-US" sz="4800" dirty="0" smtClean="0"/>
          </a:p>
          <a:p>
            <a:endParaRPr lang="en-US" sz="4800" dirty="0" smtClean="0"/>
          </a:p>
          <a:p>
            <a:r>
              <a:rPr lang="en-US" sz="4800" dirty="0" err="1" smtClean="0"/>
              <a:t>Công</a:t>
            </a:r>
            <a:r>
              <a:rPr lang="en-US" sz="4800" dirty="0" smtClean="0"/>
              <a:t> </a:t>
            </a:r>
            <a:r>
              <a:rPr lang="en-US" sz="4800" dirty="0" err="1"/>
              <a:t>thức</a:t>
            </a:r>
            <a:r>
              <a:rPr lang="en-US" sz="4800" dirty="0"/>
              <a:t> </a:t>
            </a:r>
            <a:r>
              <a:rPr lang="en-US" sz="4800" dirty="0" err="1"/>
              <a:t>đơn</a:t>
            </a:r>
            <a:r>
              <a:rPr lang="en-US" sz="4800" dirty="0"/>
              <a:t> </a:t>
            </a:r>
            <a:r>
              <a:rPr lang="en-US" sz="4800" dirty="0" err="1"/>
              <a:t>giản</a:t>
            </a:r>
            <a:r>
              <a:rPr lang="en-US" sz="4800" dirty="0"/>
              <a:t> </a:t>
            </a:r>
            <a:r>
              <a:rPr lang="en-US" sz="4800" dirty="0" err="1"/>
              <a:t>nhất</a:t>
            </a:r>
            <a:r>
              <a:rPr lang="en-US" sz="4800" dirty="0"/>
              <a:t>: C</a:t>
            </a:r>
            <a:r>
              <a:rPr lang="en-US" sz="4800" baseline="-25000" dirty="0"/>
              <a:t>3</a:t>
            </a:r>
            <a:r>
              <a:rPr lang="en-US" sz="4800" dirty="0"/>
              <a:t>H</a:t>
            </a:r>
            <a:r>
              <a:rPr lang="en-US" sz="4800" baseline="-25000" dirty="0"/>
              <a:t>7</a:t>
            </a:r>
            <a:r>
              <a:rPr lang="en-US" sz="4800" dirty="0"/>
              <a:t>O</a:t>
            </a:r>
            <a:r>
              <a:rPr lang="en-US" sz="4800" baseline="-25000" dirty="0"/>
              <a:t>3</a:t>
            </a:r>
            <a:r>
              <a:rPr lang="en-US" sz="4800" dirty="0"/>
              <a:t>N.</a:t>
            </a:r>
          </a:p>
          <a:p>
            <a:r>
              <a:rPr lang="en-US" sz="4800" dirty="0" err="1"/>
              <a:t>Công</a:t>
            </a:r>
            <a:r>
              <a:rPr lang="en-US" sz="4800" dirty="0"/>
              <a:t> </a:t>
            </a:r>
            <a:r>
              <a:rPr lang="en-US" sz="4800" dirty="0" err="1"/>
              <a:t>thức</a:t>
            </a:r>
            <a:r>
              <a:rPr lang="en-US" sz="4800" dirty="0"/>
              <a:t> </a:t>
            </a:r>
            <a:r>
              <a:rPr lang="en-US" sz="4800" dirty="0" err="1"/>
              <a:t>phân</a:t>
            </a:r>
            <a:r>
              <a:rPr lang="en-US" sz="4800" dirty="0"/>
              <a:t> </a:t>
            </a:r>
            <a:r>
              <a:rPr lang="en-US" sz="4800" dirty="0" err="1"/>
              <a:t>tử</a:t>
            </a:r>
            <a:r>
              <a:rPr lang="en-US" sz="4800" dirty="0"/>
              <a:t> </a:t>
            </a:r>
            <a:r>
              <a:rPr lang="en-US" sz="4800" dirty="0" err="1"/>
              <a:t>của</a:t>
            </a:r>
            <a:r>
              <a:rPr lang="en-US" sz="4800" dirty="0"/>
              <a:t> A </a:t>
            </a:r>
            <a:r>
              <a:rPr lang="en-US" sz="4800" dirty="0" err="1"/>
              <a:t>cũng</a:t>
            </a:r>
            <a:r>
              <a:rPr lang="en-US" sz="4800" dirty="0"/>
              <a:t> </a:t>
            </a:r>
            <a:r>
              <a:rPr lang="en-US" sz="4800" dirty="0" err="1"/>
              <a:t>là</a:t>
            </a:r>
            <a:r>
              <a:rPr lang="en-US" sz="4800" dirty="0"/>
              <a:t> </a:t>
            </a:r>
            <a:r>
              <a:rPr lang="en-US" sz="4800" dirty="0" err="1"/>
              <a:t>công</a:t>
            </a:r>
            <a:r>
              <a:rPr lang="en-US" sz="4800" dirty="0"/>
              <a:t> </a:t>
            </a:r>
            <a:r>
              <a:rPr lang="en-US" sz="4800" dirty="0" err="1"/>
              <a:t>thức</a:t>
            </a:r>
            <a:r>
              <a:rPr lang="en-US" sz="4800" dirty="0"/>
              <a:t> </a:t>
            </a:r>
            <a:r>
              <a:rPr lang="en-US" sz="4800" dirty="0" err="1"/>
              <a:t>đơn</a:t>
            </a:r>
            <a:r>
              <a:rPr lang="en-US" sz="4800" dirty="0"/>
              <a:t> </a:t>
            </a:r>
            <a:r>
              <a:rPr lang="en-US" sz="4800" dirty="0" err="1"/>
              <a:t>giản</a:t>
            </a:r>
            <a:r>
              <a:rPr lang="en-US" sz="4800" dirty="0"/>
              <a:t> </a:t>
            </a:r>
            <a:r>
              <a:rPr lang="en-US" sz="4800" dirty="0" err="1"/>
              <a:t>nhất</a:t>
            </a:r>
            <a:r>
              <a:rPr lang="en-US" sz="4800" dirty="0"/>
              <a:t>.</a:t>
            </a:r>
          </a:p>
          <a:p>
            <a:r>
              <a:rPr lang="en-US" sz="4800" dirty="0" err="1"/>
              <a:t>Công</a:t>
            </a:r>
            <a:r>
              <a:rPr lang="en-US" sz="4800" dirty="0"/>
              <a:t> </a:t>
            </a:r>
            <a:r>
              <a:rPr lang="en-US" sz="4800" dirty="0" err="1"/>
              <a:t>thức</a:t>
            </a:r>
            <a:r>
              <a:rPr lang="en-US" sz="4800" dirty="0"/>
              <a:t> </a:t>
            </a:r>
            <a:r>
              <a:rPr lang="en-US" sz="4800" dirty="0" err="1"/>
              <a:t>phân</a:t>
            </a:r>
            <a:r>
              <a:rPr lang="en-US" sz="4800" dirty="0"/>
              <a:t> </a:t>
            </a:r>
            <a:r>
              <a:rPr lang="en-US" sz="4800" dirty="0" err="1"/>
              <a:t>tử</a:t>
            </a:r>
            <a:r>
              <a:rPr lang="en-US" sz="4800" dirty="0"/>
              <a:t> </a:t>
            </a:r>
            <a:r>
              <a:rPr lang="en-US" sz="4800" dirty="0" err="1"/>
              <a:t>của</a:t>
            </a:r>
            <a:r>
              <a:rPr lang="en-US" sz="4800" dirty="0"/>
              <a:t> A </a:t>
            </a:r>
            <a:r>
              <a:rPr lang="en-US" sz="4800" dirty="0" err="1"/>
              <a:t>là</a:t>
            </a:r>
            <a:r>
              <a:rPr lang="en-US" sz="4800" dirty="0"/>
              <a:t> C</a:t>
            </a:r>
            <a:r>
              <a:rPr lang="en-US" sz="4800" baseline="-25000" dirty="0"/>
              <a:t>3</a:t>
            </a:r>
            <a:r>
              <a:rPr lang="en-US" sz="4800" dirty="0"/>
              <a:t>H</a:t>
            </a:r>
            <a:r>
              <a:rPr lang="en-US" sz="4800" baseline="-25000" dirty="0"/>
              <a:t>7</a:t>
            </a:r>
            <a:r>
              <a:rPr lang="en-US" sz="4800" dirty="0"/>
              <a:t>O</a:t>
            </a:r>
            <a:r>
              <a:rPr lang="en-US" sz="4800" baseline="-25000" dirty="0"/>
              <a:t>3</a:t>
            </a:r>
            <a:r>
              <a:rPr lang="en-US" sz="4800" dirty="0"/>
              <a:t>N.</a:t>
            </a:r>
          </a:p>
        </p:txBody>
      </p:sp>
      <p:pic>
        <p:nvPicPr>
          <p:cNvPr id="23" name="Picture 22" descr="Hợp chất hữu cơ A có chứa carbon, hydrogen, oxygen, nitrogen. Thành phần phần trăm khối lượng của nguyên tố carbon, hydrogen, nitrogen lần lượt là 34,29%, 6,67%, 13,33%. Công thức phân tử của A..."/>
          <p:cNvPicPr/>
          <p:nvPr/>
        </p:nvPicPr>
        <p:blipFill>
          <a:blip r:embed="rId3">
            <a:extLst>
              <a:ext uri="{28A0092B-C50C-407E-A947-70E740481C1C}">
                <a14:useLocalDpi xmlns:a14="http://schemas.microsoft.com/office/drawing/2010/main" val="0"/>
              </a:ext>
            </a:extLst>
          </a:blip>
          <a:srcRect/>
          <a:stretch>
            <a:fillRect/>
          </a:stretch>
        </p:blipFill>
        <p:spPr bwMode="auto">
          <a:xfrm>
            <a:off x="6196012" y="7213600"/>
            <a:ext cx="6935788" cy="3200400"/>
          </a:xfrm>
          <a:prstGeom prst="rect">
            <a:avLst/>
          </a:prstGeom>
          <a:noFill/>
          <a:ln>
            <a:noFill/>
          </a:ln>
        </p:spPr>
      </p:pic>
      <p:sp>
        <p:nvSpPr>
          <p:cNvPr id="27" name="Google Shape;246;p3"/>
          <p:cNvSpPr txBox="1"/>
          <p:nvPr/>
        </p:nvSpPr>
        <p:spPr>
          <a:xfrm>
            <a:off x="9515347" y="1536036"/>
            <a:ext cx="10322053" cy="830956"/>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dirty="0" err="1" smtClean="0">
                <a:solidFill>
                  <a:srgbClr val="135F82"/>
                </a:solidFill>
                <a:latin typeface="Tahoma"/>
                <a:ea typeface="Tahoma"/>
                <a:cs typeface="Tahoma"/>
                <a:sym typeface="Tahoma"/>
              </a:rPr>
              <a:t>ĐÁP</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ÁN</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PHIẾU</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HỌC</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TẬP</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SỐ</a:t>
            </a:r>
            <a:r>
              <a:rPr lang="en-US" sz="4800" b="1" dirty="0" smtClean="0">
                <a:solidFill>
                  <a:srgbClr val="135F82"/>
                </a:solidFill>
                <a:latin typeface="Tahoma"/>
                <a:ea typeface="Tahoma"/>
                <a:cs typeface="Tahoma"/>
                <a:sym typeface="Tahoma"/>
              </a:rPr>
              <a:t> 3</a:t>
            </a:r>
            <a:endParaRPr sz="4800" b="1" dirty="0">
              <a:solidFill>
                <a:srgbClr val="135F82"/>
              </a:solidFill>
              <a:latin typeface="Tahoma"/>
              <a:ea typeface="Tahoma"/>
              <a:cs typeface="Tahoma"/>
              <a:sym typeface="Tahoma"/>
            </a:endParaRPr>
          </a:p>
        </p:txBody>
      </p:sp>
    </p:spTree>
    <p:extLst>
      <p:ext uri="{BB962C8B-B14F-4D97-AF65-F5344CB8AC3E}">
        <p14:creationId xmlns:p14="http://schemas.microsoft.com/office/powerpoint/2010/main" val="9098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circle(in)">
                                      <p:cBhvr>
                                        <p:cTn id="30" dur="2000"/>
                                        <p:tgtEl>
                                          <p:spTgt spid="23"/>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circle(in)">
                                      <p:cBhvr>
                                        <p:cTn id="3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animBg="1"/>
      <p:bldP spid="22" grpId="0" animBg="1"/>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6373783" cy="830997"/>
            <a:chOff x="-288924" y="1892299"/>
            <a:chExt cx="6374199"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dirty="0" smtClean="0">
                  <a:solidFill>
                    <a:schemeClr val="lt1"/>
                  </a:solidFill>
                  <a:latin typeface="Tahoma"/>
                  <a:ea typeface="Tahoma"/>
                  <a:cs typeface="Tahoma"/>
                  <a:sym typeface="Tahoma"/>
                </a:rPr>
                <a:t>II</a:t>
              </a:r>
              <a:endParaRPr sz="4300" b="1" dirty="0">
                <a:solidFill>
                  <a:schemeClr val="lt1"/>
                </a:solidFill>
                <a:latin typeface="Tahoma"/>
                <a:ea typeface="Tahoma"/>
                <a:cs typeface="Tahoma"/>
                <a:sym typeface="Tahoma"/>
              </a:endParaRPr>
            </a:p>
          </p:txBody>
        </p:sp>
        <p:sp>
          <p:nvSpPr>
            <p:cNvPr id="246" name="Google Shape;246;p3"/>
            <p:cNvSpPr txBox="1"/>
            <p:nvPr/>
          </p:nvSpPr>
          <p:spPr>
            <a:xfrm>
              <a:off x="2087561" y="1892299"/>
              <a:ext cx="3997714"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BÀI</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TẬP</a:t>
              </a:r>
              <a:endParaRPr sz="4800" b="1" dirty="0">
                <a:solidFill>
                  <a:srgbClr val="135F82"/>
                </a:solidFill>
                <a:latin typeface="Tahoma"/>
                <a:ea typeface="Tahoma"/>
                <a:cs typeface="Tahoma"/>
                <a:sym typeface="Tahoma"/>
              </a:endParaRPr>
            </a:p>
          </p:txBody>
        </p:sp>
      </p:grpSp>
      <p:grpSp>
        <p:nvGrpSpPr>
          <p:cNvPr id="249" name="Google Shape;249;p3"/>
          <p:cNvGrpSpPr/>
          <p:nvPr/>
        </p:nvGrpSpPr>
        <p:grpSpPr>
          <a:xfrm>
            <a:off x="1103562" y="2695452"/>
            <a:ext cx="702538" cy="710806"/>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2" name="Text Box 7"/>
          <p:cNvSpPr txBox="1"/>
          <p:nvPr/>
        </p:nvSpPr>
        <p:spPr>
          <a:xfrm>
            <a:off x="1906463" y="2887997"/>
            <a:ext cx="21485701" cy="6408403"/>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6600" b="1" dirty="0" err="1"/>
              <a:t>Câu</a:t>
            </a:r>
            <a:r>
              <a:rPr lang="en-US" sz="6600" b="1" dirty="0"/>
              <a:t> 4:</a:t>
            </a:r>
            <a:r>
              <a:rPr lang="en-US" sz="6600" dirty="0"/>
              <a:t> </a:t>
            </a:r>
            <a:r>
              <a:rPr lang="en-US" sz="6600" dirty="0" err="1"/>
              <a:t>Công</a:t>
            </a:r>
            <a:r>
              <a:rPr lang="en-US" sz="6600" dirty="0"/>
              <a:t> </a:t>
            </a:r>
            <a:r>
              <a:rPr lang="en-US" sz="6600" dirty="0" err="1"/>
              <a:t>thức</a:t>
            </a:r>
            <a:r>
              <a:rPr lang="en-US" sz="6600" dirty="0"/>
              <a:t> </a:t>
            </a:r>
            <a:r>
              <a:rPr lang="en-US" sz="6600" dirty="0" err="1"/>
              <a:t>cấu</a:t>
            </a:r>
            <a:r>
              <a:rPr lang="en-US" sz="6600" dirty="0"/>
              <a:t> </a:t>
            </a:r>
            <a:r>
              <a:rPr lang="en-US" sz="6600" dirty="0" err="1"/>
              <a:t>tạo</a:t>
            </a:r>
            <a:r>
              <a:rPr lang="en-US" sz="6600" dirty="0"/>
              <a:t> </a:t>
            </a:r>
            <a:r>
              <a:rPr lang="en-US" sz="6600" dirty="0" err="1"/>
              <a:t>của</a:t>
            </a:r>
            <a:r>
              <a:rPr lang="en-US" sz="6600" dirty="0"/>
              <a:t> A </a:t>
            </a:r>
            <a:r>
              <a:rPr lang="en-US" sz="6600" dirty="0" err="1"/>
              <a:t>là</a:t>
            </a:r>
            <a:r>
              <a:rPr lang="en-US" sz="6600" dirty="0"/>
              <a:t> CH</a:t>
            </a:r>
            <a:r>
              <a:rPr lang="en-US" sz="6600" baseline="-25000" dirty="0"/>
              <a:t>3</a:t>
            </a:r>
            <a:r>
              <a:rPr lang="en-US" sz="6600" dirty="0"/>
              <a:t>-CH</a:t>
            </a:r>
            <a:r>
              <a:rPr lang="en-US" sz="6600" baseline="-25000" dirty="0"/>
              <a:t>2</a:t>
            </a:r>
            <a:r>
              <a:rPr lang="en-US" sz="6600" dirty="0"/>
              <a:t>-CHO.</a:t>
            </a:r>
          </a:p>
          <a:p>
            <a:r>
              <a:rPr lang="en-US" sz="6600" dirty="0" err="1"/>
              <a:t>Nhóm</a:t>
            </a:r>
            <a:r>
              <a:rPr lang="en-US" sz="6600" dirty="0"/>
              <a:t> </a:t>
            </a:r>
            <a:r>
              <a:rPr lang="en-US" sz="6600" dirty="0" err="1"/>
              <a:t>chức</a:t>
            </a:r>
            <a:r>
              <a:rPr lang="en-US" sz="6600" dirty="0"/>
              <a:t> </a:t>
            </a:r>
            <a:r>
              <a:rPr lang="en-US" sz="6600" dirty="0" err="1"/>
              <a:t>có</a:t>
            </a:r>
            <a:r>
              <a:rPr lang="en-US" sz="6600" dirty="0"/>
              <a:t> </a:t>
            </a:r>
            <a:r>
              <a:rPr lang="en-US" sz="6600" dirty="0" err="1"/>
              <a:t>trong</a:t>
            </a:r>
            <a:r>
              <a:rPr lang="en-US" sz="6600" dirty="0"/>
              <a:t> A </a:t>
            </a:r>
            <a:r>
              <a:rPr lang="en-US" sz="6600" dirty="0" err="1"/>
              <a:t>là</a:t>
            </a:r>
            <a:r>
              <a:rPr lang="en-US" sz="6600" dirty="0"/>
              <a:t> –CHO. </a:t>
            </a:r>
            <a:r>
              <a:rPr lang="en-US" sz="6600" dirty="0" err="1"/>
              <a:t>Tín</a:t>
            </a:r>
            <a:r>
              <a:rPr lang="en-US" sz="6600" dirty="0"/>
              <a:t> </a:t>
            </a:r>
            <a:r>
              <a:rPr lang="en-US" sz="6600" dirty="0" err="1"/>
              <a:t>hiệu</a:t>
            </a:r>
            <a:r>
              <a:rPr lang="en-US" sz="6600" dirty="0"/>
              <a:t> ở 1740 cm−1 </a:t>
            </a:r>
            <a:r>
              <a:rPr lang="en-US" sz="6600" dirty="0" err="1"/>
              <a:t>là</a:t>
            </a:r>
            <a:r>
              <a:rPr lang="en-US" sz="6600" dirty="0"/>
              <a:t> </a:t>
            </a:r>
            <a:r>
              <a:rPr lang="en-US" sz="6600" dirty="0" err="1"/>
              <a:t>tín</a:t>
            </a:r>
            <a:r>
              <a:rPr lang="en-US" sz="6600" dirty="0"/>
              <a:t> </a:t>
            </a:r>
            <a:r>
              <a:rPr lang="en-US" sz="6600" dirty="0" err="1"/>
              <a:t>hiệu</a:t>
            </a:r>
            <a:r>
              <a:rPr lang="en-US" sz="6600" dirty="0"/>
              <a:t> </a:t>
            </a:r>
            <a:r>
              <a:rPr lang="en-US" sz="6600" dirty="0" err="1"/>
              <a:t>dặc</a:t>
            </a:r>
            <a:r>
              <a:rPr lang="en-US" sz="6600" dirty="0"/>
              <a:t> </a:t>
            </a:r>
            <a:r>
              <a:rPr lang="en-US" sz="6600" dirty="0" err="1"/>
              <a:t>trưng</a:t>
            </a:r>
            <a:r>
              <a:rPr lang="en-US" sz="6600" dirty="0"/>
              <a:t> </a:t>
            </a:r>
            <a:r>
              <a:rPr lang="en-US" sz="6600" dirty="0" err="1"/>
              <a:t>của</a:t>
            </a:r>
            <a:r>
              <a:rPr lang="en-US" sz="6600" dirty="0"/>
              <a:t> </a:t>
            </a:r>
            <a:r>
              <a:rPr lang="en-US" sz="6600" dirty="0" err="1"/>
              <a:t>liên</a:t>
            </a:r>
            <a:r>
              <a:rPr lang="en-US" sz="6600" dirty="0"/>
              <a:t> </a:t>
            </a:r>
            <a:r>
              <a:rPr lang="en-US" sz="6600" dirty="0" err="1"/>
              <a:t>kết</a:t>
            </a:r>
            <a:r>
              <a:rPr lang="en-US" sz="6600" dirty="0"/>
              <a:t> </a:t>
            </a:r>
            <a:r>
              <a:rPr lang="en-US" sz="6600" dirty="0" err="1"/>
              <a:t>C═O</a:t>
            </a:r>
            <a:r>
              <a:rPr lang="en-US" sz="6600" dirty="0"/>
              <a:t>, </a:t>
            </a:r>
            <a:r>
              <a:rPr lang="en-US" sz="6600" dirty="0" err="1"/>
              <a:t>tín</a:t>
            </a:r>
            <a:r>
              <a:rPr lang="en-US" sz="6600" dirty="0"/>
              <a:t> </a:t>
            </a:r>
            <a:r>
              <a:rPr lang="en-US" sz="6600" dirty="0" err="1"/>
              <a:t>hiệu</a:t>
            </a:r>
            <a:r>
              <a:rPr lang="en-US" sz="6600" dirty="0"/>
              <a:t> ở 2710 cm−1 </a:t>
            </a:r>
            <a:r>
              <a:rPr lang="en-US" sz="6600" dirty="0" err="1"/>
              <a:t>là</a:t>
            </a:r>
            <a:r>
              <a:rPr lang="en-US" sz="6600" dirty="0"/>
              <a:t> </a:t>
            </a:r>
            <a:r>
              <a:rPr lang="en-US" sz="6600" dirty="0" err="1"/>
              <a:t>các</a:t>
            </a:r>
            <a:r>
              <a:rPr lang="en-US" sz="6600" dirty="0"/>
              <a:t> </a:t>
            </a:r>
            <a:r>
              <a:rPr lang="en-US" sz="6600" dirty="0" err="1"/>
              <a:t>tín</a:t>
            </a:r>
            <a:r>
              <a:rPr lang="en-US" sz="6600" dirty="0"/>
              <a:t> </a:t>
            </a:r>
            <a:r>
              <a:rPr lang="en-US" sz="6600" dirty="0" err="1"/>
              <a:t>hiệu</a:t>
            </a:r>
            <a:r>
              <a:rPr lang="en-US" sz="6600" dirty="0"/>
              <a:t> </a:t>
            </a:r>
            <a:r>
              <a:rPr lang="en-US" sz="6600" dirty="0" err="1"/>
              <a:t>đặc</a:t>
            </a:r>
            <a:r>
              <a:rPr lang="en-US" sz="6600" dirty="0"/>
              <a:t> </a:t>
            </a:r>
            <a:r>
              <a:rPr lang="en-US" sz="6600" dirty="0" err="1"/>
              <a:t>trưng</a:t>
            </a:r>
            <a:r>
              <a:rPr lang="en-US" sz="6600" dirty="0"/>
              <a:t> </a:t>
            </a:r>
            <a:r>
              <a:rPr lang="en-US" sz="6600" dirty="0" err="1"/>
              <a:t>của</a:t>
            </a:r>
            <a:r>
              <a:rPr lang="en-US" sz="6600" dirty="0"/>
              <a:t> </a:t>
            </a:r>
            <a:r>
              <a:rPr lang="en-US" sz="6600" dirty="0" err="1"/>
              <a:t>liên</a:t>
            </a:r>
            <a:r>
              <a:rPr lang="en-US" sz="6600" dirty="0"/>
              <a:t> </a:t>
            </a:r>
            <a:r>
              <a:rPr lang="en-US" sz="6600" dirty="0" err="1"/>
              <a:t>kết</a:t>
            </a:r>
            <a:r>
              <a:rPr lang="en-US" sz="6600" dirty="0"/>
              <a:t> C–H </a:t>
            </a:r>
            <a:r>
              <a:rPr lang="en-US" sz="6600" dirty="0" err="1"/>
              <a:t>trong</a:t>
            </a:r>
            <a:r>
              <a:rPr lang="en-US" sz="6600" dirty="0"/>
              <a:t> </a:t>
            </a:r>
            <a:r>
              <a:rPr lang="en-US" sz="6600" dirty="0" err="1"/>
              <a:t>nhóm</a:t>
            </a:r>
            <a:r>
              <a:rPr lang="en-US" sz="6600" dirty="0"/>
              <a:t> –CHO.</a:t>
            </a:r>
          </a:p>
        </p:txBody>
      </p:sp>
      <p:sp>
        <p:nvSpPr>
          <p:cNvPr id="27" name="Google Shape;246;p3"/>
          <p:cNvSpPr txBox="1"/>
          <p:nvPr/>
        </p:nvSpPr>
        <p:spPr>
          <a:xfrm>
            <a:off x="9515347" y="1536036"/>
            <a:ext cx="9864853" cy="830956"/>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dirty="0" err="1">
                <a:solidFill>
                  <a:srgbClr val="135F82"/>
                </a:solidFill>
                <a:latin typeface="Tahoma"/>
                <a:ea typeface="Tahoma"/>
                <a:cs typeface="Tahoma"/>
                <a:sym typeface="Tahoma"/>
              </a:rPr>
              <a:t>ĐÁP</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ÁN</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PHIẾU</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HỌC</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TẬP</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SỐ</a:t>
            </a:r>
            <a:r>
              <a:rPr lang="en-US" sz="4800" b="1" dirty="0">
                <a:solidFill>
                  <a:srgbClr val="135F82"/>
                </a:solidFill>
                <a:latin typeface="Tahoma"/>
                <a:ea typeface="Tahoma"/>
                <a:cs typeface="Tahoma"/>
                <a:sym typeface="Tahoma"/>
              </a:rPr>
              <a:t> 3</a:t>
            </a:r>
          </a:p>
        </p:txBody>
      </p:sp>
    </p:spTree>
    <p:extLst>
      <p:ext uri="{BB962C8B-B14F-4D97-AF65-F5344CB8AC3E}">
        <p14:creationId xmlns:p14="http://schemas.microsoft.com/office/powerpoint/2010/main" val="67760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heel(1)">
                                      <p:cBhvr>
                                        <p:cTn id="1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19658316"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dirty="0" smtClean="0">
                  <a:solidFill>
                    <a:schemeClr val="lt1"/>
                  </a:solidFill>
                  <a:latin typeface="Tahoma"/>
                  <a:ea typeface="Tahoma"/>
                  <a:cs typeface="Tahoma"/>
                  <a:sym typeface="Tahoma"/>
                </a:rPr>
                <a:t>II</a:t>
              </a:r>
              <a:endParaRPr sz="4300" b="1" dirty="0">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BÀI</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TẬP</a:t>
              </a:r>
              <a:endParaRPr sz="4800" b="1" dirty="0">
                <a:solidFill>
                  <a:srgbClr val="135F82"/>
                </a:solidFill>
                <a:latin typeface="Tahoma"/>
                <a:ea typeface="Tahoma"/>
                <a:cs typeface="Tahoma"/>
                <a:sym typeface="Tahoma"/>
              </a:endParaRPr>
            </a:p>
          </p:txBody>
        </p:sp>
      </p:grpSp>
      <p:grpSp>
        <p:nvGrpSpPr>
          <p:cNvPr id="249" name="Google Shape;249;p3"/>
          <p:cNvGrpSpPr/>
          <p:nvPr/>
        </p:nvGrpSpPr>
        <p:grpSpPr>
          <a:xfrm>
            <a:off x="1103562" y="2695452"/>
            <a:ext cx="702538" cy="710806"/>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3" name="Rectangle 2"/>
          <p:cNvSpPr/>
          <p:nvPr/>
        </p:nvSpPr>
        <p:spPr>
          <a:xfrm>
            <a:off x="5918200" y="1458322"/>
            <a:ext cx="15646400" cy="1569660"/>
          </a:xfrm>
          <a:prstGeom prst="rect">
            <a:avLst/>
          </a:prstGeom>
        </p:spPr>
        <p:txBody>
          <a:bodyPr wrap="square">
            <a:spAutoFit/>
          </a:bodyPr>
          <a:lstStyle/>
          <a:p>
            <a:r>
              <a:rPr lang="en-US" sz="4800" dirty="0" err="1" smtClean="0"/>
              <a:t>Thảo</a:t>
            </a:r>
            <a:r>
              <a:rPr lang="en-US" sz="4800" dirty="0" smtClean="0"/>
              <a:t> </a:t>
            </a:r>
            <a:r>
              <a:rPr lang="en-US" sz="4800" dirty="0" err="1" smtClean="0"/>
              <a:t>luận</a:t>
            </a:r>
            <a:r>
              <a:rPr lang="en-US" sz="4800" dirty="0" smtClean="0"/>
              <a:t> </a:t>
            </a:r>
            <a:r>
              <a:rPr lang="en-US" sz="4800" dirty="0" err="1" smtClean="0"/>
              <a:t>nhóm</a:t>
            </a:r>
            <a:r>
              <a:rPr lang="en-US" sz="4800" dirty="0" smtClean="0"/>
              <a:t>  </a:t>
            </a:r>
            <a:r>
              <a:rPr lang="vi-VN" sz="4800" b="1" dirty="0" smtClean="0">
                <a:latin typeface="Times New Roman"/>
                <a:ea typeface="Calibri"/>
                <a:cs typeface="Times New Roman"/>
              </a:rPr>
              <a:t>PHIẾU </a:t>
            </a:r>
            <a:r>
              <a:rPr lang="vi-VN" sz="4800" b="1" dirty="0">
                <a:latin typeface="Times New Roman"/>
                <a:ea typeface="Calibri"/>
                <a:cs typeface="Times New Roman"/>
              </a:rPr>
              <a:t>HỌC TẬP </a:t>
            </a:r>
            <a:r>
              <a:rPr lang="en-US" sz="4800" b="1" dirty="0" smtClean="0">
                <a:latin typeface="Times New Roman"/>
                <a:ea typeface="Calibri"/>
                <a:cs typeface="Times New Roman"/>
              </a:rPr>
              <a:t>4</a:t>
            </a:r>
            <a:endParaRPr lang="en-US" sz="4800" b="1" dirty="0">
              <a:latin typeface="Times New Roman"/>
              <a:ea typeface="Calibri"/>
              <a:cs typeface="Times New Roman"/>
            </a:endParaRPr>
          </a:p>
          <a:p>
            <a:r>
              <a:rPr lang="en-US" sz="4800" dirty="0" smtClean="0"/>
              <a:t> </a:t>
            </a:r>
            <a:endParaRPr lang="en-US" sz="4800" dirty="0"/>
          </a:p>
        </p:txBody>
      </p:sp>
      <p:sp>
        <p:nvSpPr>
          <p:cNvPr id="28" name="Text Box 7"/>
          <p:cNvSpPr txBox="1"/>
          <p:nvPr/>
        </p:nvSpPr>
        <p:spPr>
          <a:xfrm>
            <a:off x="1123392" y="2795738"/>
            <a:ext cx="22442238" cy="1092184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vi-VN" sz="4800" b="1" dirty="0">
                <a:effectLst/>
                <a:latin typeface="Times New Roman"/>
                <a:ea typeface="Calibri"/>
                <a:cs typeface="Times New Roman"/>
              </a:rPr>
              <a:t>PHIẾU HỌC TẬP </a:t>
            </a:r>
            <a:r>
              <a:rPr lang="en-US" sz="4800" b="1" dirty="0" smtClean="0">
                <a:effectLst/>
                <a:latin typeface="Times New Roman"/>
                <a:ea typeface="Calibri"/>
                <a:cs typeface="Times New Roman"/>
              </a:rPr>
              <a:t>4</a:t>
            </a:r>
          </a:p>
          <a:p>
            <a:r>
              <a:rPr lang="en-US" sz="4800" b="1" dirty="0" err="1"/>
              <a:t>Câu</a:t>
            </a:r>
            <a:r>
              <a:rPr lang="en-US" sz="4800" b="1" dirty="0"/>
              <a:t> 5/</a:t>
            </a:r>
            <a:r>
              <a:rPr lang="en-US" sz="4800" b="1" dirty="0" err="1"/>
              <a:t>trang</a:t>
            </a:r>
            <a:r>
              <a:rPr lang="en-US" sz="4800" b="1" dirty="0"/>
              <a:t> 82 </a:t>
            </a:r>
            <a:r>
              <a:rPr lang="en-US" sz="4800" b="1" dirty="0" err="1"/>
              <a:t>SGK</a:t>
            </a:r>
            <a:r>
              <a:rPr lang="en-US" sz="4800" b="1" dirty="0"/>
              <a:t>:</a:t>
            </a:r>
            <a:r>
              <a:rPr lang="en-US" sz="4800" dirty="0"/>
              <a:t> Retinol </a:t>
            </a:r>
            <a:r>
              <a:rPr lang="en-US" sz="4800" dirty="0" err="1"/>
              <a:t>là</a:t>
            </a:r>
            <a:r>
              <a:rPr lang="en-US" sz="4800" dirty="0"/>
              <a:t> </a:t>
            </a:r>
            <a:r>
              <a:rPr lang="en-US" sz="4800" dirty="0" err="1"/>
              <a:t>một</a:t>
            </a:r>
            <a:r>
              <a:rPr lang="en-US" sz="4800" dirty="0"/>
              <a:t> </a:t>
            </a:r>
            <a:r>
              <a:rPr lang="en-US" sz="4800" dirty="0" err="1"/>
              <a:t>trong</a:t>
            </a:r>
            <a:r>
              <a:rPr lang="en-US" sz="4800" dirty="0"/>
              <a:t> </a:t>
            </a:r>
            <a:r>
              <a:rPr lang="en-US" sz="4800" dirty="0" err="1"/>
              <a:t>những</a:t>
            </a:r>
            <a:r>
              <a:rPr lang="en-US" sz="4800" dirty="0"/>
              <a:t> </a:t>
            </a:r>
            <a:r>
              <a:rPr lang="en-US" sz="4800" dirty="0" err="1"/>
              <a:t>thành</a:t>
            </a:r>
            <a:r>
              <a:rPr lang="en-US" sz="4800" dirty="0"/>
              <a:t> </a:t>
            </a:r>
            <a:r>
              <a:rPr lang="en-US" sz="4800" dirty="0" err="1"/>
              <a:t>phần</a:t>
            </a:r>
            <a:r>
              <a:rPr lang="en-US" sz="4800" dirty="0"/>
              <a:t> </a:t>
            </a:r>
            <a:r>
              <a:rPr lang="en-US" sz="4800" dirty="0" err="1"/>
              <a:t>chính</a:t>
            </a:r>
            <a:r>
              <a:rPr lang="en-US" sz="4800" dirty="0"/>
              <a:t> </a:t>
            </a:r>
            <a:r>
              <a:rPr lang="en-US" sz="4800" dirty="0" err="1"/>
              <a:t>tạo</a:t>
            </a:r>
            <a:r>
              <a:rPr lang="en-US" sz="4800" dirty="0"/>
              <a:t> </a:t>
            </a:r>
            <a:r>
              <a:rPr lang="en-US" sz="4800" dirty="0" err="1"/>
              <a:t>nên</a:t>
            </a:r>
            <a:r>
              <a:rPr lang="en-US" sz="4800" dirty="0"/>
              <a:t> vitamin A </a:t>
            </a:r>
            <a:r>
              <a:rPr lang="en-US" sz="4800" dirty="0" err="1"/>
              <a:t>có</a:t>
            </a:r>
            <a:r>
              <a:rPr lang="en-US" sz="4800" dirty="0"/>
              <a:t> </a:t>
            </a:r>
            <a:r>
              <a:rPr lang="en-US" sz="4800" dirty="0" err="1"/>
              <a:t>nguồn</a:t>
            </a:r>
            <a:r>
              <a:rPr lang="en-US" sz="4800" dirty="0"/>
              <a:t> </a:t>
            </a:r>
            <a:r>
              <a:rPr lang="en-US" sz="4800" dirty="0" err="1"/>
              <a:t>gốc</a:t>
            </a:r>
            <a:r>
              <a:rPr lang="en-US" sz="4800" dirty="0"/>
              <a:t> </a:t>
            </a:r>
            <a:r>
              <a:rPr lang="en-US" sz="4800" dirty="0" err="1"/>
              <a:t>động</a:t>
            </a:r>
            <a:r>
              <a:rPr lang="en-US" sz="4800" dirty="0"/>
              <a:t> </a:t>
            </a:r>
            <a:r>
              <a:rPr lang="en-US" sz="4800" dirty="0" err="1"/>
              <a:t>vật</a:t>
            </a:r>
            <a:r>
              <a:rPr lang="en-US" sz="4800" dirty="0"/>
              <a:t>, </a:t>
            </a:r>
            <a:r>
              <a:rPr lang="en-US" sz="4800" dirty="0" err="1"/>
              <a:t>có</a:t>
            </a:r>
            <a:r>
              <a:rPr lang="en-US" sz="4800" dirty="0"/>
              <a:t> </a:t>
            </a:r>
            <a:r>
              <a:rPr lang="en-US" sz="4800" dirty="0" err="1"/>
              <a:t>vai</a:t>
            </a:r>
            <a:r>
              <a:rPr lang="en-US" sz="4800" dirty="0"/>
              <a:t> </a:t>
            </a:r>
            <a:r>
              <a:rPr lang="en-US" sz="4800" dirty="0" err="1"/>
              <a:t>trò</a:t>
            </a:r>
            <a:r>
              <a:rPr lang="en-US" sz="4800" dirty="0"/>
              <a:t> </a:t>
            </a:r>
            <a:r>
              <a:rPr lang="en-US" sz="4800" dirty="0" err="1"/>
              <a:t>hỗ</a:t>
            </a:r>
            <a:r>
              <a:rPr lang="en-US" sz="4800" dirty="0"/>
              <a:t> </a:t>
            </a:r>
            <a:r>
              <a:rPr lang="en-US" sz="4800" dirty="0" err="1"/>
              <a:t>trợ</a:t>
            </a:r>
            <a:r>
              <a:rPr lang="en-US" sz="4800" dirty="0"/>
              <a:t> </a:t>
            </a:r>
            <a:r>
              <a:rPr lang="en-US" sz="4800" dirty="0" err="1"/>
              <a:t>thị</a:t>
            </a:r>
            <a:r>
              <a:rPr lang="en-US" sz="4800" dirty="0"/>
              <a:t> </a:t>
            </a:r>
            <a:r>
              <a:rPr lang="en-US" sz="4800" dirty="0" err="1"/>
              <a:t>giác</a:t>
            </a:r>
            <a:r>
              <a:rPr lang="en-US" sz="4800" dirty="0"/>
              <a:t> </a:t>
            </a:r>
            <a:r>
              <a:rPr lang="en-US" sz="4800" dirty="0" err="1"/>
              <a:t>của</a:t>
            </a:r>
            <a:r>
              <a:rPr lang="en-US" sz="4800" dirty="0"/>
              <a:t> </a:t>
            </a:r>
            <a:r>
              <a:rPr lang="en-US" sz="4800" dirty="0" err="1"/>
              <a:t>mắt</a:t>
            </a:r>
            <a:r>
              <a:rPr lang="en-US" sz="4800" dirty="0"/>
              <a:t>, </a:t>
            </a:r>
            <a:r>
              <a:rPr lang="en-US" sz="4800" dirty="0" err="1"/>
              <a:t>còn</a:t>
            </a:r>
            <a:r>
              <a:rPr lang="en-US" sz="4800" dirty="0"/>
              <a:t> vitamin C </a:t>
            </a:r>
            <a:r>
              <a:rPr lang="en-US" sz="4800" dirty="0" err="1"/>
              <a:t>giúp</a:t>
            </a:r>
            <a:r>
              <a:rPr lang="en-US" sz="4800" dirty="0"/>
              <a:t> </a:t>
            </a:r>
            <a:r>
              <a:rPr lang="en-US" sz="4800" dirty="0" err="1"/>
              <a:t>tăng</a:t>
            </a:r>
            <a:r>
              <a:rPr lang="en-US" sz="4800" dirty="0"/>
              <a:t> </a:t>
            </a:r>
            <a:r>
              <a:rPr lang="en-US" sz="4800" dirty="0" err="1"/>
              <a:t>khả</a:t>
            </a:r>
            <a:r>
              <a:rPr lang="en-US" sz="4800" dirty="0"/>
              <a:t> </a:t>
            </a:r>
            <a:r>
              <a:rPr lang="en-US" sz="4800" dirty="0" err="1"/>
              <a:t>năng</a:t>
            </a:r>
            <a:r>
              <a:rPr lang="en-US" sz="4800" dirty="0"/>
              <a:t> </a:t>
            </a:r>
            <a:r>
              <a:rPr lang="en-US" sz="4800" dirty="0" err="1"/>
              <a:t>miễn</a:t>
            </a:r>
            <a:r>
              <a:rPr lang="en-US" sz="4800" dirty="0"/>
              <a:t> </a:t>
            </a:r>
            <a:r>
              <a:rPr lang="en-US" sz="4800" dirty="0" err="1"/>
              <a:t>dịch</a:t>
            </a:r>
            <a:r>
              <a:rPr lang="en-US" sz="4800" dirty="0"/>
              <a:t> </a:t>
            </a:r>
            <a:r>
              <a:rPr lang="en-US" sz="4800" dirty="0" err="1"/>
              <a:t>của</a:t>
            </a:r>
            <a:r>
              <a:rPr lang="en-US" sz="4800" dirty="0"/>
              <a:t> </a:t>
            </a:r>
            <a:r>
              <a:rPr lang="en-US" sz="4800" dirty="0" err="1"/>
              <a:t>cơ</a:t>
            </a:r>
            <a:r>
              <a:rPr lang="en-US" sz="4800" dirty="0"/>
              <a:t> </a:t>
            </a:r>
            <a:r>
              <a:rPr lang="en-US" sz="4800" dirty="0" err="1"/>
              <a:t>thể</a:t>
            </a:r>
            <a:r>
              <a:rPr lang="en-US" sz="4800" dirty="0"/>
              <a:t>. </a:t>
            </a:r>
            <a:r>
              <a:rPr lang="en-US" sz="4800" dirty="0" err="1"/>
              <a:t>Để</a:t>
            </a:r>
            <a:r>
              <a:rPr lang="en-US" sz="4800" dirty="0"/>
              <a:t> </a:t>
            </a:r>
            <a:r>
              <a:rPr lang="en-US" sz="4800" dirty="0" err="1"/>
              <a:t>xác</a:t>
            </a:r>
            <a:r>
              <a:rPr lang="en-US" sz="4800" dirty="0"/>
              <a:t> </a:t>
            </a:r>
            <a:r>
              <a:rPr lang="en-US" sz="4800" dirty="0" err="1"/>
              <a:t>định</a:t>
            </a:r>
            <a:r>
              <a:rPr lang="en-US" sz="4800" dirty="0"/>
              <a:t> </a:t>
            </a:r>
            <a:r>
              <a:rPr lang="en-US" sz="4800" dirty="0" err="1"/>
              <a:t>công</a:t>
            </a:r>
            <a:r>
              <a:rPr lang="en-US" sz="4800" dirty="0"/>
              <a:t> </a:t>
            </a:r>
            <a:r>
              <a:rPr lang="en-US" sz="4800" dirty="0" err="1"/>
              <a:t>thức</a:t>
            </a:r>
            <a:r>
              <a:rPr lang="en-US" sz="4800" dirty="0"/>
              <a:t> </a:t>
            </a:r>
            <a:r>
              <a:rPr lang="en-US" sz="4800" dirty="0" err="1"/>
              <a:t>phân</a:t>
            </a:r>
            <a:r>
              <a:rPr lang="en-US" sz="4800" dirty="0"/>
              <a:t> </a:t>
            </a:r>
            <a:r>
              <a:rPr lang="en-US" sz="4800" dirty="0" err="1"/>
              <a:t>tử</a:t>
            </a:r>
            <a:r>
              <a:rPr lang="en-US" sz="4800" dirty="0"/>
              <a:t> </a:t>
            </a:r>
            <a:r>
              <a:rPr lang="en-US" sz="4800" dirty="0" err="1"/>
              <a:t>của</a:t>
            </a:r>
            <a:r>
              <a:rPr lang="en-US" sz="4800" dirty="0"/>
              <a:t> </a:t>
            </a:r>
            <a:r>
              <a:rPr lang="en-US" sz="4800" dirty="0" err="1"/>
              <a:t>các</a:t>
            </a:r>
            <a:r>
              <a:rPr lang="en-US" sz="4800" dirty="0"/>
              <a:t> </a:t>
            </a:r>
            <a:r>
              <a:rPr lang="en-US" sz="4800" dirty="0" err="1"/>
              <a:t>hợp</a:t>
            </a:r>
            <a:r>
              <a:rPr lang="en-US" sz="4800" dirty="0"/>
              <a:t> </a:t>
            </a:r>
            <a:r>
              <a:rPr lang="en-US" sz="4800" dirty="0" err="1"/>
              <a:t>chất</a:t>
            </a:r>
            <a:r>
              <a:rPr lang="en-US" sz="4800" dirty="0"/>
              <a:t> </a:t>
            </a:r>
            <a:r>
              <a:rPr lang="en-US" sz="4800" dirty="0" err="1"/>
              <a:t>này</a:t>
            </a:r>
            <a:r>
              <a:rPr lang="en-US" sz="4800" dirty="0"/>
              <a:t>, </a:t>
            </a:r>
            <a:r>
              <a:rPr lang="en-US" sz="4800" dirty="0" err="1"/>
              <a:t>người</a:t>
            </a:r>
            <a:r>
              <a:rPr lang="en-US" sz="4800" dirty="0"/>
              <a:t> ta </a:t>
            </a:r>
            <a:r>
              <a:rPr lang="en-US" sz="4800" dirty="0" err="1"/>
              <a:t>đã</a:t>
            </a:r>
            <a:r>
              <a:rPr lang="en-US" sz="4800" dirty="0"/>
              <a:t> </a:t>
            </a:r>
            <a:r>
              <a:rPr lang="en-US" sz="4800" dirty="0" err="1"/>
              <a:t>tiến</a:t>
            </a:r>
            <a:r>
              <a:rPr lang="en-US" sz="4800" dirty="0"/>
              <a:t> </a:t>
            </a:r>
            <a:r>
              <a:rPr lang="en-US" sz="4800" dirty="0" err="1"/>
              <a:t>hành</a:t>
            </a:r>
            <a:r>
              <a:rPr lang="en-US" sz="4800" dirty="0"/>
              <a:t> </a:t>
            </a:r>
            <a:r>
              <a:rPr lang="en-US" sz="4800" dirty="0" err="1"/>
              <a:t>phân</a:t>
            </a:r>
            <a:r>
              <a:rPr lang="en-US" sz="4800" dirty="0"/>
              <a:t> </a:t>
            </a:r>
            <a:r>
              <a:rPr lang="en-US" sz="4800" dirty="0" err="1"/>
              <a:t>tích</a:t>
            </a:r>
            <a:r>
              <a:rPr lang="en-US" sz="4800" dirty="0"/>
              <a:t> </a:t>
            </a:r>
            <a:r>
              <a:rPr lang="en-US" sz="4800" dirty="0" err="1"/>
              <a:t>nguyên</a:t>
            </a:r>
            <a:r>
              <a:rPr lang="en-US" sz="4800" dirty="0"/>
              <a:t> </a:t>
            </a:r>
            <a:r>
              <a:rPr lang="en-US" sz="4800" dirty="0" err="1"/>
              <a:t>tố</a:t>
            </a:r>
            <a:r>
              <a:rPr lang="en-US" sz="4800" dirty="0"/>
              <a:t> </a:t>
            </a:r>
            <a:r>
              <a:rPr lang="en-US" sz="4800" dirty="0" err="1"/>
              <a:t>và</a:t>
            </a:r>
            <a:r>
              <a:rPr lang="en-US" sz="4800" dirty="0"/>
              <a:t> </a:t>
            </a:r>
            <a:r>
              <a:rPr lang="en-US" sz="4800" dirty="0" err="1"/>
              <a:t>đo</a:t>
            </a:r>
            <a:r>
              <a:rPr lang="en-US" sz="4800" dirty="0"/>
              <a:t> </a:t>
            </a:r>
            <a:r>
              <a:rPr lang="en-US" sz="4800" dirty="0" err="1"/>
              <a:t>phổ</a:t>
            </a:r>
            <a:r>
              <a:rPr lang="en-US" sz="4800" dirty="0"/>
              <a:t> </a:t>
            </a:r>
            <a:r>
              <a:rPr lang="en-US" sz="4800" dirty="0" err="1"/>
              <a:t>khối</a:t>
            </a:r>
            <a:r>
              <a:rPr lang="en-US" sz="4800" dirty="0"/>
              <a:t> </a:t>
            </a:r>
            <a:r>
              <a:rPr lang="en-US" sz="4800" dirty="0" err="1"/>
              <a:t>lượng</a:t>
            </a:r>
            <a:r>
              <a:rPr lang="en-US" sz="4800" dirty="0"/>
              <a:t>. </a:t>
            </a:r>
            <a:r>
              <a:rPr lang="en-US" sz="4800" dirty="0" err="1"/>
              <a:t>Kết</a:t>
            </a:r>
            <a:r>
              <a:rPr lang="en-US" sz="4800" dirty="0"/>
              <a:t> </a:t>
            </a:r>
            <a:r>
              <a:rPr lang="en-US" sz="4800" dirty="0" err="1"/>
              <a:t>quả</a:t>
            </a:r>
            <a:r>
              <a:rPr lang="en-US" sz="4800" dirty="0"/>
              <a:t> </a:t>
            </a:r>
            <a:r>
              <a:rPr lang="en-US" sz="4800" dirty="0" err="1"/>
              <a:t>khảo</a:t>
            </a:r>
            <a:r>
              <a:rPr lang="en-US" sz="4800" dirty="0"/>
              <a:t> </a:t>
            </a:r>
            <a:r>
              <a:rPr lang="en-US" sz="4800" dirty="0" err="1"/>
              <a:t>sát</a:t>
            </a:r>
            <a:r>
              <a:rPr lang="en-US" sz="4800" dirty="0"/>
              <a:t> </a:t>
            </a:r>
            <a:r>
              <a:rPr lang="en-US" sz="4800" dirty="0" err="1"/>
              <a:t>được</a:t>
            </a:r>
            <a:r>
              <a:rPr lang="en-US" sz="4800" dirty="0"/>
              <a:t> </a:t>
            </a:r>
            <a:r>
              <a:rPr lang="en-US" sz="4800" dirty="0" err="1"/>
              <a:t>trình</a:t>
            </a:r>
            <a:r>
              <a:rPr lang="en-US" sz="4800" dirty="0"/>
              <a:t> </a:t>
            </a:r>
            <a:r>
              <a:rPr lang="en-US" sz="4800" dirty="0" err="1"/>
              <a:t>bày</a:t>
            </a:r>
            <a:r>
              <a:rPr lang="en-US" sz="4800" dirty="0"/>
              <a:t> </a:t>
            </a:r>
            <a:r>
              <a:rPr lang="en-US" sz="4800" dirty="0" err="1"/>
              <a:t>trong</a:t>
            </a:r>
            <a:r>
              <a:rPr lang="en-US" sz="4800" dirty="0"/>
              <a:t> </a:t>
            </a:r>
            <a:r>
              <a:rPr lang="en-US" sz="4800" dirty="0" err="1"/>
              <a:t>bảng</a:t>
            </a:r>
            <a:r>
              <a:rPr lang="en-US" sz="4800" dirty="0"/>
              <a:t> </a:t>
            </a:r>
            <a:r>
              <a:rPr lang="en-US" sz="4800" dirty="0" err="1"/>
              <a:t>sau</a:t>
            </a:r>
            <a:r>
              <a:rPr lang="en-US" sz="4800" dirty="0" smtClean="0"/>
              <a:t>:</a:t>
            </a:r>
          </a:p>
          <a:p>
            <a:endParaRPr lang="en-US" sz="4800" dirty="0"/>
          </a:p>
          <a:p>
            <a:endParaRPr lang="en-US" sz="4800" dirty="0" smtClean="0"/>
          </a:p>
          <a:p>
            <a:endParaRPr lang="en-US" sz="4800" dirty="0"/>
          </a:p>
          <a:p>
            <a:endParaRPr lang="en-US" sz="4800" dirty="0" smtClean="0"/>
          </a:p>
          <a:p>
            <a:endParaRPr lang="en-US" sz="4800" dirty="0"/>
          </a:p>
          <a:p>
            <a:endParaRPr lang="en-US" sz="4800" dirty="0" smtClean="0"/>
          </a:p>
          <a:p>
            <a:endParaRPr lang="en-US" sz="4800" dirty="0" smtClean="0"/>
          </a:p>
          <a:p>
            <a:r>
              <a:rPr lang="en-US" sz="4800" dirty="0" err="1"/>
              <a:t>Hãy</a:t>
            </a:r>
            <a:r>
              <a:rPr lang="en-US" sz="4800" dirty="0"/>
              <a:t> </a:t>
            </a:r>
            <a:r>
              <a:rPr lang="en-US" sz="4800" dirty="0" err="1"/>
              <a:t>lập</a:t>
            </a:r>
            <a:r>
              <a:rPr lang="en-US" sz="4800" dirty="0"/>
              <a:t> </a:t>
            </a:r>
            <a:r>
              <a:rPr lang="en-US" sz="4800" dirty="0" err="1"/>
              <a:t>công</a:t>
            </a:r>
            <a:r>
              <a:rPr lang="en-US" sz="4800" dirty="0"/>
              <a:t> </a:t>
            </a:r>
            <a:r>
              <a:rPr lang="en-US" sz="4800" dirty="0" err="1"/>
              <a:t>thức</a:t>
            </a:r>
            <a:r>
              <a:rPr lang="en-US" sz="4800" dirty="0"/>
              <a:t> </a:t>
            </a:r>
            <a:r>
              <a:rPr lang="en-US" sz="4800" dirty="0" err="1"/>
              <a:t>phân</a:t>
            </a:r>
            <a:r>
              <a:rPr lang="en-US" sz="4800" dirty="0"/>
              <a:t> </a:t>
            </a:r>
            <a:r>
              <a:rPr lang="en-US" sz="4800" dirty="0" err="1"/>
              <a:t>tử</a:t>
            </a:r>
            <a:r>
              <a:rPr lang="en-US" sz="4800" dirty="0"/>
              <a:t> </a:t>
            </a:r>
            <a:r>
              <a:rPr lang="en-US" sz="4800" dirty="0" err="1"/>
              <a:t>của</a:t>
            </a:r>
            <a:r>
              <a:rPr lang="en-US" sz="4800" dirty="0"/>
              <a:t> vitamin A </a:t>
            </a:r>
            <a:r>
              <a:rPr lang="en-US" sz="4800" dirty="0" err="1"/>
              <a:t>và</a:t>
            </a:r>
            <a:r>
              <a:rPr lang="en-US" sz="4800" dirty="0"/>
              <a:t> vitamin C.</a:t>
            </a:r>
          </a:p>
          <a:p>
            <a:endParaRPr lang="en-US" sz="4800" dirty="0"/>
          </a:p>
          <a:p>
            <a:pPr algn="ctr">
              <a:spcAft>
                <a:spcPts val="0"/>
              </a:spcAft>
            </a:pPr>
            <a:endParaRPr lang="en-US" sz="4800" b="1" dirty="0" smtClean="0">
              <a:effectLst/>
              <a:latin typeface="Times New Roman"/>
              <a:ea typeface="Calibri"/>
              <a:cs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3452860081"/>
              </p:ext>
            </p:extLst>
          </p:nvPr>
        </p:nvGraphicFramePr>
        <p:xfrm>
          <a:off x="4089400" y="7737634"/>
          <a:ext cx="16154400" cy="4383787"/>
        </p:xfrm>
        <a:graphic>
          <a:graphicData uri="http://schemas.openxmlformats.org/drawingml/2006/table">
            <a:tbl>
              <a:tblPr firstRow="1" firstCol="1" bandRow="1">
                <a:tableStyleId>{5C22544A-7EE6-4342-B048-85BDC9FD1C3A}</a:tableStyleId>
              </a:tblPr>
              <a:tblGrid>
                <a:gridCol w="3048000"/>
                <a:gridCol w="2489200"/>
                <a:gridCol w="1854200"/>
                <a:gridCol w="2743200"/>
                <a:gridCol w="6019800"/>
              </a:tblGrid>
              <a:tr h="1459389">
                <a:tc>
                  <a:txBody>
                    <a:bodyPr/>
                    <a:lstStyle/>
                    <a:p>
                      <a:pPr>
                        <a:lnSpc>
                          <a:spcPct val="107000"/>
                        </a:lnSpc>
                        <a:spcAft>
                          <a:spcPts val="0"/>
                        </a:spcAft>
                      </a:pPr>
                      <a:r>
                        <a:rPr lang="en-US" sz="4400" dirty="0" err="1">
                          <a:effectLst/>
                        </a:rPr>
                        <a:t>Hợp</a:t>
                      </a:r>
                      <a:r>
                        <a:rPr lang="en-US" sz="4400" dirty="0">
                          <a:effectLst/>
                        </a:rPr>
                        <a:t> </a:t>
                      </a:r>
                      <a:r>
                        <a:rPr lang="en-US" sz="4400" dirty="0" err="1">
                          <a:effectLst/>
                        </a:rPr>
                        <a:t>chất</a:t>
                      </a:r>
                      <a:endParaRPr lang="en-US" sz="4400" dirty="0">
                        <a:effectLst/>
                        <a:latin typeface="Times New Roman"/>
                        <a:ea typeface="Calibri"/>
                        <a:cs typeface="Times New Roman"/>
                      </a:endParaRPr>
                    </a:p>
                  </a:txBody>
                  <a:tcPr marL="47625" marR="47625" marT="47625" marB="47625"/>
                </a:tc>
                <a:tc>
                  <a:txBody>
                    <a:bodyPr/>
                    <a:lstStyle/>
                    <a:p>
                      <a:pPr>
                        <a:lnSpc>
                          <a:spcPct val="107000"/>
                        </a:lnSpc>
                        <a:spcAft>
                          <a:spcPts val="0"/>
                        </a:spcAft>
                      </a:pPr>
                      <a:r>
                        <a:rPr lang="en-US" sz="4400" dirty="0">
                          <a:effectLst/>
                        </a:rPr>
                        <a:t>% C</a:t>
                      </a:r>
                      <a:endParaRPr lang="en-US" sz="4400" dirty="0">
                        <a:effectLst/>
                        <a:latin typeface="Times New Roman"/>
                        <a:ea typeface="Calibri"/>
                        <a:cs typeface="Times New Roman"/>
                      </a:endParaRPr>
                    </a:p>
                  </a:txBody>
                  <a:tcPr marL="47625" marR="47625" marT="47625" marB="47625"/>
                </a:tc>
                <a:tc>
                  <a:txBody>
                    <a:bodyPr/>
                    <a:lstStyle/>
                    <a:p>
                      <a:pPr>
                        <a:lnSpc>
                          <a:spcPct val="107000"/>
                        </a:lnSpc>
                        <a:spcAft>
                          <a:spcPts val="0"/>
                        </a:spcAft>
                      </a:pPr>
                      <a:r>
                        <a:rPr lang="en-US" sz="4400" dirty="0">
                          <a:effectLst/>
                        </a:rPr>
                        <a:t>% H</a:t>
                      </a:r>
                      <a:endParaRPr lang="en-US" sz="4400" dirty="0">
                        <a:effectLst/>
                        <a:latin typeface="Times New Roman"/>
                        <a:ea typeface="Calibri"/>
                        <a:cs typeface="Times New Roman"/>
                      </a:endParaRPr>
                    </a:p>
                  </a:txBody>
                  <a:tcPr marL="47625" marR="47625" marT="47625" marB="47625"/>
                </a:tc>
                <a:tc>
                  <a:txBody>
                    <a:bodyPr/>
                    <a:lstStyle/>
                    <a:p>
                      <a:pPr>
                        <a:lnSpc>
                          <a:spcPct val="107000"/>
                        </a:lnSpc>
                        <a:spcAft>
                          <a:spcPts val="0"/>
                        </a:spcAft>
                      </a:pPr>
                      <a:r>
                        <a:rPr lang="en-US" sz="4400" dirty="0">
                          <a:effectLst/>
                        </a:rPr>
                        <a:t>% O</a:t>
                      </a:r>
                      <a:endParaRPr lang="en-US" sz="4400" dirty="0">
                        <a:effectLst/>
                        <a:latin typeface="Times New Roman"/>
                        <a:ea typeface="Calibri"/>
                        <a:cs typeface="Times New Roman"/>
                      </a:endParaRPr>
                    </a:p>
                  </a:txBody>
                  <a:tcPr marL="47625" marR="47625" marT="47625" marB="47625"/>
                </a:tc>
                <a:tc>
                  <a:txBody>
                    <a:bodyPr/>
                    <a:lstStyle/>
                    <a:p>
                      <a:pPr>
                        <a:lnSpc>
                          <a:spcPct val="107000"/>
                        </a:lnSpc>
                        <a:spcAft>
                          <a:spcPts val="0"/>
                        </a:spcAft>
                      </a:pPr>
                      <a:r>
                        <a:rPr lang="en-US" sz="4000" dirty="0" err="1">
                          <a:effectLst/>
                        </a:rPr>
                        <a:t>Giá</a:t>
                      </a:r>
                      <a:r>
                        <a:rPr lang="en-US" sz="4000" dirty="0">
                          <a:effectLst/>
                        </a:rPr>
                        <a:t> </a:t>
                      </a:r>
                      <a:r>
                        <a:rPr lang="en-US" sz="4000" dirty="0" err="1">
                          <a:effectLst/>
                        </a:rPr>
                        <a:t>trị</a:t>
                      </a:r>
                      <a:r>
                        <a:rPr lang="en-US" sz="4000" dirty="0">
                          <a:effectLst/>
                        </a:rPr>
                        <a:t> m/z </a:t>
                      </a:r>
                      <a:r>
                        <a:rPr lang="en-US" sz="4000" dirty="0" err="1">
                          <a:effectLst/>
                        </a:rPr>
                        <a:t>của</a:t>
                      </a:r>
                      <a:r>
                        <a:rPr lang="en-US" sz="4000" dirty="0">
                          <a:effectLst/>
                        </a:rPr>
                        <a:t> peak </a:t>
                      </a:r>
                      <a:endParaRPr lang="en-US" sz="6000" dirty="0">
                        <a:effectLst/>
                      </a:endParaRPr>
                    </a:p>
                    <a:p>
                      <a:pPr>
                        <a:lnSpc>
                          <a:spcPct val="107000"/>
                        </a:lnSpc>
                        <a:spcAft>
                          <a:spcPts val="0"/>
                        </a:spcAft>
                      </a:pPr>
                      <a:r>
                        <a:rPr lang="en-US" sz="4400" dirty="0">
                          <a:effectLst/>
                        </a:rPr>
                        <a:t>ion </a:t>
                      </a:r>
                      <a:r>
                        <a:rPr lang="en-US" sz="4400" dirty="0" err="1">
                          <a:effectLst/>
                        </a:rPr>
                        <a:t>phân</a:t>
                      </a:r>
                      <a:r>
                        <a:rPr lang="en-US" sz="4400" dirty="0">
                          <a:effectLst/>
                        </a:rPr>
                        <a:t> </a:t>
                      </a:r>
                      <a:r>
                        <a:rPr lang="en-US" sz="4400" dirty="0" err="1">
                          <a:effectLst/>
                        </a:rPr>
                        <a:t>tử</a:t>
                      </a:r>
                      <a:r>
                        <a:rPr lang="en-US" sz="4400" dirty="0">
                          <a:effectLst/>
                        </a:rPr>
                        <a:t> [M+]</a:t>
                      </a:r>
                      <a:endParaRPr lang="en-US" sz="4400" dirty="0">
                        <a:effectLst/>
                        <a:latin typeface="Times New Roman"/>
                        <a:ea typeface="Calibri"/>
                        <a:cs typeface="Times New Roman"/>
                      </a:endParaRPr>
                    </a:p>
                  </a:txBody>
                  <a:tcPr marL="47625" marR="47625" marT="47625" marB="47625"/>
                </a:tc>
              </a:tr>
              <a:tr h="1459389">
                <a:tc>
                  <a:txBody>
                    <a:bodyPr/>
                    <a:lstStyle/>
                    <a:p>
                      <a:pPr>
                        <a:lnSpc>
                          <a:spcPct val="107000"/>
                        </a:lnSpc>
                        <a:spcAft>
                          <a:spcPts val="0"/>
                        </a:spcAft>
                      </a:pPr>
                      <a:r>
                        <a:rPr lang="en-US" sz="4400" dirty="0">
                          <a:effectLst/>
                        </a:rPr>
                        <a:t>Vitamin C</a:t>
                      </a:r>
                      <a:endParaRPr lang="en-US" sz="4400" dirty="0">
                        <a:effectLst/>
                        <a:latin typeface="Times New Roman"/>
                        <a:ea typeface="Calibri"/>
                        <a:cs typeface="Times New Roman"/>
                      </a:endParaRPr>
                    </a:p>
                  </a:txBody>
                  <a:tcPr marL="47625" marR="47625" marT="47625" marB="47625"/>
                </a:tc>
                <a:tc>
                  <a:txBody>
                    <a:bodyPr/>
                    <a:lstStyle/>
                    <a:p>
                      <a:pPr>
                        <a:lnSpc>
                          <a:spcPct val="107000"/>
                        </a:lnSpc>
                        <a:spcAft>
                          <a:spcPts val="0"/>
                        </a:spcAft>
                      </a:pPr>
                      <a:r>
                        <a:rPr lang="en-US" sz="4400" dirty="0">
                          <a:effectLst/>
                        </a:rPr>
                        <a:t>40,90</a:t>
                      </a:r>
                      <a:endParaRPr lang="en-US" sz="4400" dirty="0">
                        <a:effectLst/>
                        <a:latin typeface="Times New Roman"/>
                        <a:ea typeface="Calibri"/>
                        <a:cs typeface="Times New Roman"/>
                      </a:endParaRPr>
                    </a:p>
                  </a:txBody>
                  <a:tcPr marL="47625" marR="47625" marT="47625" marB="47625"/>
                </a:tc>
                <a:tc>
                  <a:txBody>
                    <a:bodyPr/>
                    <a:lstStyle/>
                    <a:p>
                      <a:pPr>
                        <a:lnSpc>
                          <a:spcPct val="107000"/>
                        </a:lnSpc>
                        <a:spcAft>
                          <a:spcPts val="0"/>
                        </a:spcAft>
                      </a:pPr>
                      <a:r>
                        <a:rPr lang="en-US" sz="4400" dirty="0">
                          <a:effectLst/>
                        </a:rPr>
                        <a:t>4,55</a:t>
                      </a:r>
                      <a:endParaRPr lang="en-US" sz="4400" dirty="0">
                        <a:effectLst/>
                        <a:latin typeface="Times New Roman"/>
                        <a:ea typeface="Calibri"/>
                        <a:cs typeface="Times New Roman"/>
                      </a:endParaRPr>
                    </a:p>
                  </a:txBody>
                  <a:tcPr marL="47625" marR="47625" marT="47625" marB="47625"/>
                </a:tc>
                <a:tc>
                  <a:txBody>
                    <a:bodyPr/>
                    <a:lstStyle/>
                    <a:p>
                      <a:pPr>
                        <a:lnSpc>
                          <a:spcPct val="107000"/>
                        </a:lnSpc>
                        <a:spcAft>
                          <a:spcPts val="0"/>
                        </a:spcAft>
                      </a:pPr>
                      <a:r>
                        <a:rPr lang="en-US" sz="4400" dirty="0">
                          <a:effectLst/>
                        </a:rPr>
                        <a:t>54,55</a:t>
                      </a:r>
                      <a:endParaRPr lang="en-US" sz="4400" dirty="0">
                        <a:effectLst/>
                        <a:latin typeface="Times New Roman"/>
                        <a:ea typeface="Calibri"/>
                        <a:cs typeface="Times New Roman"/>
                      </a:endParaRPr>
                    </a:p>
                  </a:txBody>
                  <a:tcPr marL="47625" marR="47625" marT="47625" marB="47625"/>
                </a:tc>
                <a:tc>
                  <a:txBody>
                    <a:bodyPr/>
                    <a:lstStyle/>
                    <a:p>
                      <a:pPr>
                        <a:lnSpc>
                          <a:spcPct val="107000"/>
                        </a:lnSpc>
                        <a:spcAft>
                          <a:spcPts val="0"/>
                        </a:spcAft>
                      </a:pPr>
                      <a:r>
                        <a:rPr lang="en-US" sz="4400" dirty="0">
                          <a:effectLst/>
                        </a:rPr>
                        <a:t>176</a:t>
                      </a:r>
                      <a:endParaRPr lang="en-US" sz="4400" dirty="0">
                        <a:effectLst/>
                        <a:latin typeface="Times New Roman"/>
                        <a:ea typeface="Calibri"/>
                        <a:cs typeface="Times New Roman"/>
                      </a:endParaRPr>
                    </a:p>
                  </a:txBody>
                  <a:tcPr marL="47625" marR="47625" marT="47625" marB="47625"/>
                </a:tc>
              </a:tr>
              <a:tr h="1459389">
                <a:tc>
                  <a:txBody>
                    <a:bodyPr/>
                    <a:lstStyle/>
                    <a:p>
                      <a:pPr>
                        <a:lnSpc>
                          <a:spcPct val="107000"/>
                        </a:lnSpc>
                        <a:spcAft>
                          <a:spcPts val="0"/>
                        </a:spcAft>
                      </a:pPr>
                      <a:r>
                        <a:rPr lang="en-US" sz="4400" dirty="0">
                          <a:effectLst/>
                        </a:rPr>
                        <a:t>Vitamin A</a:t>
                      </a:r>
                      <a:endParaRPr lang="en-US" sz="4400" dirty="0">
                        <a:effectLst/>
                        <a:latin typeface="Times New Roman"/>
                        <a:ea typeface="Calibri"/>
                        <a:cs typeface="Times New Roman"/>
                      </a:endParaRPr>
                    </a:p>
                  </a:txBody>
                  <a:tcPr marL="47625" marR="47625" marT="47625" marB="47625"/>
                </a:tc>
                <a:tc>
                  <a:txBody>
                    <a:bodyPr/>
                    <a:lstStyle/>
                    <a:p>
                      <a:pPr>
                        <a:lnSpc>
                          <a:spcPct val="107000"/>
                        </a:lnSpc>
                        <a:spcAft>
                          <a:spcPts val="0"/>
                        </a:spcAft>
                      </a:pPr>
                      <a:r>
                        <a:rPr lang="en-US" sz="4400">
                          <a:effectLst/>
                        </a:rPr>
                        <a:t>83,92</a:t>
                      </a:r>
                      <a:endParaRPr lang="en-US" sz="4400">
                        <a:effectLst/>
                        <a:latin typeface="Times New Roman"/>
                        <a:ea typeface="Calibri"/>
                        <a:cs typeface="Times New Roman"/>
                      </a:endParaRPr>
                    </a:p>
                  </a:txBody>
                  <a:tcPr marL="47625" marR="47625" marT="47625" marB="47625"/>
                </a:tc>
                <a:tc>
                  <a:txBody>
                    <a:bodyPr/>
                    <a:lstStyle/>
                    <a:p>
                      <a:pPr>
                        <a:lnSpc>
                          <a:spcPct val="107000"/>
                        </a:lnSpc>
                        <a:spcAft>
                          <a:spcPts val="0"/>
                        </a:spcAft>
                      </a:pPr>
                      <a:r>
                        <a:rPr lang="en-US" sz="4400">
                          <a:effectLst/>
                        </a:rPr>
                        <a:t>10,49</a:t>
                      </a:r>
                      <a:endParaRPr lang="en-US" sz="4400">
                        <a:effectLst/>
                        <a:latin typeface="Times New Roman"/>
                        <a:ea typeface="Calibri"/>
                        <a:cs typeface="Times New Roman"/>
                      </a:endParaRPr>
                    </a:p>
                  </a:txBody>
                  <a:tcPr marL="47625" marR="47625" marT="47625" marB="47625"/>
                </a:tc>
                <a:tc>
                  <a:txBody>
                    <a:bodyPr/>
                    <a:lstStyle/>
                    <a:p>
                      <a:pPr>
                        <a:lnSpc>
                          <a:spcPct val="107000"/>
                        </a:lnSpc>
                        <a:spcAft>
                          <a:spcPts val="0"/>
                        </a:spcAft>
                      </a:pPr>
                      <a:r>
                        <a:rPr lang="en-US" sz="4400" dirty="0">
                          <a:effectLst/>
                        </a:rPr>
                        <a:t>5,59</a:t>
                      </a:r>
                      <a:endParaRPr lang="en-US" sz="4400" dirty="0">
                        <a:effectLst/>
                        <a:latin typeface="Times New Roman"/>
                        <a:ea typeface="Calibri"/>
                        <a:cs typeface="Times New Roman"/>
                      </a:endParaRPr>
                    </a:p>
                  </a:txBody>
                  <a:tcPr marL="47625" marR="47625" marT="47625" marB="47625"/>
                </a:tc>
                <a:tc>
                  <a:txBody>
                    <a:bodyPr/>
                    <a:lstStyle/>
                    <a:p>
                      <a:pPr>
                        <a:lnSpc>
                          <a:spcPct val="107000"/>
                        </a:lnSpc>
                        <a:spcAft>
                          <a:spcPts val="0"/>
                        </a:spcAft>
                      </a:pPr>
                      <a:r>
                        <a:rPr lang="en-US" sz="4400" dirty="0">
                          <a:effectLst/>
                        </a:rPr>
                        <a:t>286</a:t>
                      </a:r>
                      <a:endParaRPr lang="en-US" sz="4400" dirty="0">
                        <a:effectLst/>
                        <a:latin typeface="Times New Roman"/>
                        <a:ea typeface="Calibri"/>
                        <a:cs typeface="Times New Roman"/>
                      </a:endParaRPr>
                    </a:p>
                  </a:txBody>
                  <a:tcPr marL="47625" marR="47625" marT="47625" marB="47625"/>
                </a:tc>
              </a:tr>
            </a:tbl>
          </a:graphicData>
        </a:graphic>
      </p:graphicFrame>
    </p:spTree>
    <p:extLst>
      <p:ext uri="{BB962C8B-B14F-4D97-AF65-F5344CB8AC3E}">
        <p14:creationId xmlns:p14="http://schemas.microsoft.com/office/powerpoint/2010/main" val="34825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circle(in)">
                                      <p:cBhvr>
                                        <p:cTn id="2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5583" y="1563301"/>
            <a:ext cx="6373783" cy="830997"/>
            <a:chOff x="-288924" y="1892299"/>
            <a:chExt cx="6374199"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dirty="0" smtClean="0">
                  <a:solidFill>
                    <a:schemeClr val="lt1"/>
                  </a:solidFill>
                  <a:latin typeface="Tahoma"/>
                  <a:ea typeface="Tahoma"/>
                  <a:cs typeface="Tahoma"/>
                  <a:sym typeface="Tahoma"/>
                </a:rPr>
                <a:t>II</a:t>
              </a:r>
              <a:endParaRPr sz="4300" b="1" dirty="0">
                <a:solidFill>
                  <a:schemeClr val="lt1"/>
                </a:solidFill>
                <a:latin typeface="Tahoma"/>
                <a:ea typeface="Tahoma"/>
                <a:cs typeface="Tahoma"/>
                <a:sym typeface="Tahoma"/>
              </a:endParaRPr>
            </a:p>
          </p:txBody>
        </p:sp>
        <p:sp>
          <p:nvSpPr>
            <p:cNvPr id="246" name="Google Shape;246;p3"/>
            <p:cNvSpPr txBox="1"/>
            <p:nvPr/>
          </p:nvSpPr>
          <p:spPr>
            <a:xfrm>
              <a:off x="2087561" y="1892299"/>
              <a:ext cx="3997714"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BÀI</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TẬP</a:t>
              </a:r>
              <a:endParaRPr sz="4800" b="1" dirty="0">
                <a:solidFill>
                  <a:srgbClr val="135F82"/>
                </a:solidFill>
                <a:latin typeface="Tahoma"/>
                <a:ea typeface="Tahoma"/>
                <a:cs typeface="Tahoma"/>
                <a:sym typeface="Tahoma"/>
              </a:endParaRPr>
            </a:p>
          </p:txBody>
        </p:sp>
      </p:grpSp>
      <p:grpSp>
        <p:nvGrpSpPr>
          <p:cNvPr id="249" name="Google Shape;249;p3"/>
          <p:cNvGrpSpPr/>
          <p:nvPr/>
        </p:nvGrpSpPr>
        <p:grpSpPr>
          <a:xfrm>
            <a:off x="1103562" y="2695452"/>
            <a:ext cx="702538" cy="710806"/>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2" name="Text Box 7"/>
          <p:cNvSpPr txBox="1"/>
          <p:nvPr/>
        </p:nvSpPr>
        <p:spPr>
          <a:xfrm>
            <a:off x="1906463" y="2695452"/>
            <a:ext cx="21485701" cy="1102213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sz="4400" b="1" dirty="0" err="1"/>
              <a:t>Câu</a:t>
            </a:r>
            <a:r>
              <a:rPr lang="en-US" sz="4400" b="1" dirty="0"/>
              <a:t> 5:</a:t>
            </a:r>
            <a:r>
              <a:rPr lang="en-US" sz="4400" dirty="0"/>
              <a:t> </a:t>
            </a:r>
            <a:r>
              <a:rPr lang="en-US" sz="4800" dirty="0"/>
              <a:t>Vitamin C: </a:t>
            </a:r>
            <a:r>
              <a:rPr lang="en-US" sz="4800" dirty="0" err="1" smtClean="0"/>
              <a:t>Gọi</a:t>
            </a:r>
            <a:r>
              <a:rPr lang="en-US" sz="4800" dirty="0" smtClean="0"/>
              <a:t> </a:t>
            </a:r>
            <a:r>
              <a:rPr lang="en-US" sz="4800" dirty="0" err="1"/>
              <a:t>công</a:t>
            </a:r>
            <a:r>
              <a:rPr lang="en-US" sz="4800" dirty="0"/>
              <a:t> </a:t>
            </a:r>
            <a:r>
              <a:rPr lang="en-US" sz="4800" dirty="0" err="1"/>
              <a:t>thức</a:t>
            </a:r>
            <a:r>
              <a:rPr lang="en-US" sz="4800" dirty="0"/>
              <a:t> </a:t>
            </a:r>
            <a:r>
              <a:rPr lang="en-US" sz="4800" dirty="0" err="1"/>
              <a:t>phân</a:t>
            </a:r>
            <a:r>
              <a:rPr lang="en-US" sz="4800" dirty="0"/>
              <a:t> </a:t>
            </a:r>
            <a:r>
              <a:rPr lang="en-US" sz="4800" dirty="0" err="1"/>
              <a:t>tử</a:t>
            </a:r>
            <a:r>
              <a:rPr lang="en-US" sz="4800" dirty="0"/>
              <a:t> </a:t>
            </a:r>
            <a:r>
              <a:rPr lang="en-US" sz="4800" dirty="0" err="1"/>
              <a:t>của</a:t>
            </a:r>
            <a:r>
              <a:rPr lang="en-US" sz="4800" dirty="0"/>
              <a:t> vitamin C </a:t>
            </a:r>
            <a:r>
              <a:rPr lang="en-US" sz="4800" dirty="0" err="1"/>
              <a:t>là</a:t>
            </a:r>
            <a:r>
              <a:rPr lang="en-US" sz="4800" dirty="0"/>
              <a:t> </a:t>
            </a:r>
            <a:r>
              <a:rPr lang="en-US" sz="4800" dirty="0" err="1"/>
              <a:t>C</a:t>
            </a:r>
            <a:r>
              <a:rPr lang="en-US" sz="4800" baseline="-25000" dirty="0" err="1"/>
              <a:t>x</a:t>
            </a:r>
            <a:r>
              <a:rPr lang="en-US" sz="4800" dirty="0" err="1"/>
              <a:t>H</a:t>
            </a:r>
            <a:r>
              <a:rPr lang="en-US" sz="4800" baseline="-25000" dirty="0" err="1"/>
              <a:t>y</a:t>
            </a:r>
            <a:r>
              <a:rPr lang="en-US" sz="4800" dirty="0" err="1"/>
              <a:t>O</a:t>
            </a:r>
            <a:r>
              <a:rPr lang="en-US" sz="4800" baseline="-25000" dirty="0" err="1"/>
              <a:t>z</a:t>
            </a:r>
            <a:r>
              <a:rPr lang="en-US" sz="4800" dirty="0"/>
              <a:t>.</a:t>
            </a:r>
          </a:p>
          <a:p>
            <a:endParaRPr lang="en-US" sz="4800" dirty="0" smtClean="0"/>
          </a:p>
          <a:p>
            <a:r>
              <a:rPr lang="en-US" sz="4800" dirty="0" smtClean="0"/>
              <a:t>Ta </a:t>
            </a:r>
            <a:r>
              <a:rPr lang="en-US" sz="4800" dirty="0" err="1"/>
              <a:t>có</a:t>
            </a:r>
            <a:r>
              <a:rPr lang="en-US" sz="4800" dirty="0"/>
              <a:t>: x:y:z =  </a:t>
            </a:r>
            <a:r>
              <a:rPr lang="en-US" sz="4800" dirty="0" smtClean="0"/>
              <a:t>                                       = </a:t>
            </a:r>
            <a:r>
              <a:rPr lang="en-US" sz="4800" dirty="0"/>
              <a:t>p:q:r = 3:4:3</a:t>
            </a:r>
          </a:p>
          <a:p>
            <a:endParaRPr lang="en-US" sz="4800" dirty="0" smtClean="0"/>
          </a:p>
          <a:p>
            <a:r>
              <a:rPr lang="en-US" sz="4800" dirty="0" err="1" smtClean="0"/>
              <a:t>Công</a:t>
            </a:r>
            <a:r>
              <a:rPr lang="en-US" sz="4800" dirty="0" smtClean="0"/>
              <a:t> </a:t>
            </a:r>
            <a:r>
              <a:rPr lang="en-US" sz="4800" dirty="0" err="1"/>
              <a:t>thức</a:t>
            </a:r>
            <a:r>
              <a:rPr lang="en-US" sz="4800" dirty="0"/>
              <a:t> </a:t>
            </a:r>
            <a:r>
              <a:rPr lang="en-US" sz="4800" dirty="0" err="1"/>
              <a:t>đơn</a:t>
            </a:r>
            <a:r>
              <a:rPr lang="en-US" sz="4800" dirty="0"/>
              <a:t> </a:t>
            </a:r>
            <a:r>
              <a:rPr lang="en-US" sz="4800" dirty="0" err="1"/>
              <a:t>giản</a:t>
            </a:r>
            <a:r>
              <a:rPr lang="en-US" sz="4800" dirty="0"/>
              <a:t> </a:t>
            </a:r>
            <a:r>
              <a:rPr lang="en-US" sz="4800" dirty="0" err="1"/>
              <a:t>nhất</a:t>
            </a:r>
            <a:r>
              <a:rPr lang="en-US" sz="4800" dirty="0"/>
              <a:t>: </a:t>
            </a:r>
            <a:r>
              <a:rPr lang="en-US" sz="4800" dirty="0" smtClean="0"/>
              <a:t>C</a:t>
            </a:r>
            <a:r>
              <a:rPr lang="en-US" sz="4800" baseline="-25000" dirty="0" smtClean="0"/>
              <a:t>3</a:t>
            </a:r>
            <a:r>
              <a:rPr lang="en-US" sz="4800" dirty="0" smtClean="0"/>
              <a:t>H</a:t>
            </a:r>
            <a:r>
              <a:rPr lang="en-US" sz="4800" baseline="-25000" dirty="0" smtClean="0"/>
              <a:t>4</a:t>
            </a:r>
            <a:r>
              <a:rPr lang="en-US" sz="4800" dirty="0" smtClean="0"/>
              <a:t>O</a:t>
            </a:r>
            <a:r>
              <a:rPr lang="en-US" sz="4800" baseline="-25000" dirty="0" smtClean="0"/>
              <a:t>3</a:t>
            </a:r>
            <a:r>
              <a:rPr lang="en-US" sz="4800" dirty="0" smtClean="0"/>
              <a:t>. </a:t>
            </a:r>
            <a:r>
              <a:rPr lang="en-US" sz="4800" dirty="0" err="1" smtClean="0"/>
              <a:t>Phân</a:t>
            </a:r>
            <a:r>
              <a:rPr lang="en-US" sz="4800" dirty="0" smtClean="0"/>
              <a:t> </a:t>
            </a:r>
            <a:r>
              <a:rPr lang="en-US" sz="4800" dirty="0" err="1"/>
              <a:t>tử</a:t>
            </a:r>
            <a:r>
              <a:rPr lang="en-US" sz="4800" dirty="0"/>
              <a:t> </a:t>
            </a:r>
            <a:r>
              <a:rPr lang="en-US" sz="4800" dirty="0" err="1"/>
              <a:t>khối</a:t>
            </a:r>
            <a:r>
              <a:rPr lang="en-US" sz="4800" dirty="0"/>
              <a:t> </a:t>
            </a:r>
            <a:r>
              <a:rPr lang="en-US" sz="4800" dirty="0" err="1"/>
              <a:t>của</a:t>
            </a:r>
            <a:r>
              <a:rPr lang="en-US" sz="4800" dirty="0"/>
              <a:t> vitamin C </a:t>
            </a:r>
            <a:r>
              <a:rPr lang="en-US" sz="4800" dirty="0" err="1"/>
              <a:t>là</a:t>
            </a:r>
            <a:r>
              <a:rPr lang="en-US" sz="4800" dirty="0"/>
              <a:t> 88.</a:t>
            </a:r>
          </a:p>
          <a:p>
            <a:r>
              <a:rPr lang="en-US" sz="4800" dirty="0" err="1"/>
              <a:t>Mà</a:t>
            </a:r>
            <a:r>
              <a:rPr lang="en-US" sz="4800" dirty="0"/>
              <a:t> </a:t>
            </a:r>
            <a:r>
              <a:rPr lang="en-US" sz="4800" dirty="0" err="1"/>
              <a:t>CxHyOz</a:t>
            </a:r>
            <a:r>
              <a:rPr lang="en-US" sz="4800" dirty="0"/>
              <a:t> = (</a:t>
            </a:r>
            <a:r>
              <a:rPr lang="en-US" sz="4800" dirty="0" err="1"/>
              <a:t>CpHqOr</a:t>
            </a:r>
            <a:r>
              <a:rPr lang="en-US" sz="4800" dirty="0"/>
              <a:t>)n </a:t>
            </a:r>
            <a:r>
              <a:rPr lang="en-US" sz="4800" dirty="0" smtClean="0"/>
              <a:t>⇒</a:t>
            </a:r>
            <a:r>
              <a:rPr lang="en-US" sz="4800" dirty="0"/>
              <a:t> 176 = 88.n ⇒ n = 2</a:t>
            </a:r>
          </a:p>
          <a:p>
            <a:r>
              <a:rPr lang="en-US" sz="4800" dirty="0" err="1"/>
              <a:t>Công</a:t>
            </a:r>
            <a:r>
              <a:rPr lang="en-US" sz="4800" dirty="0"/>
              <a:t> </a:t>
            </a:r>
            <a:r>
              <a:rPr lang="en-US" sz="4800" dirty="0" err="1"/>
              <a:t>thức</a:t>
            </a:r>
            <a:r>
              <a:rPr lang="en-US" sz="4800" dirty="0"/>
              <a:t> </a:t>
            </a:r>
            <a:r>
              <a:rPr lang="en-US" sz="4800" dirty="0" err="1"/>
              <a:t>phân</a:t>
            </a:r>
            <a:r>
              <a:rPr lang="en-US" sz="4800" dirty="0"/>
              <a:t> </a:t>
            </a:r>
            <a:r>
              <a:rPr lang="en-US" sz="4800" dirty="0" err="1"/>
              <a:t>tử</a:t>
            </a:r>
            <a:r>
              <a:rPr lang="en-US" sz="4800" dirty="0"/>
              <a:t> </a:t>
            </a:r>
            <a:r>
              <a:rPr lang="en-US" sz="4800" dirty="0" err="1"/>
              <a:t>của</a:t>
            </a:r>
            <a:r>
              <a:rPr lang="en-US" sz="4800" dirty="0"/>
              <a:t> vitamin C </a:t>
            </a:r>
            <a:r>
              <a:rPr lang="en-US" sz="4800" dirty="0" err="1"/>
              <a:t>là</a:t>
            </a:r>
            <a:r>
              <a:rPr lang="en-US" sz="4800" dirty="0"/>
              <a:t> C</a:t>
            </a:r>
            <a:r>
              <a:rPr lang="en-US" sz="4800" baseline="-25000" dirty="0"/>
              <a:t>6</a:t>
            </a:r>
            <a:r>
              <a:rPr lang="en-US" sz="4800" dirty="0"/>
              <a:t>H</a:t>
            </a:r>
            <a:r>
              <a:rPr lang="en-US" sz="4800" baseline="-25000" dirty="0"/>
              <a:t>8</a:t>
            </a:r>
            <a:r>
              <a:rPr lang="en-US" sz="4800" dirty="0"/>
              <a:t>O</a:t>
            </a:r>
            <a:r>
              <a:rPr lang="en-US" sz="4800" baseline="-25000" dirty="0"/>
              <a:t>6</a:t>
            </a:r>
            <a:r>
              <a:rPr lang="en-US" sz="4800" dirty="0"/>
              <a:t>.</a:t>
            </a:r>
          </a:p>
          <a:p>
            <a:r>
              <a:rPr lang="en-US" sz="4800" dirty="0"/>
              <a:t>Vitamin A: </a:t>
            </a:r>
            <a:r>
              <a:rPr lang="en-US" sz="4800" dirty="0" err="1" smtClean="0"/>
              <a:t>Gọi</a:t>
            </a:r>
            <a:r>
              <a:rPr lang="en-US" sz="4800" dirty="0" smtClean="0"/>
              <a:t> </a:t>
            </a:r>
            <a:r>
              <a:rPr lang="en-US" sz="4800" dirty="0" err="1"/>
              <a:t>công</a:t>
            </a:r>
            <a:r>
              <a:rPr lang="en-US" sz="4800" dirty="0"/>
              <a:t> </a:t>
            </a:r>
            <a:r>
              <a:rPr lang="en-US" sz="4800" dirty="0" err="1"/>
              <a:t>thức</a:t>
            </a:r>
            <a:r>
              <a:rPr lang="en-US" sz="4800" dirty="0"/>
              <a:t> </a:t>
            </a:r>
            <a:r>
              <a:rPr lang="en-US" sz="4800" dirty="0" err="1"/>
              <a:t>phân</a:t>
            </a:r>
            <a:r>
              <a:rPr lang="en-US" sz="4800" dirty="0"/>
              <a:t> </a:t>
            </a:r>
            <a:r>
              <a:rPr lang="en-US" sz="4800" dirty="0" err="1"/>
              <a:t>tử</a:t>
            </a:r>
            <a:r>
              <a:rPr lang="en-US" sz="4800" dirty="0"/>
              <a:t> </a:t>
            </a:r>
            <a:r>
              <a:rPr lang="en-US" sz="4800" dirty="0" err="1"/>
              <a:t>của</a:t>
            </a:r>
            <a:r>
              <a:rPr lang="en-US" sz="4800" dirty="0"/>
              <a:t> vitamin A </a:t>
            </a:r>
            <a:r>
              <a:rPr lang="en-US" sz="4800" dirty="0" err="1"/>
              <a:t>là</a:t>
            </a:r>
            <a:r>
              <a:rPr lang="en-US" sz="4800" dirty="0"/>
              <a:t> </a:t>
            </a:r>
            <a:r>
              <a:rPr lang="en-US" sz="4800" dirty="0" err="1"/>
              <a:t>CxHyOz</a:t>
            </a:r>
            <a:r>
              <a:rPr lang="en-US" sz="4800" dirty="0"/>
              <a:t>.</a:t>
            </a:r>
          </a:p>
          <a:p>
            <a:endParaRPr lang="en-US" sz="4800" dirty="0" smtClean="0"/>
          </a:p>
          <a:p>
            <a:r>
              <a:rPr lang="en-US" sz="4800" dirty="0" smtClean="0"/>
              <a:t>Ta </a:t>
            </a:r>
            <a:r>
              <a:rPr lang="en-US" sz="4800" dirty="0" err="1"/>
              <a:t>có</a:t>
            </a:r>
            <a:r>
              <a:rPr lang="en-US" sz="4800" dirty="0"/>
              <a:t>: x:y:z =  </a:t>
            </a:r>
            <a:r>
              <a:rPr lang="en-US" sz="4800" dirty="0" smtClean="0"/>
              <a:t>                               = </a:t>
            </a:r>
            <a:r>
              <a:rPr lang="en-US" sz="4800" dirty="0"/>
              <a:t>p:q:r = 20:30:1</a:t>
            </a:r>
          </a:p>
          <a:p>
            <a:endParaRPr lang="en-US" sz="4800" dirty="0" smtClean="0"/>
          </a:p>
          <a:p>
            <a:r>
              <a:rPr lang="en-US" sz="4800" dirty="0" err="1" smtClean="0"/>
              <a:t>Công</a:t>
            </a:r>
            <a:r>
              <a:rPr lang="en-US" sz="4800" dirty="0" smtClean="0"/>
              <a:t> </a:t>
            </a:r>
            <a:r>
              <a:rPr lang="en-US" sz="4800" dirty="0" err="1"/>
              <a:t>thức</a:t>
            </a:r>
            <a:r>
              <a:rPr lang="en-US" sz="4800" dirty="0"/>
              <a:t> </a:t>
            </a:r>
            <a:r>
              <a:rPr lang="en-US" sz="4800" dirty="0" err="1"/>
              <a:t>đơn</a:t>
            </a:r>
            <a:r>
              <a:rPr lang="en-US" sz="4800" dirty="0"/>
              <a:t> </a:t>
            </a:r>
            <a:r>
              <a:rPr lang="en-US" sz="4800" dirty="0" err="1"/>
              <a:t>giản</a:t>
            </a:r>
            <a:r>
              <a:rPr lang="en-US" sz="4800" dirty="0"/>
              <a:t> </a:t>
            </a:r>
            <a:r>
              <a:rPr lang="en-US" sz="4800" dirty="0" err="1"/>
              <a:t>nhất</a:t>
            </a:r>
            <a:r>
              <a:rPr lang="en-US" sz="4800" dirty="0"/>
              <a:t>: </a:t>
            </a:r>
            <a:r>
              <a:rPr lang="en-US" sz="4800" dirty="0" smtClean="0"/>
              <a:t>C</a:t>
            </a:r>
            <a:r>
              <a:rPr lang="en-US" sz="4800" baseline="-25000" dirty="0" smtClean="0"/>
              <a:t>20</a:t>
            </a:r>
            <a:r>
              <a:rPr lang="en-US" sz="4800" dirty="0" smtClean="0"/>
              <a:t>H</a:t>
            </a:r>
            <a:r>
              <a:rPr lang="en-US" sz="4800" baseline="-25000" dirty="0" smtClean="0"/>
              <a:t>30</a:t>
            </a:r>
            <a:r>
              <a:rPr lang="en-US" sz="4800" dirty="0" smtClean="0"/>
              <a:t>O.  </a:t>
            </a:r>
            <a:r>
              <a:rPr lang="en-US" sz="4800" dirty="0" err="1" smtClean="0"/>
              <a:t>Phân</a:t>
            </a:r>
            <a:r>
              <a:rPr lang="en-US" sz="4800" dirty="0" smtClean="0"/>
              <a:t> </a:t>
            </a:r>
            <a:r>
              <a:rPr lang="en-US" sz="4800" dirty="0" err="1"/>
              <a:t>tử</a:t>
            </a:r>
            <a:r>
              <a:rPr lang="en-US" sz="4800" dirty="0"/>
              <a:t> </a:t>
            </a:r>
            <a:r>
              <a:rPr lang="en-US" sz="4800" dirty="0" err="1"/>
              <a:t>khối</a:t>
            </a:r>
            <a:r>
              <a:rPr lang="en-US" sz="4800" dirty="0"/>
              <a:t> </a:t>
            </a:r>
            <a:r>
              <a:rPr lang="en-US" sz="4800" dirty="0" err="1"/>
              <a:t>của</a:t>
            </a:r>
            <a:r>
              <a:rPr lang="en-US" sz="4800" dirty="0"/>
              <a:t> vitamin A </a:t>
            </a:r>
            <a:r>
              <a:rPr lang="en-US" sz="4800" dirty="0" err="1"/>
              <a:t>là</a:t>
            </a:r>
            <a:r>
              <a:rPr lang="en-US" sz="4800" dirty="0"/>
              <a:t> 286.</a:t>
            </a:r>
          </a:p>
          <a:p>
            <a:r>
              <a:rPr lang="en-US" sz="4800" dirty="0" err="1"/>
              <a:t>Mà</a:t>
            </a:r>
            <a:r>
              <a:rPr lang="en-US" sz="4800" dirty="0"/>
              <a:t> </a:t>
            </a:r>
            <a:r>
              <a:rPr lang="en-US" sz="4800" dirty="0" err="1"/>
              <a:t>C</a:t>
            </a:r>
            <a:r>
              <a:rPr lang="en-US" sz="4800" baseline="-25000" dirty="0" err="1"/>
              <a:t>x</a:t>
            </a:r>
            <a:r>
              <a:rPr lang="en-US" sz="4800" dirty="0" err="1"/>
              <a:t>H</a:t>
            </a:r>
            <a:r>
              <a:rPr lang="en-US" sz="4800" baseline="-25000" dirty="0" err="1"/>
              <a:t>y</a:t>
            </a:r>
            <a:r>
              <a:rPr lang="en-US" sz="4800" dirty="0" err="1"/>
              <a:t>O</a:t>
            </a:r>
            <a:r>
              <a:rPr lang="en-US" sz="4800" baseline="-25000" dirty="0" err="1"/>
              <a:t>z</a:t>
            </a:r>
            <a:r>
              <a:rPr lang="en-US" sz="4800" dirty="0"/>
              <a:t> = (</a:t>
            </a:r>
            <a:r>
              <a:rPr lang="en-US" sz="4800" dirty="0" err="1"/>
              <a:t>C</a:t>
            </a:r>
            <a:r>
              <a:rPr lang="en-US" sz="4800" baseline="-25000" dirty="0" err="1"/>
              <a:t>p</a:t>
            </a:r>
            <a:r>
              <a:rPr lang="en-US" sz="4800" dirty="0" err="1"/>
              <a:t>H</a:t>
            </a:r>
            <a:r>
              <a:rPr lang="en-US" sz="4800" baseline="-25000" dirty="0" err="1"/>
              <a:t>q</a:t>
            </a:r>
            <a:r>
              <a:rPr lang="en-US" sz="4800" dirty="0" err="1"/>
              <a:t>O</a:t>
            </a:r>
            <a:r>
              <a:rPr lang="en-US" sz="4800" baseline="-25000" dirty="0" err="1"/>
              <a:t>r</a:t>
            </a:r>
            <a:r>
              <a:rPr lang="en-US" sz="4800" dirty="0"/>
              <a:t>)</a:t>
            </a:r>
            <a:r>
              <a:rPr lang="en-US" sz="4800" baseline="-25000" dirty="0"/>
              <a:t>n</a:t>
            </a:r>
            <a:r>
              <a:rPr lang="en-US" sz="4800" dirty="0"/>
              <a:t> </a:t>
            </a:r>
            <a:r>
              <a:rPr lang="en-US" sz="4800" dirty="0" smtClean="0"/>
              <a:t>⇒</a:t>
            </a:r>
            <a:r>
              <a:rPr lang="en-US" sz="4800" dirty="0"/>
              <a:t> 286 = 286.n ⇒ n = 1</a:t>
            </a:r>
          </a:p>
          <a:p>
            <a:r>
              <a:rPr lang="en-US" sz="4800" dirty="0" err="1"/>
              <a:t>Công</a:t>
            </a:r>
            <a:r>
              <a:rPr lang="en-US" sz="4800" dirty="0"/>
              <a:t> </a:t>
            </a:r>
            <a:r>
              <a:rPr lang="en-US" sz="4800" dirty="0" err="1"/>
              <a:t>thức</a:t>
            </a:r>
            <a:r>
              <a:rPr lang="en-US" sz="4800" dirty="0"/>
              <a:t> </a:t>
            </a:r>
            <a:r>
              <a:rPr lang="en-US" sz="4800" dirty="0" err="1"/>
              <a:t>phân</a:t>
            </a:r>
            <a:r>
              <a:rPr lang="en-US" sz="4800" dirty="0"/>
              <a:t> </a:t>
            </a:r>
            <a:r>
              <a:rPr lang="en-US" sz="4800" dirty="0" err="1"/>
              <a:t>tử</a:t>
            </a:r>
            <a:r>
              <a:rPr lang="en-US" sz="4800" dirty="0"/>
              <a:t> </a:t>
            </a:r>
            <a:r>
              <a:rPr lang="en-US" sz="4800" dirty="0" err="1"/>
              <a:t>của</a:t>
            </a:r>
            <a:r>
              <a:rPr lang="en-US" sz="4800" dirty="0"/>
              <a:t> vitamin A </a:t>
            </a:r>
            <a:r>
              <a:rPr lang="en-US" sz="4800" dirty="0" err="1"/>
              <a:t>là</a:t>
            </a:r>
            <a:r>
              <a:rPr lang="en-US" sz="4800" dirty="0"/>
              <a:t> C</a:t>
            </a:r>
            <a:r>
              <a:rPr lang="en-US" sz="4800" baseline="-25000" dirty="0"/>
              <a:t>20</a:t>
            </a:r>
            <a:r>
              <a:rPr lang="en-US" sz="4800" dirty="0"/>
              <a:t>H</a:t>
            </a:r>
            <a:r>
              <a:rPr lang="en-US" sz="4800" baseline="-25000" dirty="0"/>
              <a:t>30</a:t>
            </a:r>
            <a:r>
              <a:rPr lang="en-US" sz="4800" dirty="0"/>
              <a:t>O.</a:t>
            </a:r>
          </a:p>
        </p:txBody>
      </p:sp>
      <p:sp>
        <p:nvSpPr>
          <p:cNvPr id="27" name="Google Shape;246;p3"/>
          <p:cNvSpPr txBox="1"/>
          <p:nvPr/>
        </p:nvSpPr>
        <p:spPr>
          <a:xfrm>
            <a:off x="9515347" y="1536036"/>
            <a:ext cx="9864853" cy="830956"/>
          </a:xfrm>
          <a:prstGeom prst="rect">
            <a:avLst/>
          </a:prstGeom>
          <a:noFill/>
          <a:ln>
            <a:noFill/>
          </a:ln>
        </p:spPr>
        <p:txBody>
          <a:bodyPr spcFirstLastPara="1" wrap="square" lIns="91425" tIns="45700" rIns="91425" bIns="45700" anchor="t" anchorCtr="0">
            <a:spAutoFit/>
          </a:bodyPr>
          <a:lstStyle/>
          <a:p>
            <a:pPr>
              <a:buClr>
                <a:srgbClr val="135F82"/>
              </a:buClr>
              <a:buSzPts val="4800"/>
            </a:pPr>
            <a:r>
              <a:rPr lang="en-US" sz="4800" b="1" dirty="0" err="1">
                <a:solidFill>
                  <a:srgbClr val="135F82"/>
                </a:solidFill>
                <a:latin typeface="Tahoma"/>
                <a:ea typeface="Tahoma"/>
                <a:cs typeface="Tahoma"/>
                <a:sym typeface="Tahoma"/>
              </a:rPr>
              <a:t>ĐÁP</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ÁN</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PHIẾU</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HỌC</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TẬP</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SỐ</a:t>
            </a:r>
            <a:r>
              <a:rPr lang="en-US" sz="4800" b="1" dirty="0">
                <a:solidFill>
                  <a:srgbClr val="135F82"/>
                </a:solidFill>
                <a:latin typeface="Tahoma"/>
                <a:ea typeface="Tahoma"/>
                <a:cs typeface="Tahoma"/>
                <a:sym typeface="Tahoma"/>
              </a:rPr>
              <a:t> </a:t>
            </a:r>
            <a:r>
              <a:rPr lang="en-US" sz="4800" b="1" dirty="0" smtClean="0">
                <a:solidFill>
                  <a:srgbClr val="135F82"/>
                </a:solidFill>
                <a:latin typeface="Tahoma"/>
                <a:ea typeface="Tahoma"/>
                <a:cs typeface="Tahoma"/>
                <a:sym typeface="Tahoma"/>
              </a:rPr>
              <a:t>4</a:t>
            </a:r>
            <a:endParaRPr lang="en-US" sz="4800" b="1" dirty="0">
              <a:solidFill>
                <a:srgbClr val="135F82"/>
              </a:solidFill>
              <a:latin typeface="Tahoma"/>
              <a:ea typeface="Tahoma"/>
              <a:cs typeface="Tahoma"/>
              <a:sym typeface="Tahoma"/>
            </a:endParaRPr>
          </a:p>
        </p:txBody>
      </p:sp>
      <p:pic>
        <p:nvPicPr>
          <p:cNvPr id="21" name="Picture 20" descr="Eugenol là thành phần chính trong tinh dầu đinh hương hoặc tinh dầu hương nhu...Phân tích phần trăm khối lượng các nguyên tố cho thấy, eugenol có 73,17% carbon; 7,31% hydrogen, còn lại là oxygen..."/>
          <p:cNvPicPr/>
          <p:nvPr/>
        </p:nvPicPr>
        <p:blipFill>
          <a:blip r:embed="rId3">
            <a:extLst>
              <a:ext uri="{28A0092B-C50C-407E-A947-70E740481C1C}">
                <a14:useLocalDpi xmlns:a14="http://schemas.microsoft.com/office/drawing/2010/main" val="0"/>
              </a:ext>
            </a:extLst>
          </a:blip>
          <a:srcRect/>
          <a:stretch>
            <a:fillRect/>
          </a:stretch>
        </p:blipFill>
        <p:spPr bwMode="auto">
          <a:xfrm>
            <a:off x="6942931" y="3406258"/>
            <a:ext cx="5045869" cy="2105542"/>
          </a:xfrm>
          <a:prstGeom prst="rect">
            <a:avLst/>
          </a:prstGeom>
          <a:noFill/>
          <a:ln>
            <a:noFill/>
          </a:ln>
        </p:spPr>
      </p:pic>
      <p:pic>
        <p:nvPicPr>
          <p:cNvPr id="25" name="Picture 24" descr="Eugenol là thành phần chính trong tinh dầu đinh hương hoặc tinh dầu hương nhu...Phân tích phần trăm khối lượng các nguyên tố cho thấy, eugenol có 73,17% carbon; 7,31% hydrogen, còn lại là oxygen..."/>
          <p:cNvPicPr/>
          <p:nvPr/>
        </p:nvPicPr>
        <p:blipFill>
          <a:blip r:embed="rId3">
            <a:extLst>
              <a:ext uri="{28A0092B-C50C-407E-A947-70E740481C1C}">
                <a14:useLocalDpi xmlns:a14="http://schemas.microsoft.com/office/drawing/2010/main" val="0"/>
              </a:ext>
            </a:extLst>
          </a:blip>
          <a:srcRect/>
          <a:stretch>
            <a:fillRect/>
          </a:stretch>
        </p:blipFill>
        <p:spPr bwMode="auto">
          <a:xfrm>
            <a:off x="6011465" y="8638658"/>
            <a:ext cx="5045869" cy="2105542"/>
          </a:xfrm>
          <a:prstGeom prst="rect">
            <a:avLst/>
          </a:prstGeom>
          <a:noFill/>
          <a:ln>
            <a:noFill/>
          </a:ln>
        </p:spPr>
      </p:pic>
    </p:spTree>
    <p:extLst>
      <p:ext uri="{BB962C8B-B14F-4D97-AF65-F5344CB8AC3E}">
        <p14:creationId xmlns:p14="http://schemas.microsoft.com/office/powerpoint/2010/main" val="115429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1000"/>
                                        <p:tgtEl>
                                          <p:spTgt spid="22"/>
                                        </p:tgtEl>
                                      </p:cBhvr>
                                    </p:animEffect>
                                    <p:anim calcmode="lin" valueType="num">
                                      <p:cBhvr>
                                        <p:cTn id="28" dur="1000" fill="hold"/>
                                        <p:tgtEl>
                                          <p:spTgt spid="22"/>
                                        </p:tgtEl>
                                        <p:attrNameLst>
                                          <p:attrName>ppt_x</p:attrName>
                                        </p:attrNameLst>
                                      </p:cBhvr>
                                      <p:tavLst>
                                        <p:tav tm="0">
                                          <p:val>
                                            <p:strVal val="#ppt_x"/>
                                          </p:val>
                                        </p:tav>
                                        <p:tav tm="100000">
                                          <p:val>
                                            <p:strVal val="#ppt_x"/>
                                          </p:val>
                                        </p:tav>
                                      </p:tavLst>
                                    </p:anim>
                                    <p:anim calcmode="lin" valueType="num">
                                      <p:cBhvr>
                                        <p:cTn id="2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2363332"/>
            <a:ext cx="5294648" cy="967070"/>
            <a:chOff x="2067302" y="5896133"/>
            <a:chExt cx="3438498" cy="967070"/>
          </a:xfrm>
        </p:grpSpPr>
        <p:sp>
          <p:nvSpPr>
            <p:cNvPr id="291" name="Google Shape;291;p4"/>
            <p:cNvSpPr/>
            <p:nvPr/>
          </p:nvSpPr>
          <p:spPr>
            <a:xfrm rot="5400000">
              <a:off x="3769948" y="5095067"/>
              <a:ext cx="793396" cy="2677251"/>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5896133"/>
              <a:ext cx="264987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err="1" smtClean="0">
                  <a:solidFill>
                    <a:srgbClr val="7E9532"/>
                  </a:solidFill>
                  <a:latin typeface="Times New Roman"/>
                  <a:ea typeface="Times New Roman"/>
                  <a:cs typeface="Times New Roman"/>
                  <a:sym typeface="Times New Roman"/>
                </a:rPr>
                <a:t>Luyện</a:t>
              </a:r>
              <a:r>
                <a:rPr lang="en-US" sz="5400" b="1" dirty="0" smtClean="0">
                  <a:solidFill>
                    <a:srgbClr val="7E9532"/>
                  </a:solidFill>
                  <a:latin typeface="Times New Roman"/>
                  <a:ea typeface="Times New Roman"/>
                  <a:cs typeface="Times New Roman"/>
                  <a:sym typeface="Times New Roman"/>
                </a:rPr>
                <a:t> </a:t>
              </a:r>
              <a:r>
                <a:rPr lang="en-US" sz="5400" b="1" dirty="0" err="1" smtClean="0">
                  <a:solidFill>
                    <a:srgbClr val="7E9532"/>
                  </a:solidFill>
                  <a:latin typeface="Times New Roman"/>
                  <a:ea typeface="Times New Roman"/>
                  <a:cs typeface="Times New Roman"/>
                  <a:sym typeface="Times New Roman"/>
                </a:rPr>
                <a:t>tập</a:t>
              </a:r>
              <a:endParaRPr sz="5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53" name="Group 1">
            <a:extLst>
              <a:ext uri="{FF2B5EF4-FFF2-40B4-BE49-F238E27FC236}">
                <a16:creationId xmlns:a16="http://schemas.microsoft.com/office/drawing/2014/main" xmlns="" id="{2C69E716-EF34-8C4B-BB20-977BAF7C5DC0}"/>
              </a:ext>
            </a:extLst>
          </p:cNvPr>
          <p:cNvGrpSpPr/>
          <p:nvPr/>
        </p:nvGrpSpPr>
        <p:grpSpPr>
          <a:xfrm>
            <a:off x="202641" y="6324922"/>
            <a:ext cx="23824299" cy="3606480"/>
            <a:chOff x="247182" y="2237397"/>
            <a:chExt cx="10901490" cy="801890"/>
          </a:xfrm>
        </p:grpSpPr>
        <p:grpSp>
          <p:nvGrpSpPr>
            <p:cNvPr id="54" name="Group 50">
              <a:extLst>
                <a:ext uri="{FF2B5EF4-FFF2-40B4-BE49-F238E27FC236}">
                  <a16:creationId xmlns:a16="http://schemas.microsoft.com/office/drawing/2014/main" xmlns="" id="{EFEB930C-77FB-5562-B961-FAFAF5944BC4}"/>
                </a:ext>
              </a:extLst>
            </p:cNvPr>
            <p:cNvGrpSpPr/>
            <p:nvPr/>
          </p:nvGrpSpPr>
          <p:grpSpPr>
            <a:xfrm>
              <a:off x="247182" y="2288110"/>
              <a:ext cx="2597398" cy="751167"/>
              <a:chOff x="5537206" y="1751382"/>
              <a:chExt cx="2588592" cy="698317"/>
            </a:xfrm>
          </p:grpSpPr>
          <p:sp>
            <p:nvSpPr>
              <p:cNvPr id="259" name="Rectangle 51">
                <a:extLst>
                  <a:ext uri="{FF2B5EF4-FFF2-40B4-BE49-F238E27FC236}">
                    <a16:creationId xmlns:a16="http://schemas.microsoft.com/office/drawing/2014/main" xmlns="" id="{0142A39C-F31B-4525-DBEE-473992CB42DF}"/>
                  </a:ext>
                </a:extLst>
              </p:cNvPr>
              <p:cNvSpPr/>
              <p:nvPr/>
            </p:nvSpPr>
            <p:spPr>
              <a:xfrm>
                <a:off x="5827748" y="1751382"/>
                <a:ext cx="2298050" cy="69831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xmlns=""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xmlns="" id="{B4E74AE4-8346-065B-9265-27E9693B98ED}"/>
                  </a:ext>
                </a:extLst>
              </p:cNvPr>
              <p:cNvSpPr txBox="1"/>
              <p:nvPr/>
            </p:nvSpPr>
            <p:spPr>
              <a:xfrm>
                <a:off x="6075400" y="1903250"/>
                <a:ext cx="1492639" cy="171770"/>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xmlns="" id="{5EF6D73A-9E3C-AFDB-0239-F9E7ED65BE8A}"/>
                </a:ext>
              </a:extLst>
            </p:cNvPr>
            <p:cNvGrpSpPr/>
            <p:nvPr/>
          </p:nvGrpSpPr>
          <p:grpSpPr>
            <a:xfrm>
              <a:off x="3163101" y="2237397"/>
              <a:ext cx="2337704" cy="801888"/>
              <a:chOff x="5537206" y="1704231"/>
              <a:chExt cx="2329779" cy="745468"/>
            </a:xfrm>
          </p:grpSpPr>
          <p:sp>
            <p:nvSpPr>
              <p:cNvPr id="256" name="Rectangle 55">
                <a:extLst>
                  <a:ext uri="{FF2B5EF4-FFF2-40B4-BE49-F238E27FC236}">
                    <a16:creationId xmlns:a16="http://schemas.microsoft.com/office/drawing/2014/main" xmlns="" id="{FF959755-E133-FE71-E1C7-4B3BA1BC6AED}"/>
                  </a:ext>
                </a:extLst>
              </p:cNvPr>
              <p:cNvSpPr/>
              <p:nvPr/>
            </p:nvSpPr>
            <p:spPr>
              <a:xfrm>
                <a:off x="5827751" y="1704231"/>
                <a:ext cx="2039234"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xmlns=""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xmlns="" id="{0E04AD19-1B8B-EBF9-EE45-9867FCC8B7F7}"/>
                  </a:ext>
                </a:extLst>
              </p:cNvPr>
              <p:cNvSpPr txBox="1"/>
              <p:nvPr/>
            </p:nvSpPr>
            <p:spPr>
              <a:xfrm>
                <a:off x="5827319" y="1903244"/>
                <a:ext cx="1741151" cy="171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xmlns="" id="{CF23B054-DF48-39BF-9EDE-56B2CF1B7F5C}"/>
                </a:ext>
              </a:extLst>
            </p:cNvPr>
            <p:cNvGrpSpPr/>
            <p:nvPr/>
          </p:nvGrpSpPr>
          <p:grpSpPr>
            <a:xfrm>
              <a:off x="6079023" y="2237397"/>
              <a:ext cx="2259874" cy="801889"/>
              <a:chOff x="5537206" y="1704231"/>
              <a:chExt cx="2252212" cy="745468"/>
            </a:xfrm>
          </p:grpSpPr>
          <p:sp>
            <p:nvSpPr>
              <p:cNvPr id="61" name="Rectangle 45">
                <a:extLst>
                  <a:ext uri="{FF2B5EF4-FFF2-40B4-BE49-F238E27FC236}">
                    <a16:creationId xmlns:a16="http://schemas.microsoft.com/office/drawing/2014/main" xmlns="" id="{0C377D84-C468-2881-D511-7FFA9904A78A}"/>
                  </a:ext>
                </a:extLst>
              </p:cNvPr>
              <p:cNvSpPr/>
              <p:nvPr/>
            </p:nvSpPr>
            <p:spPr>
              <a:xfrm>
                <a:off x="5827751" y="1704231"/>
                <a:ext cx="1961667"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xmlns=""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xmlns="" id="{CA2F99A4-4C00-DC7E-83DB-480F313F0378}"/>
                  </a:ext>
                </a:extLst>
              </p:cNvPr>
              <p:cNvSpPr txBox="1"/>
              <p:nvPr/>
            </p:nvSpPr>
            <p:spPr>
              <a:xfrm>
                <a:off x="6016038" y="1903245"/>
                <a:ext cx="1490412" cy="171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xmlns="" id="{C75660C5-1795-45E7-2459-CDF6F0A3AC00}"/>
                </a:ext>
              </a:extLst>
            </p:cNvPr>
            <p:cNvGrpSpPr/>
            <p:nvPr/>
          </p:nvGrpSpPr>
          <p:grpSpPr>
            <a:xfrm>
              <a:off x="8994943" y="2237398"/>
              <a:ext cx="2153729" cy="801889"/>
              <a:chOff x="5537206" y="1704231"/>
              <a:chExt cx="2146427" cy="745468"/>
            </a:xfrm>
          </p:grpSpPr>
          <p:sp>
            <p:nvSpPr>
              <p:cNvPr id="58" name="Rectangle 59">
                <a:extLst>
                  <a:ext uri="{FF2B5EF4-FFF2-40B4-BE49-F238E27FC236}">
                    <a16:creationId xmlns:a16="http://schemas.microsoft.com/office/drawing/2014/main" xmlns="" id="{858BB183-9700-382C-438C-460288C678C2}"/>
                  </a:ext>
                </a:extLst>
              </p:cNvPr>
              <p:cNvSpPr/>
              <p:nvPr/>
            </p:nvSpPr>
            <p:spPr>
              <a:xfrm>
                <a:off x="5827750" y="1704231"/>
                <a:ext cx="1855883"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xmlns=""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extBox 61">
                <a:extLst>
                  <a:ext uri="{FF2B5EF4-FFF2-40B4-BE49-F238E27FC236}">
                    <a16:creationId xmlns:mc="http://schemas.openxmlformats.org/markup-compatibility/2006" xmlns:a14="http://schemas.microsoft.com/office/drawing/2010/main" xmlns:a16="http://schemas.microsoft.com/office/drawing/2014/main" xmlns="" id="{4DFD408E-6A9A-A4DD-BCD5-C821B53A4850}"/>
                  </a:ext>
                </a:extLst>
              </p:cNvPr>
              <p:cNvSpPr txBox="1"/>
              <p:nvPr/>
            </p:nvSpPr>
            <p:spPr>
              <a:xfrm>
                <a:off x="5975686" y="1885631"/>
                <a:ext cx="1444846" cy="171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262" name="Oval 49">
            <a:extLst>
              <a:ext uri="{FF2B5EF4-FFF2-40B4-BE49-F238E27FC236}">
                <a16:creationId xmlns:a16="http://schemas.microsoft.com/office/drawing/2014/main" xmlns="" id="{891E4DE8-704B-39F9-984C-2F7D8B0A34D3}"/>
              </a:ext>
            </a:extLst>
          </p:cNvPr>
          <p:cNvSpPr/>
          <p:nvPr/>
        </p:nvSpPr>
        <p:spPr>
          <a:xfrm>
            <a:off x="6659461" y="6854945"/>
            <a:ext cx="1024847" cy="2410748"/>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a16="http://schemas.microsoft.com/office/drawing/2014/main" xmlns="" id="{519A3A9B-06D2-AAB5-842E-BA68BBE5F223}"/>
              </a:ext>
            </a:extLst>
          </p:cNvPr>
          <p:cNvGrpSpPr/>
          <p:nvPr/>
        </p:nvGrpSpPr>
        <p:grpSpPr>
          <a:xfrm>
            <a:off x="-620259" y="4268538"/>
            <a:ext cx="23825350" cy="1856444"/>
            <a:chOff x="226013" y="2034258"/>
            <a:chExt cx="23825350" cy="1856444"/>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508026" y="1763895"/>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1</a:t>
                  </a:r>
                </a:p>
              </p:txBody>
            </p:sp>
          </p:grpSp>
        </p:grpSp>
        <p:sp>
          <p:nvSpPr>
            <p:cNvPr id="265" name="Text Box 5">
              <a:extLst>
                <a:ext uri="{FF2B5EF4-FFF2-40B4-BE49-F238E27FC236}">
                  <a16:creationId xmlns:mc="http://schemas.openxmlformats.org/markup-compatibility/2006" xmlns:a14="http://schemas.microsoft.com/office/drawing/2010/main" xmlns:a16="http://schemas.microsoft.com/office/drawing/2014/main" xmlns="" id="{0CE78A64-B2F6-ED1E-BAE0-B92E926AD0E1}"/>
                </a:ext>
              </a:extLst>
            </p:cNvPr>
            <p:cNvSpPr txBox="1">
              <a:spLocks noChangeArrowheads="1"/>
            </p:cNvSpPr>
            <p:nvPr/>
          </p:nvSpPr>
          <p:spPr bwMode="auto">
            <a:xfrm>
              <a:off x="4847978" y="2172947"/>
              <a:ext cx="9577064" cy="92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l" defTabSz="2177278" eaLnBrk="1" fontAlgn="auto" latinLnBrk="0" hangingPunct="1">
                <a:lnSpc>
                  <a:spcPct val="100000"/>
                </a:lnSpc>
                <a:spcBef>
                  <a:spcPct val="50000"/>
                </a:spcBef>
                <a:spcAft>
                  <a:spcPts val="0"/>
                </a:spcAft>
                <a:buClrTx/>
                <a:buSzTx/>
                <a:buFontTx/>
                <a:buNone/>
                <a:tabLst/>
                <a:defRPr/>
              </a:pPr>
              <a:endParaRPr kumimoji="0" lang="en-US" altLang="vi-VN" sz="4800" b="1" i="0" u="none" strike="noStrike" kern="1200" cap="none" spc="0" normalizeH="0" baseline="0" noProof="0" dirty="0">
                <a:ln>
                  <a:noFill/>
                </a:ln>
                <a:solidFill>
                  <a:prstClr val="black"/>
                </a:solidFill>
                <a:effectLst/>
                <a:uLnTx/>
                <a:uFillTx/>
                <a:latin typeface="VNI-Times" pitchFamily="2" charset="0"/>
                <a:ea typeface="+mn-ea"/>
                <a:cs typeface="+mn-cs"/>
              </a:endParaRPr>
            </a:p>
          </p:txBody>
        </p:sp>
      </p:grpSp>
      <p:sp>
        <p:nvSpPr>
          <p:cNvPr id="3" name="Rectangle 2"/>
          <p:cNvSpPr/>
          <p:nvPr/>
        </p:nvSpPr>
        <p:spPr>
          <a:xfrm>
            <a:off x="3152617" y="4502408"/>
            <a:ext cx="15135383" cy="923330"/>
          </a:xfrm>
          <a:prstGeom prst="rect">
            <a:avLst/>
          </a:prstGeom>
        </p:spPr>
        <p:txBody>
          <a:bodyPr wrap="square">
            <a:spAutoFit/>
          </a:bodyPr>
          <a:lstStyle/>
          <a:p>
            <a:r>
              <a:rPr lang="en-US" sz="5400" dirty="0" err="1"/>
              <a:t>Dãy</a:t>
            </a:r>
            <a:r>
              <a:rPr lang="en-US" sz="5400" dirty="0"/>
              <a:t> </a:t>
            </a:r>
            <a:r>
              <a:rPr lang="en-US" sz="5400" dirty="0" err="1"/>
              <a:t>chất</a:t>
            </a:r>
            <a:r>
              <a:rPr lang="en-US" sz="5400" dirty="0"/>
              <a:t> </a:t>
            </a:r>
            <a:r>
              <a:rPr lang="en-US" sz="5400" dirty="0" err="1"/>
              <a:t>nào</a:t>
            </a:r>
            <a:r>
              <a:rPr lang="en-US" sz="5400" dirty="0"/>
              <a:t> </a:t>
            </a:r>
            <a:r>
              <a:rPr lang="en-US" sz="5400" dirty="0" err="1"/>
              <a:t>sau</a:t>
            </a:r>
            <a:r>
              <a:rPr lang="en-US" sz="5400" dirty="0"/>
              <a:t> </a:t>
            </a:r>
            <a:r>
              <a:rPr lang="en-US" sz="5400" dirty="0" err="1"/>
              <a:t>đây</a:t>
            </a:r>
            <a:r>
              <a:rPr lang="en-US" sz="5400" dirty="0"/>
              <a:t> </a:t>
            </a:r>
            <a:r>
              <a:rPr lang="en-US" sz="5400" dirty="0" err="1"/>
              <a:t>là</a:t>
            </a:r>
            <a:r>
              <a:rPr lang="en-US" sz="5400" dirty="0"/>
              <a:t> </a:t>
            </a:r>
            <a:r>
              <a:rPr lang="en-US" sz="5400" dirty="0" err="1"/>
              <a:t>hợp</a:t>
            </a:r>
            <a:r>
              <a:rPr lang="en-US" sz="5400" dirty="0"/>
              <a:t> </a:t>
            </a:r>
            <a:r>
              <a:rPr lang="en-US" sz="5400" dirty="0" err="1"/>
              <a:t>chất</a:t>
            </a:r>
            <a:r>
              <a:rPr lang="en-US" sz="5400" dirty="0"/>
              <a:t> </a:t>
            </a:r>
            <a:r>
              <a:rPr lang="en-US" sz="5400" dirty="0" err="1"/>
              <a:t>hữu</a:t>
            </a:r>
            <a:r>
              <a:rPr lang="en-US" sz="5400" dirty="0"/>
              <a:t> </a:t>
            </a:r>
            <a:r>
              <a:rPr lang="en-US" sz="5400" dirty="0" err="1"/>
              <a:t>cơ</a:t>
            </a:r>
            <a:r>
              <a:rPr lang="en-US" sz="5400" dirty="0"/>
              <a:t>?</a:t>
            </a:r>
          </a:p>
        </p:txBody>
      </p:sp>
      <p:sp>
        <p:nvSpPr>
          <p:cNvPr id="2" name="Rectangle 1"/>
          <p:cNvSpPr/>
          <p:nvPr/>
        </p:nvSpPr>
        <p:spPr>
          <a:xfrm>
            <a:off x="1670412" y="6854945"/>
            <a:ext cx="3134191" cy="2585323"/>
          </a:xfrm>
          <a:prstGeom prst="rect">
            <a:avLst/>
          </a:prstGeom>
        </p:spPr>
        <p:txBody>
          <a:bodyPr wrap="none">
            <a:spAutoFit/>
          </a:bodyPr>
          <a:lstStyle/>
          <a:p>
            <a:r>
              <a:rPr lang="en-US" sz="5400" b="1" dirty="0" smtClean="0">
                <a:solidFill>
                  <a:schemeClr val="bg1"/>
                </a:solidFill>
              </a:rPr>
              <a:t>C</a:t>
            </a:r>
            <a:r>
              <a:rPr lang="en-US" sz="5400" b="1" baseline="-25000" dirty="0" smtClean="0">
                <a:solidFill>
                  <a:schemeClr val="bg1"/>
                </a:solidFill>
              </a:rPr>
              <a:t>6</a:t>
            </a:r>
            <a:r>
              <a:rPr lang="en-US" sz="5400" b="1" dirty="0" smtClean="0">
                <a:solidFill>
                  <a:schemeClr val="bg1"/>
                </a:solidFill>
              </a:rPr>
              <a:t>H</a:t>
            </a:r>
            <a:r>
              <a:rPr lang="en-US" sz="5400" b="1" baseline="-25000" dirty="0" smtClean="0">
                <a:solidFill>
                  <a:schemeClr val="bg1"/>
                </a:solidFill>
              </a:rPr>
              <a:t>12</a:t>
            </a:r>
            <a:r>
              <a:rPr lang="en-US" sz="5400" b="1" dirty="0" smtClean="0">
                <a:solidFill>
                  <a:schemeClr val="bg1"/>
                </a:solidFill>
              </a:rPr>
              <a:t>O</a:t>
            </a:r>
            <a:r>
              <a:rPr lang="en-US" sz="5400" b="1" baseline="-25000" dirty="0" smtClean="0">
                <a:solidFill>
                  <a:schemeClr val="bg1"/>
                </a:solidFill>
              </a:rPr>
              <a:t>6</a:t>
            </a:r>
            <a:r>
              <a:rPr lang="en-US" sz="5400" b="1" dirty="0">
                <a:solidFill>
                  <a:schemeClr val="bg1"/>
                </a:solidFill>
              </a:rPr>
              <a:t>, </a:t>
            </a:r>
            <a:endParaRPr lang="en-US" sz="5400" b="1" dirty="0" smtClean="0">
              <a:solidFill>
                <a:schemeClr val="bg1"/>
              </a:solidFill>
            </a:endParaRPr>
          </a:p>
          <a:p>
            <a:r>
              <a:rPr lang="en-US" sz="5400" b="1" dirty="0" smtClean="0">
                <a:solidFill>
                  <a:schemeClr val="bg1"/>
                </a:solidFill>
              </a:rPr>
              <a:t>CO</a:t>
            </a:r>
            <a:r>
              <a:rPr lang="en-US" sz="5400" b="1" baseline="-25000" dirty="0" smtClean="0">
                <a:solidFill>
                  <a:schemeClr val="bg1"/>
                </a:solidFill>
              </a:rPr>
              <a:t>2</a:t>
            </a:r>
            <a:r>
              <a:rPr lang="en-US" sz="5400" b="1" dirty="0">
                <a:solidFill>
                  <a:schemeClr val="bg1"/>
                </a:solidFill>
              </a:rPr>
              <a:t>, </a:t>
            </a:r>
            <a:endParaRPr lang="en-US" sz="5400" b="1" dirty="0" smtClean="0">
              <a:solidFill>
                <a:schemeClr val="bg1"/>
              </a:solidFill>
            </a:endParaRPr>
          </a:p>
          <a:p>
            <a:r>
              <a:rPr lang="en-US" sz="5400" b="1" dirty="0" smtClean="0">
                <a:solidFill>
                  <a:schemeClr val="bg1"/>
                </a:solidFill>
              </a:rPr>
              <a:t>CaCO</a:t>
            </a:r>
            <a:r>
              <a:rPr lang="en-US" sz="5400" b="1" baseline="-25000" dirty="0" smtClean="0">
                <a:solidFill>
                  <a:schemeClr val="bg1"/>
                </a:solidFill>
              </a:rPr>
              <a:t>3</a:t>
            </a:r>
            <a:r>
              <a:rPr lang="en-US" sz="5400" b="1" dirty="0">
                <a:solidFill>
                  <a:schemeClr val="bg1"/>
                </a:solidFill>
              </a:rPr>
              <a:t>.</a:t>
            </a:r>
          </a:p>
        </p:txBody>
      </p:sp>
      <p:sp>
        <p:nvSpPr>
          <p:cNvPr id="4" name="Rectangle 3"/>
          <p:cNvSpPr/>
          <p:nvPr/>
        </p:nvSpPr>
        <p:spPr>
          <a:xfrm>
            <a:off x="7768634" y="6949517"/>
            <a:ext cx="3647152" cy="2585323"/>
          </a:xfrm>
          <a:prstGeom prst="rect">
            <a:avLst/>
          </a:prstGeom>
        </p:spPr>
        <p:txBody>
          <a:bodyPr wrap="none">
            <a:spAutoFit/>
          </a:bodyPr>
          <a:lstStyle/>
          <a:p>
            <a:r>
              <a:rPr lang="en-US" sz="5400" b="1" dirty="0">
                <a:solidFill>
                  <a:schemeClr val="bg1"/>
                </a:solidFill>
              </a:rPr>
              <a:t>C</a:t>
            </a:r>
            <a:r>
              <a:rPr lang="en-US" sz="5400" b="1" baseline="-25000" dirty="0">
                <a:solidFill>
                  <a:schemeClr val="bg1"/>
                </a:solidFill>
              </a:rPr>
              <a:t>6</a:t>
            </a:r>
            <a:r>
              <a:rPr lang="en-US" sz="5400" b="1" dirty="0">
                <a:solidFill>
                  <a:schemeClr val="bg1"/>
                </a:solidFill>
              </a:rPr>
              <a:t>H</a:t>
            </a:r>
            <a:r>
              <a:rPr lang="en-US" sz="5400" b="1" baseline="-25000" dirty="0">
                <a:solidFill>
                  <a:schemeClr val="bg1"/>
                </a:solidFill>
              </a:rPr>
              <a:t>12</a:t>
            </a:r>
            <a:r>
              <a:rPr lang="en-US" sz="5400" b="1" dirty="0">
                <a:solidFill>
                  <a:schemeClr val="bg1"/>
                </a:solidFill>
              </a:rPr>
              <a:t>O</a:t>
            </a:r>
            <a:r>
              <a:rPr lang="en-US" sz="5400" b="1" baseline="-25000" dirty="0">
                <a:solidFill>
                  <a:schemeClr val="bg1"/>
                </a:solidFill>
              </a:rPr>
              <a:t>6</a:t>
            </a:r>
            <a:r>
              <a:rPr lang="en-US" sz="5400" b="1" dirty="0">
                <a:solidFill>
                  <a:schemeClr val="bg1"/>
                </a:solidFill>
              </a:rPr>
              <a:t>, </a:t>
            </a:r>
            <a:endParaRPr lang="en-US" sz="5400" b="1" dirty="0" smtClean="0">
              <a:solidFill>
                <a:schemeClr val="bg1"/>
              </a:solidFill>
            </a:endParaRPr>
          </a:p>
          <a:p>
            <a:r>
              <a:rPr lang="en-US" sz="5400" b="1" dirty="0" smtClean="0">
                <a:solidFill>
                  <a:schemeClr val="bg1"/>
                </a:solidFill>
              </a:rPr>
              <a:t>C</a:t>
            </a:r>
            <a:r>
              <a:rPr lang="en-US" sz="5400" b="1" baseline="-25000" dirty="0" smtClean="0">
                <a:solidFill>
                  <a:schemeClr val="bg1"/>
                </a:solidFill>
              </a:rPr>
              <a:t>12</a:t>
            </a:r>
            <a:r>
              <a:rPr lang="en-US" sz="5400" b="1" dirty="0" smtClean="0">
                <a:solidFill>
                  <a:schemeClr val="bg1"/>
                </a:solidFill>
              </a:rPr>
              <a:t>H</a:t>
            </a:r>
            <a:r>
              <a:rPr lang="en-US" sz="5400" b="1" baseline="-25000" dirty="0" smtClean="0">
                <a:solidFill>
                  <a:schemeClr val="bg1"/>
                </a:solidFill>
              </a:rPr>
              <a:t>22</a:t>
            </a:r>
            <a:r>
              <a:rPr lang="en-US" sz="5400" b="1" dirty="0" smtClean="0">
                <a:solidFill>
                  <a:schemeClr val="bg1"/>
                </a:solidFill>
              </a:rPr>
              <a:t>O</a:t>
            </a:r>
            <a:r>
              <a:rPr lang="en-US" sz="5400" b="1" baseline="-25000" dirty="0" smtClean="0">
                <a:solidFill>
                  <a:schemeClr val="bg1"/>
                </a:solidFill>
              </a:rPr>
              <a:t>11</a:t>
            </a:r>
            <a:r>
              <a:rPr lang="en-US" sz="5400" b="1" dirty="0">
                <a:solidFill>
                  <a:schemeClr val="bg1"/>
                </a:solidFill>
              </a:rPr>
              <a:t>, </a:t>
            </a:r>
            <a:endParaRPr lang="en-US" sz="5400" b="1" dirty="0" smtClean="0">
              <a:solidFill>
                <a:schemeClr val="bg1"/>
              </a:solidFill>
            </a:endParaRPr>
          </a:p>
          <a:p>
            <a:r>
              <a:rPr lang="en-US" sz="5400" b="1" dirty="0" smtClean="0">
                <a:solidFill>
                  <a:schemeClr val="bg1"/>
                </a:solidFill>
              </a:rPr>
              <a:t>C</a:t>
            </a:r>
            <a:r>
              <a:rPr lang="en-US" sz="5400" b="1" baseline="-25000" dirty="0" smtClean="0">
                <a:solidFill>
                  <a:schemeClr val="bg1"/>
                </a:solidFill>
              </a:rPr>
              <a:t>2</a:t>
            </a:r>
            <a:r>
              <a:rPr lang="en-US" sz="5400" b="1" dirty="0" smtClean="0">
                <a:solidFill>
                  <a:schemeClr val="bg1"/>
                </a:solidFill>
              </a:rPr>
              <a:t>H</a:t>
            </a:r>
            <a:r>
              <a:rPr lang="en-US" sz="5400" b="1" baseline="-25000" dirty="0" smtClean="0">
                <a:solidFill>
                  <a:schemeClr val="bg1"/>
                </a:solidFill>
              </a:rPr>
              <a:t>2</a:t>
            </a:r>
            <a:r>
              <a:rPr lang="en-US" sz="5400" b="1" dirty="0">
                <a:solidFill>
                  <a:schemeClr val="bg1"/>
                </a:solidFill>
              </a:rPr>
              <a:t>.</a:t>
            </a:r>
          </a:p>
        </p:txBody>
      </p:sp>
      <p:sp>
        <p:nvSpPr>
          <p:cNvPr id="5" name="Rectangle 4"/>
          <p:cNvSpPr/>
          <p:nvPr/>
        </p:nvSpPr>
        <p:spPr>
          <a:xfrm>
            <a:off x="14141136" y="7270443"/>
            <a:ext cx="3745273" cy="2585323"/>
          </a:xfrm>
          <a:prstGeom prst="rect">
            <a:avLst/>
          </a:prstGeom>
        </p:spPr>
        <p:txBody>
          <a:bodyPr wrap="square">
            <a:spAutoFit/>
          </a:bodyPr>
          <a:lstStyle/>
          <a:p>
            <a:r>
              <a:rPr lang="en-US" sz="5400" b="1" dirty="0">
                <a:solidFill>
                  <a:schemeClr val="bg1"/>
                </a:solidFill>
              </a:rPr>
              <a:t>C</a:t>
            </a:r>
            <a:r>
              <a:rPr lang="en-US" sz="5400" b="1" baseline="-25000" dirty="0">
                <a:solidFill>
                  <a:schemeClr val="bg1"/>
                </a:solidFill>
              </a:rPr>
              <a:t>12</a:t>
            </a:r>
            <a:r>
              <a:rPr lang="en-US" sz="5400" b="1" dirty="0">
                <a:solidFill>
                  <a:schemeClr val="bg1"/>
                </a:solidFill>
              </a:rPr>
              <a:t>H</a:t>
            </a:r>
            <a:r>
              <a:rPr lang="en-US" sz="5400" b="1" baseline="-25000" dirty="0">
                <a:solidFill>
                  <a:schemeClr val="bg1"/>
                </a:solidFill>
              </a:rPr>
              <a:t>22</a:t>
            </a:r>
            <a:r>
              <a:rPr lang="en-US" sz="5400" b="1" dirty="0">
                <a:solidFill>
                  <a:schemeClr val="bg1"/>
                </a:solidFill>
              </a:rPr>
              <a:t>O</a:t>
            </a:r>
            <a:r>
              <a:rPr lang="en-US" sz="5400" b="1" baseline="-25000" dirty="0">
                <a:solidFill>
                  <a:schemeClr val="bg1"/>
                </a:solidFill>
              </a:rPr>
              <a:t>11</a:t>
            </a:r>
            <a:r>
              <a:rPr lang="en-US" sz="5400" b="1" dirty="0">
                <a:solidFill>
                  <a:schemeClr val="bg1"/>
                </a:solidFill>
              </a:rPr>
              <a:t>, </a:t>
            </a:r>
            <a:endParaRPr lang="en-US" sz="5400" b="1" dirty="0" smtClean="0">
              <a:solidFill>
                <a:schemeClr val="bg1"/>
              </a:solidFill>
            </a:endParaRPr>
          </a:p>
          <a:p>
            <a:r>
              <a:rPr lang="en-US" sz="5400" b="1" dirty="0" smtClean="0">
                <a:solidFill>
                  <a:schemeClr val="bg1"/>
                </a:solidFill>
              </a:rPr>
              <a:t>C</a:t>
            </a:r>
            <a:r>
              <a:rPr lang="en-US" sz="5400" b="1" baseline="-25000" dirty="0" smtClean="0">
                <a:solidFill>
                  <a:schemeClr val="bg1"/>
                </a:solidFill>
              </a:rPr>
              <a:t>2</a:t>
            </a:r>
            <a:r>
              <a:rPr lang="en-US" sz="5400" b="1" dirty="0" smtClean="0">
                <a:solidFill>
                  <a:schemeClr val="bg1"/>
                </a:solidFill>
              </a:rPr>
              <a:t>H</a:t>
            </a:r>
            <a:r>
              <a:rPr lang="en-US" sz="5400" b="1" baseline="-25000" dirty="0" smtClean="0">
                <a:solidFill>
                  <a:schemeClr val="bg1"/>
                </a:solidFill>
              </a:rPr>
              <a:t>2</a:t>
            </a:r>
            <a:r>
              <a:rPr lang="en-US" sz="5400" b="1" dirty="0">
                <a:solidFill>
                  <a:schemeClr val="bg1"/>
                </a:solidFill>
              </a:rPr>
              <a:t>, CO</a:t>
            </a:r>
            <a:r>
              <a:rPr lang="en-US" sz="5400" b="1" baseline="-25000" dirty="0">
                <a:solidFill>
                  <a:schemeClr val="bg1"/>
                </a:solidFill>
              </a:rPr>
              <a:t>2</a:t>
            </a:r>
            <a:r>
              <a:rPr lang="en-US" sz="5400" b="1" dirty="0">
                <a:solidFill>
                  <a:schemeClr val="bg1"/>
                </a:solidFill>
              </a:rPr>
              <a:t>.</a:t>
            </a:r>
            <a:r>
              <a:rPr lang="en-US" sz="5400" dirty="0"/>
              <a:t>	</a:t>
            </a:r>
          </a:p>
        </p:txBody>
      </p:sp>
      <p:sp>
        <p:nvSpPr>
          <p:cNvPr id="77" name="Rectangle 76"/>
          <p:cNvSpPr/>
          <p:nvPr/>
        </p:nvSpPr>
        <p:spPr>
          <a:xfrm>
            <a:off x="20513636" y="6835502"/>
            <a:ext cx="3513302" cy="2585323"/>
          </a:xfrm>
          <a:prstGeom prst="rect">
            <a:avLst/>
          </a:prstGeom>
        </p:spPr>
        <p:txBody>
          <a:bodyPr wrap="square">
            <a:spAutoFit/>
          </a:bodyPr>
          <a:lstStyle/>
          <a:p>
            <a:r>
              <a:rPr lang="en-US" sz="5400" b="1" dirty="0">
                <a:solidFill>
                  <a:schemeClr val="bg1"/>
                </a:solidFill>
              </a:rPr>
              <a:t>C</a:t>
            </a:r>
            <a:r>
              <a:rPr lang="en-US" sz="5400" b="1" baseline="-25000" dirty="0">
                <a:solidFill>
                  <a:schemeClr val="bg1"/>
                </a:solidFill>
              </a:rPr>
              <a:t>12</a:t>
            </a:r>
            <a:r>
              <a:rPr lang="en-US" sz="5400" b="1" dirty="0">
                <a:solidFill>
                  <a:schemeClr val="bg1"/>
                </a:solidFill>
              </a:rPr>
              <a:t>H</a:t>
            </a:r>
            <a:r>
              <a:rPr lang="en-US" sz="5400" b="1" baseline="-25000" dirty="0">
                <a:solidFill>
                  <a:schemeClr val="bg1"/>
                </a:solidFill>
              </a:rPr>
              <a:t>22</a:t>
            </a:r>
            <a:r>
              <a:rPr lang="en-US" sz="5400" b="1" dirty="0">
                <a:solidFill>
                  <a:schemeClr val="bg1"/>
                </a:solidFill>
              </a:rPr>
              <a:t>O</a:t>
            </a:r>
            <a:r>
              <a:rPr lang="en-US" sz="5400" b="1" baseline="-25000" dirty="0">
                <a:solidFill>
                  <a:schemeClr val="bg1"/>
                </a:solidFill>
              </a:rPr>
              <a:t>11</a:t>
            </a:r>
            <a:r>
              <a:rPr lang="en-US" sz="5400" b="1" dirty="0">
                <a:solidFill>
                  <a:schemeClr val="bg1"/>
                </a:solidFill>
              </a:rPr>
              <a:t>, </a:t>
            </a:r>
            <a:endParaRPr lang="en-US" sz="5400" b="1" dirty="0" smtClean="0">
              <a:solidFill>
                <a:schemeClr val="bg1"/>
              </a:solidFill>
            </a:endParaRPr>
          </a:p>
          <a:p>
            <a:r>
              <a:rPr lang="en-US" sz="5400" b="1" dirty="0" smtClean="0">
                <a:solidFill>
                  <a:schemeClr val="bg1"/>
                </a:solidFill>
              </a:rPr>
              <a:t>C</a:t>
            </a:r>
            <a:r>
              <a:rPr lang="en-US" sz="5400" b="1" baseline="-25000" dirty="0" smtClean="0">
                <a:solidFill>
                  <a:schemeClr val="bg1"/>
                </a:solidFill>
              </a:rPr>
              <a:t>2</a:t>
            </a:r>
            <a:r>
              <a:rPr lang="en-US" sz="5400" b="1" dirty="0" smtClean="0">
                <a:solidFill>
                  <a:schemeClr val="bg1"/>
                </a:solidFill>
              </a:rPr>
              <a:t>H</a:t>
            </a:r>
            <a:r>
              <a:rPr lang="en-US" sz="5400" b="1" baseline="-25000" dirty="0" smtClean="0">
                <a:solidFill>
                  <a:schemeClr val="bg1"/>
                </a:solidFill>
              </a:rPr>
              <a:t>2</a:t>
            </a:r>
            <a:r>
              <a:rPr lang="en-US" sz="5400" b="1" dirty="0">
                <a:solidFill>
                  <a:schemeClr val="bg1"/>
                </a:solidFill>
              </a:rPr>
              <a:t>, </a:t>
            </a:r>
            <a:endParaRPr lang="en-US" sz="5400" b="1" dirty="0" smtClean="0">
              <a:solidFill>
                <a:schemeClr val="bg1"/>
              </a:solidFill>
            </a:endParaRPr>
          </a:p>
          <a:p>
            <a:r>
              <a:rPr lang="en-US" sz="5400" b="1" dirty="0" smtClean="0">
                <a:solidFill>
                  <a:schemeClr val="bg1"/>
                </a:solidFill>
              </a:rPr>
              <a:t>CaCO</a:t>
            </a:r>
            <a:r>
              <a:rPr lang="en-US" sz="5400" b="1" baseline="-25000" dirty="0" smtClean="0">
                <a:solidFill>
                  <a:schemeClr val="bg1"/>
                </a:solidFill>
              </a:rPr>
              <a:t>3</a:t>
            </a:r>
            <a:r>
              <a:rPr lang="en-US" sz="5400" b="1" dirty="0" smtClean="0">
                <a:solidFill>
                  <a:schemeClr val="bg1"/>
                </a:solidFill>
              </a:rPr>
              <a:t>.</a:t>
            </a:r>
            <a:r>
              <a:rPr lang="en-US" sz="5400" dirty="0"/>
              <a:t>	</a:t>
            </a:r>
          </a:p>
        </p:txBody>
      </p:sp>
    </p:spTree>
    <p:extLst>
      <p:ext uri="{BB962C8B-B14F-4D97-AF65-F5344CB8AC3E}">
        <p14:creationId xmlns:p14="http://schemas.microsoft.com/office/powerpoint/2010/main" val="82546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1000"/>
                                        <p:tgtEl>
                                          <p:spTgt spid="77"/>
                                        </p:tgtEl>
                                      </p:cBhvr>
                                    </p:animEffect>
                                    <p:anim calcmode="lin" valueType="num">
                                      <p:cBhvr>
                                        <p:cTn id="43" dur="1000" fill="hold"/>
                                        <p:tgtEl>
                                          <p:spTgt spid="77"/>
                                        </p:tgtEl>
                                        <p:attrNameLst>
                                          <p:attrName>ppt_x</p:attrName>
                                        </p:attrNameLst>
                                      </p:cBhvr>
                                      <p:tavLst>
                                        <p:tav tm="0">
                                          <p:val>
                                            <p:strVal val="#ppt_x"/>
                                          </p:val>
                                        </p:tav>
                                        <p:tav tm="100000">
                                          <p:val>
                                            <p:strVal val="#ppt_x"/>
                                          </p:val>
                                        </p:tav>
                                      </p:tavLst>
                                    </p:anim>
                                    <p:anim calcmode="lin" valueType="num">
                                      <p:cBhvr>
                                        <p:cTn id="44"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62"/>
                                        </p:tgtEl>
                                        <p:attrNameLst>
                                          <p:attrName>style.visibility</p:attrName>
                                        </p:attrNameLst>
                                      </p:cBhvr>
                                      <p:to>
                                        <p:strVal val="visible"/>
                                      </p:to>
                                    </p:set>
                                    <p:animEffect transition="in" filter="wipe(left)">
                                      <p:cBhvr>
                                        <p:cTn id="49"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3" grpId="0"/>
      <p:bldP spid="2" grpId="0"/>
      <p:bldP spid="4" grpId="0"/>
      <p:bldP spid="5" grpId="0"/>
      <p:bldP spid="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1779132"/>
            <a:ext cx="5294648" cy="967070"/>
            <a:chOff x="2067302" y="5896133"/>
            <a:chExt cx="3438498" cy="967070"/>
          </a:xfrm>
        </p:grpSpPr>
        <p:sp>
          <p:nvSpPr>
            <p:cNvPr id="291" name="Google Shape;291;p4"/>
            <p:cNvSpPr/>
            <p:nvPr/>
          </p:nvSpPr>
          <p:spPr>
            <a:xfrm rot="5400000">
              <a:off x="3769948" y="5095067"/>
              <a:ext cx="793396" cy="2677251"/>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5896133"/>
              <a:ext cx="264987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err="1" smtClean="0">
                  <a:solidFill>
                    <a:srgbClr val="7E9532"/>
                  </a:solidFill>
                  <a:latin typeface="Times New Roman"/>
                  <a:ea typeface="Times New Roman"/>
                  <a:cs typeface="Times New Roman"/>
                  <a:sym typeface="Times New Roman"/>
                </a:rPr>
                <a:t>Luyện</a:t>
              </a:r>
              <a:r>
                <a:rPr lang="en-US" sz="5400" b="1" dirty="0" smtClean="0">
                  <a:solidFill>
                    <a:srgbClr val="7E9532"/>
                  </a:solidFill>
                  <a:latin typeface="Times New Roman"/>
                  <a:ea typeface="Times New Roman"/>
                  <a:cs typeface="Times New Roman"/>
                  <a:sym typeface="Times New Roman"/>
                </a:rPr>
                <a:t> </a:t>
              </a:r>
              <a:r>
                <a:rPr lang="en-US" sz="5400" b="1" dirty="0" err="1" smtClean="0">
                  <a:solidFill>
                    <a:srgbClr val="7E9532"/>
                  </a:solidFill>
                  <a:latin typeface="Times New Roman"/>
                  <a:ea typeface="Times New Roman"/>
                  <a:cs typeface="Times New Roman"/>
                  <a:sym typeface="Times New Roman"/>
                </a:rPr>
                <a:t>tập</a:t>
              </a:r>
              <a:endParaRPr sz="5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53" name="Group 1">
            <a:extLst>
              <a:ext uri="{FF2B5EF4-FFF2-40B4-BE49-F238E27FC236}">
                <a16:creationId xmlns:a16="http://schemas.microsoft.com/office/drawing/2014/main" xmlns="" id="{2C69E716-EF34-8C4B-BB20-977BAF7C5DC0}"/>
              </a:ext>
            </a:extLst>
          </p:cNvPr>
          <p:cNvGrpSpPr/>
          <p:nvPr/>
        </p:nvGrpSpPr>
        <p:grpSpPr>
          <a:xfrm>
            <a:off x="311474" y="10310804"/>
            <a:ext cx="23824299" cy="2716500"/>
            <a:chOff x="247182" y="2237397"/>
            <a:chExt cx="10901490" cy="801890"/>
          </a:xfrm>
        </p:grpSpPr>
        <p:grpSp>
          <p:nvGrpSpPr>
            <p:cNvPr id="54" name="Group 50">
              <a:extLst>
                <a:ext uri="{FF2B5EF4-FFF2-40B4-BE49-F238E27FC236}">
                  <a16:creationId xmlns:a16="http://schemas.microsoft.com/office/drawing/2014/main" xmlns="" id="{EFEB930C-77FB-5562-B961-FAFAF5944BC4}"/>
                </a:ext>
              </a:extLst>
            </p:cNvPr>
            <p:cNvGrpSpPr/>
            <p:nvPr/>
          </p:nvGrpSpPr>
          <p:grpSpPr>
            <a:xfrm>
              <a:off x="247182" y="2288110"/>
              <a:ext cx="2597398" cy="751167"/>
              <a:chOff x="5537206" y="1751382"/>
              <a:chExt cx="2588592" cy="698317"/>
            </a:xfrm>
          </p:grpSpPr>
          <p:sp>
            <p:nvSpPr>
              <p:cNvPr id="259" name="Rectangle 51">
                <a:extLst>
                  <a:ext uri="{FF2B5EF4-FFF2-40B4-BE49-F238E27FC236}">
                    <a16:creationId xmlns:a16="http://schemas.microsoft.com/office/drawing/2014/main" xmlns="" id="{0142A39C-F31B-4525-DBEE-473992CB42DF}"/>
                  </a:ext>
                </a:extLst>
              </p:cNvPr>
              <p:cNvSpPr/>
              <p:nvPr/>
            </p:nvSpPr>
            <p:spPr>
              <a:xfrm>
                <a:off x="5827748" y="1751382"/>
                <a:ext cx="2298050" cy="69831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xmlns=""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xmlns="" id="{B4E74AE4-8346-065B-9265-27E9693B98ED}"/>
                  </a:ext>
                </a:extLst>
              </p:cNvPr>
              <p:cNvSpPr txBox="1"/>
              <p:nvPr/>
            </p:nvSpPr>
            <p:spPr>
              <a:xfrm>
                <a:off x="6075400" y="1903250"/>
                <a:ext cx="1492639" cy="171770"/>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xmlns="" id="{5EF6D73A-9E3C-AFDB-0239-F9E7ED65BE8A}"/>
                </a:ext>
              </a:extLst>
            </p:cNvPr>
            <p:cNvGrpSpPr/>
            <p:nvPr/>
          </p:nvGrpSpPr>
          <p:grpSpPr>
            <a:xfrm>
              <a:off x="3163101" y="2237397"/>
              <a:ext cx="2337704" cy="801888"/>
              <a:chOff x="5537206" y="1704231"/>
              <a:chExt cx="2329779" cy="745468"/>
            </a:xfrm>
          </p:grpSpPr>
          <p:sp>
            <p:nvSpPr>
              <p:cNvPr id="256" name="Rectangle 55">
                <a:extLst>
                  <a:ext uri="{FF2B5EF4-FFF2-40B4-BE49-F238E27FC236}">
                    <a16:creationId xmlns:a16="http://schemas.microsoft.com/office/drawing/2014/main" xmlns="" id="{FF959755-E133-FE71-E1C7-4B3BA1BC6AED}"/>
                  </a:ext>
                </a:extLst>
              </p:cNvPr>
              <p:cNvSpPr/>
              <p:nvPr/>
            </p:nvSpPr>
            <p:spPr>
              <a:xfrm>
                <a:off x="5827751" y="1704231"/>
                <a:ext cx="2039234"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xmlns=""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xmlns="" id="{0E04AD19-1B8B-EBF9-EE45-9867FCC8B7F7}"/>
                  </a:ext>
                </a:extLst>
              </p:cNvPr>
              <p:cNvSpPr txBox="1"/>
              <p:nvPr/>
            </p:nvSpPr>
            <p:spPr>
              <a:xfrm>
                <a:off x="5827319" y="1903244"/>
                <a:ext cx="1741151" cy="171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xmlns="" id="{CF23B054-DF48-39BF-9EDE-56B2CF1B7F5C}"/>
                </a:ext>
              </a:extLst>
            </p:cNvPr>
            <p:cNvGrpSpPr/>
            <p:nvPr/>
          </p:nvGrpSpPr>
          <p:grpSpPr>
            <a:xfrm>
              <a:off x="6079023" y="2237397"/>
              <a:ext cx="2259874" cy="801889"/>
              <a:chOff x="5537206" y="1704231"/>
              <a:chExt cx="2252212" cy="745468"/>
            </a:xfrm>
          </p:grpSpPr>
          <p:sp>
            <p:nvSpPr>
              <p:cNvPr id="61" name="Rectangle 45">
                <a:extLst>
                  <a:ext uri="{FF2B5EF4-FFF2-40B4-BE49-F238E27FC236}">
                    <a16:creationId xmlns:a16="http://schemas.microsoft.com/office/drawing/2014/main" xmlns="" id="{0C377D84-C468-2881-D511-7FFA9904A78A}"/>
                  </a:ext>
                </a:extLst>
              </p:cNvPr>
              <p:cNvSpPr/>
              <p:nvPr/>
            </p:nvSpPr>
            <p:spPr>
              <a:xfrm>
                <a:off x="5827751" y="1704231"/>
                <a:ext cx="1961667"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xmlns=""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xmlns="" id="{CA2F99A4-4C00-DC7E-83DB-480F313F0378}"/>
                  </a:ext>
                </a:extLst>
              </p:cNvPr>
              <p:cNvSpPr txBox="1"/>
              <p:nvPr/>
            </p:nvSpPr>
            <p:spPr>
              <a:xfrm>
                <a:off x="6016038" y="1903245"/>
                <a:ext cx="1490412" cy="171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xmlns="" id="{C75660C5-1795-45E7-2459-CDF6F0A3AC00}"/>
                </a:ext>
              </a:extLst>
            </p:cNvPr>
            <p:cNvGrpSpPr/>
            <p:nvPr/>
          </p:nvGrpSpPr>
          <p:grpSpPr>
            <a:xfrm>
              <a:off x="8994943" y="2237398"/>
              <a:ext cx="2153729" cy="801889"/>
              <a:chOff x="5537206" y="1704231"/>
              <a:chExt cx="2146427" cy="745468"/>
            </a:xfrm>
          </p:grpSpPr>
          <p:sp>
            <p:nvSpPr>
              <p:cNvPr id="58" name="Rectangle 59">
                <a:extLst>
                  <a:ext uri="{FF2B5EF4-FFF2-40B4-BE49-F238E27FC236}">
                    <a16:creationId xmlns:a16="http://schemas.microsoft.com/office/drawing/2014/main" xmlns="" id="{858BB183-9700-382C-438C-460288C678C2}"/>
                  </a:ext>
                </a:extLst>
              </p:cNvPr>
              <p:cNvSpPr/>
              <p:nvPr/>
            </p:nvSpPr>
            <p:spPr>
              <a:xfrm>
                <a:off x="5827750" y="1704231"/>
                <a:ext cx="1855883"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xmlns=""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extBox 61">
                <a:extLst>
                  <a:ext uri="{FF2B5EF4-FFF2-40B4-BE49-F238E27FC236}">
                    <a16:creationId xmlns:mc="http://schemas.openxmlformats.org/markup-compatibility/2006" xmlns:a14="http://schemas.microsoft.com/office/drawing/2010/main" xmlns:a16="http://schemas.microsoft.com/office/drawing/2014/main" xmlns="" id="{4DFD408E-6A9A-A4DD-BCD5-C821B53A4850}"/>
                  </a:ext>
                </a:extLst>
              </p:cNvPr>
              <p:cNvSpPr txBox="1"/>
              <p:nvPr/>
            </p:nvSpPr>
            <p:spPr>
              <a:xfrm>
                <a:off x="5975686" y="1885631"/>
                <a:ext cx="1444846" cy="171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262" name="Oval 49">
            <a:extLst>
              <a:ext uri="{FF2B5EF4-FFF2-40B4-BE49-F238E27FC236}">
                <a16:creationId xmlns:a16="http://schemas.microsoft.com/office/drawing/2014/main" xmlns="" id="{891E4DE8-704B-39F9-984C-2F7D8B0A34D3}"/>
              </a:ext>
            </a:extLst>
          </p:cNvPr>
          <p:cNvSpPr/>
          <p:nvPr/>
        </p:nvSpPr>
        <p:spPr>
          <a:xfrm>
            <a:off x="350270" y="10604154"/>
            <a:ext cx="1110940" cy="1919372"/>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a16="http://schemas.microsoft.com/office/drawing/2014/main" xmlns="" id="{519A3A9B-06D2-AAB5-842E-BA68BBE5F223}"/>
              </a:ext>
            </a:extLst>
          </p:cNvPr>
          <p:cNvGrpSpPr/>
          <p:nvPr/>
        </p:nvGrpSpPr>
        <p:grpSpPr>
          <a:xfrm>
            <a:off x="-620259" y="3023938"/>
            <a:ext cx="23825350" cy="1856444"/>
            <a:chOff x="226013" y="2034258"/>
            <a:chExt cx="23825350" cy="1856444"/>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508026" y="1763895"/>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en-US" sz="4800" b="1" i="0" u="none" strike="noStrike" kern="1200" cap="none" spc="0" normalizeH="0" baseline="0" noProof="0" dirty="0" smtClean="0">
                      <a:ln>
                        <a:noFill/>
                      </a:ln>
                      <a:solidFill>
                        <a:prstClr val="white"/>
                      </a:solidFill>
                      <a:effectLst/>
                      <a:uLnTx/>
                      <a:uFillTx/>
                      <a:latin typeface="Tahoma" pitchFamily="34" charset="0"/>
                      <a:ea typeface="+mn-ea"/>
                      <a:cs typeface="Tahoma" pitchFamily="34" charset="0"/>
                    </a:rPr>
                    <a:t>2</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mc="http://schemas.openxmlformats.org/markup-compatibility/2006" xmlns:a14="http://schemas.microsoft.com/office/drawing/2010/main" xmlns:a16="http://schemas.microsoft.com/office/drawing/2014/main" xmlns="" id="{0CE78A64-B2F6-ED1E-BAE0-B92E926AD0E1}"/>
                </a:ext>
              </a:extLst>
            </p:cNvPr>
            <p:cNvSpPr txBox="1">
              <a:spLocks noChangeArrowheads="1"/>
            </p:cNvSpPr>
            <p:nvPr/>
          </p:nvSpPr>
          <p:spPr bwMode="auto">
            <a:xfrm>
              <a:off x="4847978" y="2172947"/>
              <a:ext cx="9577064" cy="92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l" defTabSz="2177278" eaLnBrk="1" fontAlgn="auto" latinLnBrk="0" hangingPunct="1">
                <a:lnSpc>
                  <a:spcPct val="100000"/>
                </a:lnSpc>
                <a:spcBef>
                  <a:spcPct val="50000"/>
                </a:spcBef>
                <a:spcAft>
                  <a:spcPts val="0"/>
                </a:spcAft>
                <a:buClrTx/>
                <a:buSzTx/>
                <a:buFontTx/>
                <a:buNone/>
                <a:tabLst/>
                <a:defRPr/>
              </a:pPr>
              <a:endParaRPr kumimoji="0" lang="en-US" altLang="vi-VN" sz="4800" b="1" i="0" u="none" strike="noStrike" kern="1200" cap="none" spc="0" normalizeH="0" baseline="0" noProof="0" dirty="0">
                <a:ln>
                  <a:noFill/>
                </a:ln>
                <a:solidFill>
                  <a:prstClr val="black"/>
                </a:solidFill>
                <a:effectLst/>
                <a:uLnTx/>
                <a:uFillTx/>
                <a:latin typeface="VNI-Times" pitchFamily="2" charset="0"/>
                <a:ea typeface="+mn-ea"/>
                <a:cs typeface="+mn-cs"/>
              </a:endParaRPr>
            </a:p>
          </p:txBody>
        </p:sp>
      </p:grpSp>
      <p:sp>
        <p:nvSpPr>
          <p:cNvPr id="3" name="Rectangle 2"/>
          <p:cNvSpPr/>
          <p:nvPr/>
        </p:nvSpPr>
        <p:spPr>
          <a:xfrm>
            <a:off x="2847386" y="2998593"/>
            <a:ext cx="19657014" cy="1754326"/>
          </a:xfrm>
          <a:prstGeom prst="rect">
            <a:avLst/>
          </a:prstGeom>
        </p:spPr>
        <p:txBody>
          <a:bodyPr wrap="square">
            <a:spAutoFit/>
          </a:bodyPr>
          <a:lstStyle/>
          <a:p>
            <a:r>
              <a:rPr lang="en-US" sz="5400" dirty="0" err="1"/>
              <a:t>Hãy</a:t>
            </a:r>
            <a:r>
              <a:rPr lang="en-US" sz="5400" dirty="0"/>
              <a:t> </a:t>
            </a:r>
            <a:r>
              <a:rPr lang="en-US" sz="5400" dirty="0" err="1"/>
              <a:t>quan</a:t>
            </a:r>
            <a:r>
              <a:rPr lang="en-US" sz="5400" dirty="0"/>
              <a:t> </a:t>
            </a:r>
            <a:r>
              <a:rPr lang="en-US" sz="5400" dirty="0" err="1"/>
              <a:t>sát</a:t>
            </a:r>
            <a:r>
              <a:rPr lang="en-US" sz="5400" dirty="0"/>
              <a:t> </a:t>
            </a:r>
            <a:r>
              <a:rPr lang="en-US" sz="5400" dirty="0" err="1"/>
              <a:t>phổ</a:t>
            </a:r>
            <a:r>
              <a:rPr lang="en-US" sz="5400" dirty="0"/>
              <a:t> </a:t>
            </a:r>
            <a:r>
              <a:rPr lang="en-US" sz="5400" dirty="0" err="1"/>
              <a:t>hồng</a:t>
            </a:r>
            <a:r>
              <a:rPr lang="en-US" sz="5400" dirty="0"/>
              <a:t> </a:t>
            </a:r>
            <a:r>
              <a:rPr lang="en-US" sz="5400" dirty="0" err="1"/>
              <a:t>ngoại</a:t>
            </a:r>
            <a:r>
              <a:rPr lang="en-US" sz="5400" dirty="0"/>
              <a:t> </a:t>
            </a:r>
            <a:r>
              <a:rPr lang="en-US" sz="5400" dirty="0" err="1"/>
              <a:t>của</a:t>
            </a:r>
            <a:r>
              <a:rPr lang="en-US" sz="5400" dirty="0"/>
              <a:t> ethanol </a:t>
            </a:r>
            <a:r>
              <a:rPr lang="en-US" sz="5400" dirty="0" err="1"/>
              <a:t>và</a:t>
            </a:r>
            <a:r>
              <a:rPr lang="en-US" sz="5400" dirty="0"/>
              <a:t> </a:t>
            </a:r>
            <a:r>
              <a:rPr lang="en-US" sz="5400" dirty="0" err="1"/>
              <a:t>cho</a:t>
            </a:r>
            <a:r>
              <a:rPr lang="en-US" sz="5400" dirty="0"/>
              <a:t> </a:t>
            </a:r>
            <a:r>
              <a:rPr lang="en-US" sz="5400" dirty="0" err="1"/>
              <a:t>biết</a:t>
            </a:r>
            <a:r>
              <a:rPr lang="en-US" sz="5400" dirty="0"/>
              <a:t> </a:t>
            </a:r>
            <a:r>
              <a:rPr lang="en-US" sz="5400" dirty="0" err="1"/>
              <a:t>số</a:t>
            </a:r>
            <a:r>
              <a:rPr lang="en-US" sz="5400" dirty="0"/>
              <a:t> </a:t>
            </a:r>
            <a:r>
              <a:rPr lang="en-US" sz="5400" dirty="0" err="1"/>
              <a:t>sóng</a:t>
            </a:r>
            <a:r>
              <a:rPr lang="en-US" sz="5400" dirty="0"/>
              <a:t> </a:t>
            </a:r>
            <a:r>
              <a:rPr lang="en-US" sz="5400" dirty="0" err="1"/>
              <a:t>hấp</a:t>
            </a:r>
            <a:r>
              <a:rPr lang="en-US" sz="5400" dirty="0"/>
              <a:t> </a:t>
            </a:r>
            <a:r>
              <a:rPr lang="en-US" sz="5400" dirty="0" err="1"/>
              <a:t>thụ</a:t>
            </a:r>
            <a:r>
              <a:rPr lang="en-US" sz="5400" dirty="0"/>
              <a:t> </a:t>
            </a:r>
            <a:r>
              <a:rPr lang="en-US" sz="5400" dirty="0" err="1"/>
              <a:t>đặc</a:t>
            </a:r>
            <a:r>
              <a:rPr lang="en-US" sz="5400" dirty="0"/>
              <a:t> </a:t>
            </a:r>
            <a:r>
              <a:rPr lang="en-US" sz="5400" dirty="0" err="1"/>
              <a:t>trưng</a:t>
            </a:r>
            <a:r>
              <a:rPr lang="en-US" sz="5400" dirty="0"/>
              <a:t> </a:t>
            </a:r>
            <a:r>
              <a:rPr lang="en-US" sz="5400" dirty="0" err="1"/>
              <a:t>của</a:t>
            </a:r>
            <a:r>
              <a:rPr lang="en-US" sz="5400" dirty="0"/>
              <a:t> </a:t>
            </a:r>
            <a:r>
              <a:rPr lang="en-US" sz="5400" dirty="0" err="1"/>
              <a:t>liên</a:t>
            </a:r>
            <a:r>
              <a:rPr lang="en-US" sz="5400" dirty="0"/>
              <a:t> </a:t>
            </a:r>
            <a:r>
              <a:rPr lang="en-US" sz="5400" dirty="0" err="1"/>
              <a:t>kết</a:t>
            </a:r>
            <a:r>
              <a:rPr lang="en-US" sz="5400" dirty="0"/>
              <a:t> O–H </a:t>
            </a:r>
            <a:r>
              <a:rPr lang="en-US" sz="5400" dirty="0" err="1"/>
              <a:t>nằm</a:t>
            </a:r>
            <a:r>
              <a:rPr lang="en-US" sz="5400" dirty="0"/>
              <a:t> </a:t>
            </a:r>
            <a:r>
              <a:rPr lang="en-US" sz="5400" dirty="0" err="1"/>
              <a:t>trong</a:t>
            </a:r>
            <a:r>
              <a:rPr lang="en-US" sz="5400" dirty="0"/>
              <a:t> </a:t>
            </a:r>
            <a:r>
              <a:rPr lang="en-US" sz="5400" dirty="0" err="1"/>
              <a:t>khoảng</a:t>
            </a:r>
            <a:r>
              <a:rPr lang="en-US" sz="5400" dirty="0"/>
              <a:t> </a:t>
            </a:r>
            <a:r>
              <a:rPr lang="en-US" sz="5400" dirty="0" err="1" smtClean="0"/>
              <a:t>nào</a:t>
            </a:r>
            <a:r>
              <a:rPr lang="en-US" sz="5400" dirty="0" smtClean="0"/>
              <a:t>?</a:t>
            </a:r>
            <a:endParaRPr lang="en-US" sz="5400" dirty="0"/>
          </a:p>
        </p:txBody>
      </p:sp>
      <p:sp>
        <p:nvSpPr>
          <p:cNvPr id="2" name="Rectangle 1"/>
          <p:cNvSpPr/>
          <p:nvPr/>
        </p:nvSpPr>
        <p:spPr>
          <a:xfrm>
            <a:off x="1598107" y="10604154"/>
            <a:ext cx="3935710" cy="1754326"/>
          </a:xfrm>
          <a:prstGeom prst="rect">
            <a:avLst/>
          </a:prstGeom>
        </p:spPr>
        <p:txBody>
          <a:bodyPr wrap="square">
            <a:spAutoFit/>
          </a:bodyPr>
          <a:lstStyle/>
          <a:p>
            <a:r>
              <a:rPr lang="en-US" sz="5400" dirty="0"/>
              <a:t>3500 </a:t>
            </a:r>
            <a:r>
              <a:rPr lang="en-US" sz="5400" dirty="0" smtClean="0"/>
              <a:t>– 3200 </a:t>
            </a:r>
            <a:r>
              <a:rPr lang="en-US" sz="5400" dirty="0"/>
              <a:t>cm−1</a:t>
            </a:r>
            <a:endParaRPr lang="en-US" sz="5400" b="1" dirty="0">
              <a:solidFill>
                <a:schemeClr val="bg1"/>
              </a:solidFill>
            </a:endParaRPr>
          </a:p>
        </p:txBody>
      </p:sp>
      <p:sp>
        <p:nvSpPr>
          <p:cNvPr id="4" name="Rectangle 3"/>
          <p:cNvSpPr/>
          <p:nvPr/>
        </p:nvSpPr>
        <p:spPr>
          <a:xfrm>
            <a:off x="7972553" y="10755840"/>
            <a:ext cx="3820277" cy="1754326"/>
          </a:xfrm>
          <a:prstGeom prst="rect">
            <a:avLst/>
          </a:prstGeom>
        </p:spPr>
        <p:txBody>
          <a:bodyPr wrap="none">
            <a:spAutoFit/>
          </a:bodyPr>
          <a:lstStyle/>
          <a:p>
            <a:r>
              <a:rPr lang="en-US" sz="5400" dirty="0"/>
              <a:t>1200 </a:t>
            </a:r>
            <a:r>
              <a:rPr lang="en-US" sz="5400" dirty="0" smtClean="0"/>
              <a:t>– </a:t>
            </a:r>
          </a:p>
          <a:p>
            <a:r>
              <a:rPr lang="en-US" sz="5400" dirty="0" smtClean="0"/>
              <a:t>1000 </a:t>
            </a:r>
            <a:r>
              <a:rPr lang="en-US" sz="5400" dirty="0"/>
              <a:t>cm−1.</a:t>
            </a:r>
            <a:endParaRPr lang="en-US" sz="5400" b="1" dirty="0">
              <a:solidFill>
                <a:schemeClr val="bg1"/>
              </a:solidFill>
            </a:endParaRPr>
          </a:p>
        </p:txBody>
      </p:sp>
      <p:sp>
        <p:nvSpPr>
          <p:cNvPr id="5" name="Rectangle 4"/>
          <p:cNvSpPr/>
          <p:nvPr/>
        </p:nvSpPr>
        <p:spPr>
          <a:xfrm>
            <a:off x="14249971" y="10700555"/>
            <a:ext cx="3745273" cy="1754326"/>
          </a:xfrm>
          <a:prstGeom prst="rect">
            <a:avLst/>
          </a:prstGeom>
        </p:spPr>
        <p:txBody>
          <a:bodyPr wrap="square">
            <a:spAutoFit/>
          </a:bodyPr>
          <a:lstStyle/>
          <a:p>
            <a:r>
              <a:rPr lang="en-US" sz="5400" dirty="0"/>
              <a:t>3000 - 2800 </a:t>
            </a:r>
            <a:r>
              <a:rPr lang="en-US" sz="5400" dirty="0" smtClean="0"/>
              <a:t>m</a:t>
            </a:r>
            <a:r>
              <a:rPr lang="en-US" sz="5400" dirty="0"/>
              <a:t>−1. </a:t>
            </a:r>
          </a:p>
        </p:txBody>
      </p:sp>
      <p:sp>
        <p:nvSpPr>
          <p:cNvPr id="77" name="Rectangle 76"/>
          <p:cNvSpPr/>
          <p:nvPr/>
        </p:nvSpPr>
        <p:spPr>
          <a:xfrm>
            <a:off x="20650806" y="10746735"/>
            <a:ext cx="3513302" cy="1754326"/>
          </a:xfrm>
          <a:prstGeom prst="rect">
            <a:avLst/>
          </a:prstGeom>
        </p:spPr>
        <p:txBody>
          <a:bodyPr wrap="square">
            <a:spAutoFit/>
          </a:bodyPr>
          <a:lstStyle/>
          <a:p>
            <a:r>
              <a:rPr lang="en-US" sz="5400" dirty="0"/>
              <a:t>3200 - 3000 </a:t>
            </a:r>
            <a:r>
              <a:rPr lang="en-US" sz="5400" dirty="0" smtClean="0"/>
              <a:t>m</a:t>
            </a:r>
            <a:r>
              <a:rPr lang="en-US" sz="5400" dirty="0"/>
              <a:t>−1.</a:t>
            </a:r>
          </a:p>
        </p:txBody>
      </p:sp>
      <p:pic>
        <p:nvPicPr>
          <p:cNvPr id="71" name="Picture 70" descr="Hãy quan sát phổ hồng ngoại của ethanol (Hình 10.2) và cho biết số sóng hấp thụ đặc trưng của liên kết O–H, liên kết C–H và liên kết C–O nằm trong khoảng nào."/>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080000"/>
            <a:ext cx="13589000" cy="5230804"/>
          </a:xfrm>
          <a:prstGeom prst="rect">
            <a:avLst/>
          </a:prstGeom>
          <a:noFill/>
          <a:ln>
            <a:noFill/>
          </a:ln>
        </p:spPr>
      </p:pic>
    </p:spTree>
    <p:extLst>
      <p:ext uri="{BB962C8B-B14F-4D97-AF65-F5344CB8AC3E}">
        <p14:creationId xmlns:p14="http://schemas.microsoft.com/office/powerpoint/2010/main" val="42034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circle(in)">
                                      <p:cBhvr>
                                        <p:cTn id="22" dur="2000"/>
                                        <p:tgtEl>
                                          <p:spTgt spid="7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barn(inVertical)">
                                      <p:cBhvr>
                                        <p:cTn id="27" dur="500"/>
                                        <p:tgtEl>
                                          <p:spTgt spid="5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barn(inVertical)">
                                      <p:cBhvr>
                                        <p:cTn id="39" dur="500"/>
                                        <p:tgtEl>
                                          <p:spTgt spid="7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62"/>
                                        </p:tgtEl>
                                        <p:attrNameLst>
                                          <p:attrName>style.visibility</p:attrName>
                                        </p:attrNameLst>
                                      </p:cBhvr>
                                      <p:to>
                                        <p:strVal val="visible"/>
                                      </p:to>
                                    </p:set>
                                    <p:animEffect transition="in" filter="wipe(left)">
                                      <p:cBhvr>
                                        <p:cTn id="44"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3" grpId="0"/>
      <p:bldP spid="2" grpId="0"/>
      <p:bldP spid="4" grpId="0"/>
      <p:bldP spid="5" grpId="0"/>
      <p:bldP spid="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2363332"/>
            <a:ext cx="5294648" cy="967070"/>
            <a:chOff x="2067302" y="5896133"/>
            <a:chExt cx="3438498" cy="967070"/>
          </a:xfrm>
        </p:grpSpPr>
        <p:sp>
          <p:nvSpPr>
            <p:cNvPr id="291" name="Google Shape;291;p4"/>
            <p:cNvSpPr/>
            <p:nvPr/>
          </p:nvSpPr>
          <p:spPr>
            <a:xfrm rot="5400000">
              <a:off x="3769948" y="5095067"/>
              <a:ext cx="793396" cy="2677251"/>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5896133"/>
              <a:ext cx="264987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err="1" smtClean="0">
                  <a:solidFill>
                    <a:srgbClr val="7E9532"/>
                  </a:solidFill>
                  <a:latin typeface="Times New Roman"/>
                  <a:ea typeface="Times New Roman"/>
                  <a:cs typeface="Times New Roman"/>
                  <a:sym typeface="Times New Roman"/>
                </a:rPr>
                <a:t>Luyện</a:t>
              </a:r>
              <a:r>
                <a:rPr lang="en-US" sz="5400" b="1" dirty="0" smtClean="0">
                  <a:solidFill>
                    <a:srgbClr val="7E9532"/>
                  </a:solidFill>
                  <a:latin typeface="Times New Roman"/>
                  <a:ea typeface="Times New Roman"/>
                  <a:cs typeface="Times New Roman"/>
                  <a:sym typeface="Times New Roman"/>
                </a:rPr>
                <a:t> </a:t>
              </a:r>
              <a:r>
                <a:rPr lang="en-US" sz="5400" b="1" dirty="0" err="1" smtClean="0">
                  <a:solidFill>
                    <a:srgbClr val="7E9532"/>
                  </a:solidFill>
                  <a:latin typeface="Times New Roman"/>
                  <a:ea typeface="Times New Roman"/>
                  <a:cs typeface="Times New Roman"/>
                  <a:sym typeface="Times New Roman"/>
                </a:rPr>
                <a:t>tập</a:t>
              </a:r>
              <a:endParaRPr sz="5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53" name="Group 1">
            <a:extLst>
              <a:ext uri="{FF2B5EF4-FFF2-40B4-BE49-F238E27FC236}">
                <a16:creationId xmlns:a16="http://schemas.microsoft.com/office/drawing/2014/main" xmlns="" id="{2C69E716-EF34-8C4B-BB20-977BAF7C5DC0}"/>
              </a:ext>
            </a:extLst>
          </p:cNvPr>
          <p:cNvGrpSpPr/>
          <p:nvPr/>
        </p:nvGrpSpPr>
        <p:grpSpPr>
          <a:xfrm>
            <a:off x="202641" y="6324922"/>
            <a:ext cx="23824299" cy="3606480"/>
            <a:chOff x="247182" y="2237397"/>
            <a:chExt cx="10901490" cy="801890"/>
          </a:xfrm>
        </p:grpSpPr>
        <p:grpSp>
          <p:nvGrpSpPr>
            <p:cNvPr id="54" name="Group 50">
              <a:extLst>
                <a:ext uri="{FF2B5EF4-FFF2-40B4-BE49-F238E27FC236}">
                  <a16:creationId xmlns:a16="http://schemas.microsoft.com/office/drawing/2014/main" xmlns="" id="{EFEB930C-77FB-5562-B961-FAFAF5944BC4}"/>
                </a:ext>
              </a:extLst>
            </p:cNvPr>
            <p:cNvGrpSpPr/>
            <p:nvPr/>
          </p:nvGrpSpPr>
          <p:grpSpPr>
            <a:xfrm>
              <a:off x="247182" y="2288110"/>
              <a:ext cx="2597398" cy="751167"/>
              <a:chOff x="5537206" y="1751382"/>
              <a:chExt cx="2588592" cy="698317"/>
            </a:xfrm>
          </p:grpSpPr>
          <p:sp>
            <p:nvSpPr>
              <p:cNvPr id="259" name="Rectangle 51">
                <a:extLst>
                  <a:ext uri="{FF2B5EF4-FFF2-40B4-BE49-F238E27FC236}">
                    <a16:creationId xmlns:a16="http://schemas.microsoft.com/office/drawing/2014/main" xmlns="" id="{0142A39C-F31B-4525-DBEE-473992CB42DF}"/>
                  </a:ext>
                </a:extLst>
              </p:cNvPr>
              <p:cNvSpPr/>
              <p:nvPr/>
            </p:nvSpPr>
            <p:spPr>
              <a:xfrm>
                <a:off x="5827748" y="1751382"/>
                <a:ext cx="2298050" cy="69831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xmlns=""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xmlns="" id="{B4E74AE4-8346-065B-9265-27E9693B98ED}"/>
                  </a:ext>
                </a:extLst>
              </p:cNvPr>
              <p:cNvSpPr txBox="1"/>
              <p:nvPr/>
            </p:nvSpPr>
            <p:spPr>
              <a:xfrm>
                <a:off x="6075400" y="1903250"/>
                <a:ext cx="1492639" cy="171770"/>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xmlns="" id="{5EF6D73A-9E3C-AFDB-0239-F9E7ED65BE8A}"/>
                </a:ext>
              </a:extLst>
            </p:cNvPr>
            <p:cNvGrpSpPr/>
            <p:nvPr/>
          </p:nvGrpSpPr>
          <p:grpSpPr>
            <a:xfrm>
              <a:off x="3163102" y="2237397"/>
              <a:ext cx="2558533" cy="801888"/>
              <a:chOff x="5537206" y="1704231"/>
              <a:chExt cx="2549859" cy="745468"/>
            </a:xfrm>
          </p:grpSpPr>
          <p:sp>
            <p:nvSpPr>
              <p:cNvPr id="256" name="Rectangle 55">
                <a:extLst>
                  <a:ext uri="{FF2B5EF4-FFF2-40B4-BE49-F238E27FC236}">
                    <a16:creationId xmlns:a16="http://schemas.microsoft.com/office/drawing/2014/main" xmlns="" id="{FF959755-E133-FE71-E1C7-4B3BA1BC6AED}"/>
                  </a:ext>
                </a:extLst>
              </p:cNvPr>
              <p:cNvSpPr/>
              <p:nvPr/>
            </p:nvSpPr>
            <p:spPr>
              <a:xfrm>
                <a:off x="5827751" y="1704231"/>
                <a:ext cx="2259314"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xmlns=""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xmlns="" id="{0E04AD19-1B8B-EBF9-EE45-9867FCC8B7F7}"/>
                  </a:ext>
                </a:extLst>
              </p:cNvPr>
              <p:cNvSpPr txBox="1"/>
              <p:nvPr/>
            </p:nvSpPr>
            <p:spPr>
              <a:xfrm>
                <a:off x="5827319" y="1903244"/>
                <a:ext cx="1741151" cy="171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xmlns="" id="{CF23B054-DF48-39BF-9EDE-56B2CF1B7F5C}"/>
                </a:ext>
              </a:extLst>
            </p:cNvPr>
            <p:cNvGrpSpPr/>
            <p:nvPr/>
          </p:nvGrpSpPr>
          <p:grpSpPr>
            <a:xfrm>
              <a:off x="6079022" y="2237397"/>
              <a:ext cx="2571480" cy="801889"/>
              <a:chOff x="5537206" y="1704231"/>
              <a:chExt cx="2562762" cy="745468"/>
            </a:xfrm>
          </p:grpSpPr>
          <p:sp>
            <p:nvSpPr>
              <p:cNvPr id="61" name="Rectangle 45">
                <a:extLst>
                  <a:ext uri="{FF2B5EF4-FFF2-40B4-BE49-F238E27FC236}">
                    <a16:creationId xmlns:a16="http://schemas.microsoft.com/office/drawing/2014/main" xmlns="" id="{0C377D84-C468-2881-D511-7FFA9904A78A}"/>
                  </a:ext>
                </a:extLst>
              </p:cNvPr>
              <p:cNvSpPr/>
              <p:nvPr/>
            </p:nvSpPr>
            <p:spPr>
              <a:xfrm>
                <a:off x="5827751" y="1704231"/>
                <a:ext cx="2272217"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xmlns=""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xmlns="" id="{CA2F99A4-4C00-DC7E-83DB-480F313F0378}"/>
                  </a:ext>
                </a:extLst>
              </p:cNvPr>
              <p:cNvSpPr txBox="1"/>
              <p:nvPr/>
            </p:nvSpPr>
            <p:spPr>
              <a:xfrm>
                <a:off x="6016038" y="1903245"/>
                <a:ext cx="1490412" cy="171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xmlns="" id="{C75660C5-1795-45E7-2459-CDF6F0A3AC00}"/>
                </a:ext>
              </a:extLst>
            </p:cNvPr>
            <p:cNvGrpSpPr/>
            <p:nvPr/>
          </p:nvGrpSpPr>
          <p:grpSpPr>
            <a:xfrm>
              <a:off x="8994943" y="2237398"/>
              <a:ext cx="2153729" cy="801889"/>
              <a:chOff x="5537206" y="1704231"/>
              <a:chExt cx="2146427" cy="745468"/>
            </a:xfrm>
          </p:grpSpPr>
          <p:sp>
            <p:nvSpPr>
              <p:cNvPr id="58" name="Rectangle 59">
                <a:extLst>
                  <a:ext uri="{FF2B5EF4-FFF2-40B4-BE49-F238E27FC236}">
                    <a16:creationId xmlns:a16="http://schemas.microsoft.com/office/drawing/2014/main" xmlns="" id="{858BB183-9700-382C-438C-460288C678C2}"/>
                  </a:ext>
                </a:extLst>
              </p:cNvPr>
              <p:cNvSpPr/>
              <p:nvPr/>
            </p:nvSpPr>
            <p:spPr>
              <a:xfrm>
                <a:off x="5827750" y="1704231"/>
                <a:ext cx="1855883"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xmlns=""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extBox 61">
                <a:extLst>
                  <a:ext uri="{FF2B5EF4-FFF2-40B4-BE49-F238E27FC236}">
                    <a16:creationId xmlns:mc="http://schemas.openxmlformats.org/markup-compatibility/2006" xmlns:a14="http://schemas.microsoft.com/office/drawing/2010/main" xmlns:a16="http://schemas.microsoft.com/office/drawing/2014/main" xmlns="" id="{4DFD408E-6A9A-A4DD-BCD5-C821B53A4850}"/>
                  </a:ext>
                </a:extLst>
              </p:cNvPr>
              <p:cNvSpPr txBox="1"/>
              <p:nvPr/>
            </p:nvSpPr>
            <p:spPr>
              <a:xfrm>
                <a:off x="5975686" y="1885631"/>
                <a:ext cx="1444846" cy="171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262" name="Oval 49">
            <a:extLst>
              <a:ext uri="{FF2B5EF4-FFF2-40B4-BE49-F238E27FC236}">
                <a16:creationId xmlns:a16="http://schemas.microsoft.com/office/drawing/2014/main" xmlns="" id="{891E4DE8-704B-39F9-984C-2F7D8B0A34D3}"/>
              </a:ext>
            </a:extLst>
          </p:cNvPr>
          <p:cNvSpPr/>
          <p:nvPr/>
        </p:nvSpPr>
        <p:spPr>
          <a:xfrm>
            <a:off x="19320146" y="6913340"/>
            <a:ext cx="1193492" cy="2410748"/>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a16="http://schemas.microsoft.com/office/drawing/2014/main" xmlns="" id="{519A3A9B-06D2-AAB5-842E-BA68BBE5F223}"/>
              </a:ext>
            </a:extLst>
          </p:cNvPr>
          <p:cNvGrpSpPr/>
          <p:nvPr/>
        </p:nvGrpSpPr>
        <p:grpSpPr>
          <a:xfrm>
            <a:off x="-620260" y="3645227"/>
            <a:ext cx="24759475" cy="2144297"/>
            <a:chOff x="226013" y="1410947"/>
            <a:chExt cx="23933882" cy="2144297"/>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1785876"/>
              <a:ext cx="23933882" cy="1769368"/>
              <a:chOff x="534987" y="1439561"/>
              <a:chExt cx="23122803" cy="1483873"/>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860504" y="1439561"/>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508026" y="1763895"/>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en-US" sz="4800" b="1" i="0" u="none" strike="noStrike" kern="1200" cap="none" spc="0" normalizeH="0" baseline="0" noProof="0" dirty="0" smtClean="0">
                      <a:ln>
                        <a:noFill/>
                      </a:ln>
                      <a:solidFill>
                        <a:prstClr val="white"/>
                      </a:solidFill>
                      <a:effectLst/>
                      <a:uLnTx/>
                      <a:uFillTx/>
                      <a:latin typeface="Tahoma" pitchFamily="34" charset="0"/>
                      <a:ea typeface="+mn-ea"/>
                      <a:cs typeface="Tahoma" pitchFamily="34" charset="0"/>
                    </a:rPr>
                    <a:t>3</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mc="http://schemas.openxmlformats.org/markup-compatibility/2006" xmlns:a14="http://schemas.microsoft.com/office/drawing/2010/main" xmlns:a16="http://schemas.microsoft.com/office/drawing/2014/main" xmlns="" id="{0CE78A64-B2F6-ED1E-BAE0-B92E926AD0E1}"/>
                </a:ext>
              </a:extLst>
            </p:cNvPr>
            <p:cNvSpPr txBox="1">
              <a:spLocks noChangeArrowheads="1"/>
            </p:cNvSpPr>
            <p:nvPr/>
          </p:nvSpPr>
          <p:spPr bwMode="auto">
            <a:xfrm>
              <a:off x="4847978" y="1410947"/>
              <a:ext cx="9577064" cy="92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l" defTabSz="2177278" eaLnBrk="1" fontAlgn="auto" latinLnBrk="0" hangingPunct="1">
                <a:lnSpc>
                  <a:spcPct val="100000"/>
                </a:lnSpc>
                <a:spcBef>
                  <a:spcPct val="50000"/>
                </a:spcBef>
                <a:spcAft>
                  <a:spcPts val="0"/>
                </a:spcAft>
                <a:buClrTx/>
                <a:buSzTx/>
                <a:buFontTx/>
                <a:buNone/>
                <a:tabLst/>
                <a:defRPr/>
              </a:pPr>
              <a:endParaRPr kumimoji="0" lang="en-US" altLang="vi-VN" sz="4800" b="1" i="0" u="none" strike="noStrike" kern="1200" cap="none" spc="0" normalizeH="0" baseline="0" noProof="0" dirty="0">
                <a:ln>
                  <a:noFill/>
                </a:ln>
                <a:solidFill>
                  <a:prstClr val="black"/>
                </a:solidFill>
                <a:effectLst/>
                <a:uLnTx/>
                <a:uFillTx/>
                <a:latin typeface="VNI-Times" pitchFamily="2" charset="0"/>
                <a:ea typeface="+mn-ea"/>
                <a:cs typeface="+mn-cs"/>
              </a:endParaRPr>
            </a:p>
          </p:txBody>
        </p:sp>
      </p:grpSp>
      <p:sp>
        <p:nvSpPr>
          <p:cNvPr id="3" name="Rectangle 2"/>
          <p:cNvSpPr/>
          <p:nvPr/>
        </p:nvSpPr>
        <p:spPr>
          <a:xfrm>
            <a:off x="3359397" y="4086836"/>
            <a:ext cx="20052474" cy="1754326"/>
          </a:xfrm>
          <a:prstGeom prst="rect">
            <a:avLst/>
          </a:prstGeom>
        </p:spPr>
        <p:txBody>
          <a:bodyPr wrap="square">
            <a:spAutoFit/>
          </a:bodyPr>
          <a:lstStyle/>
          <a:p>
            <a:r>
              <a:rPr lang="en-US" sz="5400" dirty="0" err="1"/>
              <a:t>Thảo</a:t>
            </a:r>
            <a:r>
              <a:rPr lang="en-US" sz="5400" dirty="0"/>
              <a:t> </a:t>
            </a:r>
            <a:r>
              <a:rPr lang="en-US" sz="5400" dirty="0" err="1"/>
              <a:t>dược</a:t>
            </a:r>
            <a:r>
              <a:rPr lang="en-US" sz="5400" dirty="0"/>
              <a:t> (</a:t>
            </a:r>
            <a:r>
              <a:rPr lang="en-US" sz="5400" dirty="0" err="1"/>
              <a:t>củ</a:t>
            </a:r>
            <a:r>
              <a:rPr lang="en-US" sz="5400" dirty="0"/>
              <a:t> </a:t>
            </a:r>
            <a:r>
              <a:rPr lang="en-US" sz="5400" dirty="0" err="1"/>
              <a:t>đinh</a:t>
            </a:r>
            <a:r>
              <a:rPr lang="en-US" sz="5400" dirty="0"/>
              <a:t> </a:t>
            </a:r>
            <a:r>
              <a:rPr lang="en-US" sz="5400" dirty="0" err="1"/>
              <a:t>lăng</a:t>
            </a:r>
            <a:r>
              <a:rPr lang="en-US" sz="5400" dirty="0"/>
              <a:t>) </a:t>
            </a:r>
            <a:r>
              <a:rPr lang="en-US" sz="5400" dirty="0" err="1"/>
              <a:t>được</a:t>
            </a:r>
            <a:r>
              <a:rPr lang="en-US" sz="5400" dirty="0"/>
              <a:t> </a:t>
            </a:r>
            <a:r>
              <a:rPr lang="en-US" sz="5400" dirty="0" err="1"/>
              <a:t>ngâm</a:t>
            </a:r>
            <a:r>
              <a:rPr lang="en-US" sz="5400" dirty="0"/>
              <a:t> </a:t>
            </a:r>
            <a:r>
              <a:rPr lang="en-US" sz="5400" dirty="0" err="1"/>
              <a:t>trong</a:t>
            </a:r>
            <a:r>
              <a:rPr lang="en-US" sz="5400" dirty="0"/>
              <a:t> </a:t>
            </a:r>
            <a:r>
              <a:rPr lang="en-US" sz="5400" dirty="0" err="1"/>
              <a:t>rượu</a:t>
            </a:r>
            <a:r>
              <a:rPr lang="en-US" sz="5400" dirty="0"/>
              <a:t> </a:t>
            </a:r>
            <a:r>
              <a:rPr lang="en-US" sz="5400" dirty="0" err="1"/>
              <a:t>em</a:t>
            </a:r>
            <a:r>
              <a:rPr lang="en-US" sz="5400" dirty="0"/>
              <a:t> </a:t>
            </a:r>
            <a:r>
              <a:rPr lang="en-US" sz="5400" dirty="0" err="1"/>
              <a:t>hãy</a:t>
            </a:r>
            <a:r>
              <a:rPr lang="en-US" sz="5400" dirty="0"/>
              <a:t> </a:t>
            </a:r>
            <a:r>
              <a:rPr lang="vi-VN" sz="5400" dirty="0"/>
              <a:t>cho biết </a:t>
            </a:r>
            <a:r>
              <a:rPr lang="en-US" sz="5400" dirty="0" err="1"/>
              <a:t>người</a:t>
            </a:r>
            <a:r>
              <a:rPr lang="en-US" sz="5400" dirty="0"/>
              <a:t> ta </a:t>
            </a:r>
            <a:r>
              <a:rPr lang="en-US" sz="5400" dirty="0" err="1"/>
              <a:t>đã</a:t>
            </a:r>
            <a:r>
              <a:rPr lang="en-US" sz="5400" dirty="0"/>
              <a:t> </a:t>
            </a:r>
            <a:r>
              <a:rPr lang="vi-VN" sz="5400" dirty="0"/>
              <a:t>áp dụng phương pháp </a:t>
            </a:r>
            <a:r>
              <a:rPr lang="en-US" sz="5400" dirty="0" err="1"/>
              <a:t>tách</a:t>
            </a:r>
            <a:r>
              <a:rPr lang="en-US" sz="5400" dirty="0"/>
              <a:t> </a:t>
            </a:r>
            <a:r>
              <a:rPr lang="en-US" sz="5400" dirty="0" err="1"/>
              <a:t>biệt</a:t>
            </a:r>
            <a:r>
              <a:rPr lang="en-US" sz="5400" dirty="0"/>
              <a:t> </a:t>
            </a:r>
            <a:r>
              <a:rPr lang="en-US" sz="5400" dirty="0" err="1"/>
              <a:t>và</a:t>
            </a:r>
            <a:r>
              <a:rPr lang="en-US" sz="5400" dirty="0"/>
              <a:t> </a:t>
            </a:r>
            <a:r>
              <a:rPr lang="en-US" sz="5400" dirty="0" err="1"/>
              <a:t>tinh</a:t>
            </a:r>
            <a:r>
              <a:rPr lang="en-US" sz="5400" dirty="0"/>
              <a:t> </a:t>
            </a:r>
            <a:r>
              <a:rPr lang="en-US" sz="5400" dirty="0" err="1"/>
              <a:t>chế</a:t>
            </a:r>
            <a:r>
              <a:rPr lang="en-US" sz="5400" dirty="0"/>
              <a:t> </a:t>
            </a:r>
            <a:r>
              <a:rPr lang="en-US" sz="5400" dirty="0" err="1"/>
              <a:t>nào</a:t>
            </a:r>
            <a:r>
              <a:rPr lang="en-US" sz="5400" dirty="0"/>
              <a:t>?</a:t>
            </a:r>
          </a:p>
        </p:txBody>
      </p:sp>
      <p:sp>
        <p:nvSpPr>
          <p:cNvPr id="2" name="Rectangle 1"/>
          <p:cNvSpPr/>
          <p:nvPr/>
        </p:nvSpPr>
        <p:spPr>
          <a:xfrm>
            <a:off x="1670412" y="6854945"/>
            <a:ext cx="4641014" cy="1754326"/>
          </a:xfrm>
          <a:prstGeom prst="rect">
            <a:avLst/>
          </a:prstGeom>
        </p:spPr>
        <p:txBody>
          <a:bodyPr wrap="none">
            <a:spAutoFit/>
          </a:bodyPr>
          <a:lstStyle/>
          <a:p>
            <a:r>
              <a:rPr lang="en-US" sz="5400" dirty="0" err="1">
                <a:solidFill>
                  <a:schemeClr val="bg1"/>
                </a:solidFill>
              </a:rPr>
              <a:t>Phương</a:t>
            </a:r>
            <a:r>
              <a:rPr lang="en-US" sz="5400" dirty="0">
                <a:solidFill>
                  <a:schemeClr val="bg1"/>
                </a:solidFill>
              </a:rPr>
              <a:t> </a:t>
            </a:r>
            <a:r>
              <a:rPr lang="en-US" sz="5400" dirty="0" err="1">
                <a:solidFill>
                  <a:schemeClr val="bg1"/>
                </a:solidFill>
              </a:rPr>
              <a:t>pháp</a:t>
            </a:r>
            <a:r>
              <a:rPr lang="en-US" sz="5400" dirty="0">
                <a:solidFill>
                  <a:schemeClr val="bg1"/>
                </a:solidFill>
              </a:rPr>
              <a:t> </a:t>
            </a:r>
            <a:endParaRPr lang="en-US" sz="5400" dirty="0" smtClean="0">
              <a:solidFill>
                <a:schemeClr val="bg1"/>
              </a:solidFill>
            </a:endParaRPr>
          </a:p>
          <a:p>
            <a:r>
              <a:rPr lang="en-US" sz="5400" dirty="0" err="1" smtClean="0">
                <a:solidFill>
                  <a:schemeClr val="bg1"/>
                </a:solidFill>
              </a:rPr>
              <a:t>kết</a:t>
            </a:r>
            <a:r>
              <a:rPr lang="en-US" sz="5400" dirty="0" smtClean="0">
                <a:solidFill>
                  <a:schemeClr val="bg1"/>
                </a:solidFill>
              </a:rPr>
              <a:t> </a:t>
            </a:r>
            <a:r>
              <a:rPr lang="en-US" sz="5400" dirty="0" err="1">
                <a:solidFill>
                  <a:schemeClr val="bg1"/>
                </a:solidFill>
              </a:rPr>
              <a:t>tinh</a:t>
            </a:r>
            <a:r>
              <a:rPr lang="en-US" sz="5400" dirty="0">
                <a:solidFill>
                  <a:schemeClr val="bg1"/>
                </a:solidFill>
              </a:rPr>
              <a:t>.</a:t>
            </a:r>
            <a:endParaRPr lang="en-US" sz="5400" b="1" dirty="0">
              <a:solidFill>
                <a:schemeClr val="bg1"/>
              </a:solidFill>
            </a:endParaRPr>
          </a:p>
        </p:txBody>
      </p:sp>
      <p:sp>
        <p:nvSpPr>
          <p:cNvPr id="4" name="Rectangle 3"/>
          <p:cNvSpPr/>
          <p:nvPr/>
        </p:nvSpPr>
        <p:spPr>
          <a:xfrm>
            <a:off x="7768634" y="6949517"/>
            <a:ext cx="4641014" cy="1754326"/>
          </a:xfrm>
          <a:prstGeom prst="rect">
            <a:avLst/>
          </a:prstGeom>
        </p:spPr>
        <p:txBody>
          <a:bodyPr wrap="none">
            <a:spAutoFit/>
          </a:bodyPr>
          <a:lstStyle/>
          <a:p>
            <a:r>
              <a:rPr lang="en-US" sz="5400" dirty="0" err="1">
                <a:solidFill>
                  <a:schemeClr val="bg1"/>
                </a:solidFill>
              </a:rPr>
              <a:t>Phương</a:t>
            </a:r>
            <a:r>
              <a:rPr lang="en-US" sz="5400" dirty="0">
                <a:solidFill>
                  <a:schemeClr val="bg1"/>
                </a:solidFill>
              </a:rPr>
              <a:t> </a:t>
            </a:r>
            <a:r>
              <a:rPr lang="en-US" sz="5400" dirty="0" err="1">
                <a:solidFill>
                  <a:schemeClr val="bg1"/>
                </a:solidFill>
              </a:rPr>
              <a:t>pháp</a:t>
            </a:r>
            <a:r>
              <a:rPr lang="en-US" sz="5400" dirty="0">
                <a:solidFill>
                  <a:schemeClr val="bg1"/>
                </a:solidFill>
              </a:rPr>
              <a:t> </a:t>
            </a:r>
            <a:endParaRPr lang="en-US" sz="5400" dirty="0" smtClean="0">
              <a:solidFill>
                <a:schemeClr val="bg1"/>
              </a:solidFill>
            </a:endParaRPr>
          </a:p>
          <a:p>
            <a:r>
              <a:rPr lang="en-US" sz="5400" dirty="0" err="1" smtClean="0">
                <a:solidFill>
                  <a:schemeClr val="bg1"/>
                </a:solidFill>
              </a:rPr>
              <a:t>chưng</a:t>
            </a:r>
            <a:r>
              <a:rPr lang="en-US" sz="5400" dirty="0" smtClean="0">
                <a:solidFill>
                  <a:schemeClr val="bg1"/>
                </a:solidFill>
              </a:rPr>
              <a:t> </a:t>
            </a:r>
            <a:r>
              <a:rPr lang="en-US" sz="5400" dirty="0" err="1">
                <a:solidFill>
                  <a:schemeClr val="bg1"/>
                </a:solidFill>
              </a:rPr>
              <a:t>cất</a:t>
            </a:r>
            <a:r>
              <a:rPr lang="en-US" sz="5400" dirty="0">
                <a:solidFill>
                  <a:schemeClr val="bg1"/>
                </a:solidFill>
              </a:rPr>
              <a:t>.</a:t>
            </a:r>
            <a:endParaRPr lang="en-US" sz="5400" b="1" dirty="0">
              <a:solidFill>
                <a:schemeClr val="bg1"/>
              </a:solidFill>
            </a:endParaRPr>
          </a:p>
        </p:txBody>
      </p:sp>
      <p:sp>
        <p:nvSpPr>
          <p:cNvPr id="5" name="Rectangle 4"/>
          <p:cNvSpPr/>
          <p:nvPr/>
        </p:nvSpPr>
        <p:spPr>
          <a:xfrm>
            <a:off x="14141136" y="6854945"/>
            <a:ext cx="4426264" cy="2585323"/>
          </a:xfrm>
          <a:prstGeom prst="rect">
            <a:avLst/>
          </a:prstGeom>
        </p:spPr>
        <p:txBody>
          <a:bodyPr wrap="square">
            <a:spAutoFit/>
          </a:bodyPr>
          <a:lstStyle/>
          <a:p>
            <a:r>
              <a:rPr lang="en-US" sz="5400" dirty="0" err="1">
                <a:solidFill>
                  <a:schemeClr val="bg1"/>
                </a:solidFill>
              </a:rPr>
              <a:t>Phương</a:t>
            </a:r>
            <a:r>
              <a:rPr lang="en-US" sz="5400" dirty="0">
                <a:solidFill>
                  <a:schemeClr val="bg1"/>
                </a:solidFill>
              </a:rPr>
              <a:t> </a:t>
            </a:r>
            <a:r>
              <a:rPr lang="en-US" sz="5400" dirty="0" err="1">
                <a:solidFill>
                  <a:schemeClr val="bg1"/>
                </a:solidFill>
              </a:rPr>
              <a:t>pháp</a:t>
            </a:r>
            <a:r>
              <a:rPr lang="en-US" sz="5400" dirty="0">
                <a:solidFill>
                  <a:schemeClr val="bg1"/>
                </a:solidFill>
              </a:rPr>
              <a:t> </a:t>
            </a:r>
            <a:r>
              <a:rPr lang="en-US" sz="5400" dirty="0" err="1">
                <a:solidFill>
                  <a:schemeClr val="bg1"/>
                </a:solidFill>
              </a:rPr>
              <a:t>chiết</a:t>
            </a:r>
            <a:r>
              <a:rPr lang="en-US" sz="5400" dirty="0">
                <a:solidFill>
                  <a:schemeClr val="bg1"/>
                </a:solidFill>
              </a:rPr>
              <a:t> </a:t>
            </a:r>
            <a:r>
              <a:rPr lang="en-US" sz="5400" dirty="0" err="1">
                <a:solidFill>
                  <a:schemeClr val="bg1"/>
                </a:solidFill>
              </a:rPr>
              <a:t>lỏng</a:t>
            </a:r>
            <a:r>
              <a:rPr lang="en-US" sz="5400" dirty="0">
                <a:solidFill>
                  <a:schemeClr val="bg1"/>
                </a:solidFill>
              </a:rPr>
              <a:t> – </a:t>
            </a:r>
            <a:r>
              <a:rPr lang="en-US" sz="5400" dirty="0" err="1" smtClean="0">
                <a:solidFill>
                  <a:schemeClr val="bg1"/>
                </a:solidFill>
              </a:rPr>
              <a:t>lỏng</a:t>
            </a:r>
            <a:r>
              <a:rPr lang="en-US" sz="5400" dirty="0" smtClean="0">
                <a:solidFill>
                  <a:schemeClr val="bg1"/>
                </a:solidFill>
              </a:rPr>
              <a:t>.</a:t>
            </a:r>
            <a:r>
              <a:rPr lang="en-US" sz="5400" dirty="0"/>
              <a:t>	</a:t>
            </a:r>
          </a:p>
        </p:txBody>
      </p:sp>
      <p:sp>
        <p:nvSpPr>
          <p:cNvPr id="77" name="Rectangle 76"/>
          <p:cNvSpPr/>
          <p:nvPr/>
        </p:nvSpPr>
        <p:spPr>
          <a:xfrm>
            <a:off x="20513636" y="6835502"/>
            <a:ext cx="3513302" cy="3416320"/>
          </a:xfrm>
          <a:prstGeom prst="rect">
            <a:avLst/>
          </a:prstGeom>
        </p:spPr>
        <p:txBody>
          <a:bodyPr wrap="square">
            <a:spAutoFit/>
          </a:bodyPr>
          <a:lstStyle/>
          <a:p>
            <a:r>
              <a:rPr lang="en-US" sz="5400" dirty="0" err="1">
                <a:solidFill>
                  <a:schemeClr val="bg1"/>
                </a:solidFill>
              </a:rPr>
              <a:t>Phương</a:t>
            </a:r>
            <a:r>
              <a:rPr lang="en-US" sz="5400" dirty="0">
                <a:solidFill>
                  <a:schemeClr val="bg1"/>
                </a:solidFill>
              </a:rPr>
              <a:t> </a:t>
            </a:r>
            <a:r>
              <a:rPr lang="en-US" sz="5400" dirty="0" err="1">
                <a:solidFill>
                  <a:schemeClr val="bg1"/>
                </a:solidFill>
              </a:rPr>
              <a:t>pháp</a:t>
            </a:r>
            <a:r>
              <a:rPr lang="en-US" sz="5400" dirty="0">
                <a:solidFill>
                  <a:schemeClr val="bg1"/>
                </a:solidFill>
              </a:rPr>
              <a:t> </a:t>
            </a:r>
            <a:r>
              <a:rPr lang="en-US" sz="5400" dirty="0" err="1">
                <a:solidFill>
                  <a:schemeClr val="bg1"/>
                </a:solidFill>
              </a:rPr>
              <a:t>chiết</a:t>
            </a:r>
            <a:r>
              <a:rPr lang="en-US" sz="5400" dirty="0">
                <a:solidFill>
                  <a:schemeClr val="bg1"/>
                </a:solidFill>
              </a:rPr>
              <a:t> </a:t>
            </a:r>
            <a:r>
              <a:rPr lang="en-US" sz="5400" dirty="0" err="1">
                <a:solidFill>
                  <a:schemeClr val="bg1"/>
                </a:solidFill>
              </a:rPr>
              <a:t>lỏng</a:t>
            </a:r>
            <a:r>
              <a:rPr lang="en-US" sz="5400" dirty="0">
                <a:solidFill>
                  <a:schemeClr val="bg1"/>
                </a:solidFill>
              </a:rPr>
              <a:t> - </a:t>
            </a:r>
            <a:r>
              <a:rPr lang="en-US" sz="5400" dirty="0" err="1">
                <a:solidFill>
                  <a:schemeClr val="bg1"/>
                </a:solidFill>
              </a:rPr>
              <a:t>rắn</a:t>
            </a:r>
            <a:r>
              <a:rPr lang="en-US" sz="5400" dirty="0">
                <a:solidFill>
                  <a:schemeClr val="bg1"/>
                </a:solidFill>
              </a:rPr>
              <a:t>.</a:t>
            </a:r>
            <a:r>
              <a:rPr lang="en-US" sz="5400" dirty="0"/>
              <a:t>	</a:t>
            </a:r>
          </a:p>
        </p:txBody>
      </p:sp>
    </p:spTree>
    <p:extLst>
      <p:ext uri="{BB962C8B-B14F-4D97-AF65-F5344CB8AC3E}">
        <p14:creationId xmlns:p14="http://schemas.microsoft.com/office/powerpoint/2010/main" val="125663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1000"/>
                                        <p:tgtEl>
                                          <p:spTgt spid="77"/>
                                        </p:tgtEl>
                                      </p:cBhvr>
                                    </p:animEffect>
                                    <p:anim calcmode="lin" valueType="num">
                                      <p:cBhvr>
                                        <p:cTn id="43" dur="1000" fill="hold"/>
                                        <p:tgtEl>
                                          <p:spTgt spid="77"/>
                                        </p:tgtEl>
                                        <p:attrNameLst>
                                          <p:attrName>ppt_x</p:attrName>
                                        </p:attrNameLst>
                                      </p:cBhvr>
                                      <p:tavLst>
                                        <p:tav tm="0">
                                          <p:val>
                                            <p:strVal val="#ppt_x"/>
                                          </p:val>
                                        </p:tav>
                                        <p:tav tm="100000">
                                          <p:val>
                                            <p:strVal val="#ppt_x"/>
                                          </p:val>
                                        </p:tav>
                                      </p:tavLst>
                                    </p:anim>
                                    <p:anim calcmode="lin" valueType="num">
                                      <p:cBhvr>
                                        <p:cTn id="44"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62"/>
                                        </p:tgtEl>
                                        <p:attrNameLst>
                                          <p:attrName>style.visibility</p:attrName>
                                        </p:attrNameLst>
                                      </p:cBhvr>
                                      <p:to>
                                        <p:strVal val="visible"/>
                                      </p:to>
                                    </p:set>
                                    <p:animEffect transition="in" filter="wipe(left)">
                                      <p:cBhvr>
                                        <p:cTn id="49"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3" grpId="0"/>
      <p:bldP spid="2" grpId="0"/>
      <p:bldP spid="4" grpId="0"/>
      <p:bldP spid="5" grpId="0"/>
      <p:bldP spid="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xmlns="" id="{6A3EA2FF-6D29-F63E-A7AB-7C8988CFB3E3}"/>
              </a:ext>
            </a:extLst>
          </p:cNvPr>
          <p:cNvGrpSpPr/>
          <p:nvPr/>
        </p:nvGrpSpPr>
        <p:grpSpPr>
          <a:xfrm>
            <a:off x="824347" y="2302603"/>
            <a:ext cx="22738481" cy="1835395"/>
            <a:chOff x="17200151" y="2589120"/>
            <a:chExt cx="22738481" cy="1835395"/>
          </a:xfrm>
        </p:grpSpPr>
        <p:sp>
          <p:nvSpPr>
            <p:cNvPr id="12" name="Right Triangle 109">
              <a:extLst>
                <a:ext uri="{FF2B5EF4-FFF2-40B4-BE49-F238E27FC236}">
                  <a16:creationId xmlns:a16="http://schemas.microsoft.com/office/drawing/2014/main" xmlns=""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xmlns=""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18819564" y="977680"/>
              <a:ext cx="1253399" cy="447627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17414322" y="2798177"/>
              <a:ext cx="3645550"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err="1" smtClean="0">
                  <a:solidFill>
                    <a:prstClr val="white"/>
                  </a:solidFill>
                  <a:latin typeface="Tahoma" pitchFamily="34" charset="0"/>
                  <a:ea typeface="Tahoma" pitchFamily="34" charset="0"/>
                  <a:cs typeface="Tahoma" pitchFamily="34" charset="0"/>
                </a:rPr>
                <a:t>KHỞI</a:t>
              </a:r>
              <a:r>
                <a:rPr lang="en-US" sz="4400" b="1" kern="1200" dirty="0" smtClean="0">
                  <a:solidFill>
                    <a:prstClr val="white"/>
                  </a:solidFill>
                  <a:latin typeface="Tahoma" pitchFamily="34" charset="0"/>
                  <a:ea typeface="Tahoma" pitchFamily="34" charset="0"/>
                  <a:cs typeface="Tahoma" pitchFamily="34" charset="0"/>
                </a:rPr>
                <a:t> </a:t>
              </a:r>
              <a:r>
                <a:rPr lang="en-US" sz="4400" b="1" kern="1200" dirty="0" err="1" smtClean="0">
                  <a:solidFill>
                    <a:prstClr val="white"/>
                  </a:solidFill>
                  <a:latin typeface="Tahoma" pitchFamily="34" charset="0"/>
                  <a:ea typeface="Tahoma" pitchFamily="34" charset="0"/>
                  <a:cs typeface="Tahoma" pitchFamily="34" charset="0"/>
                </a:rPr>
                <a:t>ĐỘNG</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grpSp>
        <p:nvGrpSpPr>
          <p:cNvPr id="28" name="Group 54">
            <a:extLst>
              <a:ext uri="{FF2B5EF4-FFF2-40B4-BE49-F238E27FC236}">
                <a16:creationId xmlns:a16="http://schemas.microsoft.com/office/drawing/2014/main" xmlns="" id="{BE599DA6-88BF-DD50-3F74-59E58CEAFA6E}"/>
              </a:ext>
            </a:extLst>
          </p:cNvPr>
          <p:cNvGrpSpPr/>
          <p:nvPr/>
        </p:nvGrpSpPr>
        <p:grpSpPr>
          <a:xfrm>
            <a:off x="743521" y="6758004"/>
            <a:ext cx="22884349" cy="2002538"/>
            <a:chOff x="1268077" y="3405486"/>
            <a:chExt cx="22884349" cy="2002538"/>
          </a:xfrm>
        </p:grpSpPr>
        <p:sp>
          <p:nvSpPr>
            <p:cNvPr id="31" name="Rounded Rectangle 148">
              <a:extLst>
                <a:ext uri="{FF2B5EF4-FFF2-40B4-BE49-F238E27FC236}">
                  <a16:creationId xmlns:a16="http://schemas.microsoft.com/office/drawing/2014/main" xmlns="" id="{FFF2848A-7132-1B6E-C5D6-AA1FCE6426E0}"/>
                </a:ext>
              </a:extLst>
            </p:cNvPr>
            <p:cNvSpPr/>
            <p:nvPr/>
          </p:nvSpPr>
          <p:spPr>
            <a:xfrm>
              <a:off x="1268077" y="3790950"/>
              <a:ext cx="22884349" cy="1617074"/>
            </a:xfrm>
            <a:prstGeom prst="roundRect">
              <a:avLst>
                <a:gd name="adj" fmla="val 12069"/>
              </a:avLst>
            </a:prstGeom>
            <a:solidFill>
              <a:srgbClr val="F79646">
                <a:lumMod val="20000"/>
                <a:lumOff val="80000"/>
              </a:srgbClr>
            </a:solidFill>
            <a:ln w="28575" cap="flat" cmpd="sng" algn="ctr">
              <a:solidFill>
                <a:srgbClr val="F79646">
                  <a:lumMod val="75000"/>
                </a:srgb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67">
              <a:extLst>
                <a:ext uri="{FF2B5EF4-FFF2-40B4-BE49-F238E27FC236}">
                  <a16:creationId xmlns:a16="http://schemas.microsoft.com/office/drawing/2014/main" xmlns="" id="{B6A2287D-6EFE-5728-D473-DEA183631FBB}"/>
                </a:ext>
              </a:extLst>
            </p:cNvPr>
            <p:cNvGrpSpPr/>
            <p:nvPr/>
          </p:nvGrpSpPr>
          <p:grpSpPr>
            <a:xfrm>
              <a:off x="1268078" y="3405486"/>
              <a:ext cx="3251532" cy="940513"/>
              <a:chOff x="1311958" y="3405486"/>
              <a:chExt cx="3251532" cy="940513"/>
            </a:xfrm>
          </p:grpSpPr>
          <p:sp>
            <p:nvSpPr>
              <p:cNvPr id="33" name="Freeform 20">
                <a:extLst>
                  <a:ext uri="{FF2B5EF4-FFF2-40B4-BE49-F238E27FC236}">
                    <a16:creationId xmlns:a16="http://schemas.microsoft.com/office/drawing/2014/main" xmlns="" id="{C1AC3889-6AAE-3807-88A4-A83458BA863A}"/>
                  </a:ext>
                </a:extLst>
              </p:cNvPr>
              <p:cNvSpPr>
                <a:spLocks/>
              </p:cNvSpPr>
              <p:nvPr/>
            </p:nvSpPr>
            <p:spPr bwMode="auto">
              <a:xfrm rot="5400000">
                <a:off x="2921386" y="2671082"/>
                <a:ext cx="793396" cy="2490813"/>
              </a:xfrm>
              <a:prstGeom prst="round2SameRect">
                <a:avLst/>
              </a:prstGeom>
              <a:solidFill>
                <a:srgbClr val="F79646">
                  <a:lumMod val="75000"/>
                </a:srgbClr>
              </a:solidFill>
              <a:ln w="57150">
                <a:solidFill>
                  <a:srgbClr val="F79646">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51">
                <a:extLst>
                  <a:ext uri="{FF2B5EF4-FFF2-40B4-BE49-F238E27FC236}">
                    <a16:creationId xmlns:a16="http://schemas.microsoft.com/office/drawing/2014/main" xmlns="" id="{740A9028-6AE9-8951-8A01-243698661DBD}"/>
                  </a:ext>
                </a:extLst>
              </p:cNvPr>
              <p:cNvSpPr txBox="1"/>
              <p:nvPr/>
            </p:nvSpPr>
            <p:spPr>
              <a:xfrm>
                <a:off x="2250671" y="3527166"/>
                <a:ext cx="2303836"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smtClean="0">
                    <a:ln>
                      <a:noFill/>
                    </a:ln>
                    <a:solidFill>
                      <a:prstClr val="white"/>
                    </a:solidFill>
                    <a:effectLst/>
                    <a:uLnTx/>
                    <a:uFillTx/>
                    <a:latin typeface="Tahoma" pitchFamily="34" charset="0"/>
                    <a:ea typeface="Tahoma" pitchFamily="34" charset="0"/>
                    <a:cs typeface="Tahoma" pitchFamily="34" charset="0"/>
                  </a:rPr>
                  <a:t>Câu</a:t>
                </a:r>
                <a:r>
                  <a:rPr kumimoji="0" lang="en-US" sz="4400" b="1" i="0" u="none" strike="noStrike" kern="1200" cap="none" spc="0" normalizeH="0" noProof="0" dirty="0" smtClean="0">
                    <a:ln>
                      <a:noFill/>
                    </a:ln>
                    <a:solidFill>
                      <a:prstClr val="white"/>
                    </a:solidFill>
                    <a:effectLst/>
                    <a:uLnTx/>
                    <a:uFillTx/>
                    <a:latin typeface="Tahoma" pitchFamily="34" charset="0"/>
                    <a:ea typeface="Tahoma" pitchFamily="34" charset="0"/>
                    <a:cs typeface="Tahoma" pitchFamily="34" charset="0"/>
                  </a:rPr>
                  <a:t> </a:t>
                </a:r>
                <a:r>
                  <a:rPr kumimoji="0" lang="en-US" sz="4400" b="1" i="0" u="none" strike="noStrike" kern="1200" cap="none" spc="0" normalizeH="0" noProof="0" dirty="0" err="1" smtClean="0">
                    <a:ln>
                      <a:noFill/>
                    </a:ln>
                    <a:solidFill>
                      <a:prstClr val="white"/>
                    </a:solidFill>
                    <a:effectLst/>
                    <a:uLnTx/>
                    <a:uFillTx/>
                    <a:latin typeface="Tahoma" pitchFamily="34" charset="0"/>
                    <a:ea typeface="Tahoma" pitchFamily="34" charset="0"/>
                    <a:cs typeface="Tahoma" pitchFamily="34" charset="0"/>
                  </a:rPr>
                  <a:t>hỏi</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35" name="Group 70">
                <a:extLst>
                  <a:ext uri="{FF2B5EF4-FFF2-40B4-BE49-F238E27FC236}">
                    <a16:creationId xmlns:a16="http://schemas.microsoft.com/office/drawing/2014/main" xmlns="" id="{ED762990-A6C2-8C55-74D1-D97701498E0E}"/>
                  </a:ext>
                </a:extLst>
              </p:cNvPr>
              <p:cNvGrpSpPr/>
              <p:nvPr/>
            </p:nvGrpSpPr>
            <p:grpSpPr>
              <a:xfrm>
                <a:off x="1311958" y="3405486"/>
                <a:ext cx="950173" cy="940513"/>
                <a:chOff x="1311958" y="3405486"/>
                <a:chExt cx="950173" cy="940513"/>
              </a:xfrm>
            </p:grpSpPr>
            <p:sp>
              <p:nvSpPr>
                <p:cNvPr id="36" name="Rectangle 11">
                  <a:extLst>
                    <a:ext uri="{FF2B5EF4-FFF2-40B4-BE49-F238E27FC236}">
                      <a16:creationId xmlns:a16="http://schemas.microsoft.com/office/drawing/2014/main" xmlns="" id="{E03297F7-AAEB-8AF8-77EE-F3FDB2A1D335}"/>
                    </a:ext>
                  </a:extLst>
                </p:cNvPr>
                <p:cNvSpPr/>
                <p:nvPr/>
              </p:nvSpPr>
              <p:spPr>
                <a:xfrm>
                  <a:off x="1406975" y="3672018"/>
                  <a:ext cx="596676" cy="540312"/>
                </a:xfrm>
                <a:prstGeom prst="rect">
                  <a:avLst/>
                </a:prstGeom>
                <a:solidFill>
                  <a:sysClr val="window" lastClr="FFFFFF"/>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a:extLst>
                    <a:ext uri="{FF2B5EF4-FFF2-40B4-BE49-F238E27FC236}">
                      <a16:creationId xmlns:a16="http://schemas.microsoft.com/office/drawing/2014/main" xmlns="" id="{D7BBACC5-836E-DC34-BF4F-F0A819A8D50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a:extLst>
                    <a:ext uri="{FF2B5EF4-FFF2-40B4-BE49-F238E27FC236}">
                      <a16:creationId xmlns:a16="http://schemas.microsoft.com/office/drawing/2014/main" xmlns="" id="{5BF15B3F-9C0D-AF02-9223-A3547DE0EF1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a:extLst>
                    <a:ext uri="{FF2B5EF4-FFF2-40B4-BE49-F238E27FC236}">
                      <a16:creationId xmlns:a16="http://schemas.microsoft.com/office/drawing/2014/main" xmlns="" id="{346C6C4E-D374-041F-D054-3D766D7A5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a:extLst>
                    <a:ext uri="{FF2B5EF4-FFF2-40B4-BE49-F238E27FC236}">
                      <a16:creationId xmlns:a16="http://schemas.microsoft.com/office/drawing/2014/main" xmlns="" id="{32373A36-919B-BB8E-63CA-E4E122A4589D}"/>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a:extLst>
                    <a:ext uri="{FF2B5EF4-FFF2-40B4-BE49-F238E27FC236}">
                      <a16:creationId xmlns:a16="http://schemas.microsoft.com/office/drawing/2014/main" xmlns="" id="{C1347A04-C679-F767-37EF-A4B4AD93475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a:extLst>
                    <a:ext uri="{FF2B5EF4-FFF2-40B4-BE49-F238E27FC236}">
                      <a16:creationId xmlns:a16="http://schemas.microsoft.com/office/drawing/2014/main" xmlns="" id="{1777EC12-8BA7-4BF0-29E5-E0AB6AD216A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a:extLst>
                    <a:ext uri="{FF2B5EF4-FFF2-40B4-BE49-F238E27FC236}">
                      <a16:creationId xmlns:a16="http://schemas.microsoft.com/office/drawing/2014/main" xmlns="" id="{786729D4-8CF9-5B26-705E-58AC2FA3E73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a:extLst>
                    <a:ext uri="{FF2B5EF4-FFF2-40B4-BE49-F238E27FC236}">
                      <a16:creationId xmlns:a16="http://schemas.microsoft.com/office/drawing/2014/main" xmlns="" id="{CA65636D-FDA3-AB8B-99CA-185D8A6490B0}"/>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a:extLst>
                    <a:ext uri="{FF2B5EF4-FFF2-40B4-BE49-F238E27FC236}">
                      <a16:creationId xmlns:a16="http://schemas.microsoft.com/office/drawing/2014/main" xmlns="" id="{59A79987-CD07-0D08-BF47-6D255C5C1F2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a:extLst>
                    <a:ext uri="{FF2B5EF4-FFF2-40B4-BE49-F238E27FC236}">
                      <a16:creationId xmlns:a16="http://schemas.microsoft.com/office/drawing/2014/main" xmlns="" id="{17D7C2D0-180D-6FBA-DD64-742861D11D5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a:extLst>
                    <a:ext uri="{FF2B5EF4-FFF2-40B4-BE49-F238E27FC236}">
                      <a16:creationId xmlns:a16="http://schemas.microsoft.com/office/drawing/2014/main" xmlns="" id="{AC64AF8C-81A2-97F1-431D-2F588E77D9D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a:extLst>
                    <a:ext uri="{FF2B5EF4-FFF2-40B4-BE49-F238E27FC236}">
                      <a16:creationId xmlns:a16="http://schemas.microsoft.com/office/drawing/2014/main" xmlns="" id="{6FA17B38-3D15-3DF0-892F-F5DFEC5C712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a:extLst>
                    <a:ext uri="{FF2B5EF4-FFF2-40B4-BE49-F238E27FC236}">
                      <a16:creationId xmlns:a16="http://schemas.microsoft.com/office/drawing/2014/main" xmlns="" id="{F6C063C8-1DC2-2A2C-3F1F-C9848C4E4822}"/>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a:extLst>
                    <a:ext uri="{FF2B5EF4-FFF2-40B4-BE49-F238E27FC236}">
                      <a16:creationId xmlns:a16="http://schemas.microsoft.com/office/drawing/2014/main" xmlns="" id="{D15F2D80-30FD-445D-DEFC-AC28DDD11CF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a:extLst>
                    <a:ext uri="{FF2B5EF4-FFF2-40B4-BE49-F238E27FC236}">
                      <a16:creationId xmlns:a16="http://schemas.microsoft.com/office/drawing/2014/main" xmlns="" id="{165CDF50-29F2-DD2F-4099-ADE2E74D67E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a:extLst>
                    <a:ext uri="{FF2B5EF4-FFF2-40B4-BE49-F238E27FC236}">
                      <a16:creationId xmlns:a16="http://schemas.microsoft.com/office/drawing/2014/main" xmlns="" id="{03F9CF9D-F19B-653D-0136-56B9273F516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a:extLst>
                    <a:ext uri="{FF2B5EF4-FFF2-40B4-BE49-F238E27FC236}">
                      <a16:creationId xmlns:a16="http://schemas.microsoft.com/office/drawing/2014/main" xmlns="" id="{BB821960-7F86-7C09-5891-32FC5D3A9A61}"/>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a:extLst>
                    <a:ext uri="{FF2B5EF4-FFF2-40B4-BE49-F238E27FC236}">
                      <a16:creationId xmlns:a16="http://schemas.microsoft.com/office/drawing/2014/main" xmlns="" id="{3278A9EF-BC78-78CB-2CE8-6E37A9EEB19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a:extLst>
                    <a:ext uri="{FF2B5EF4-FFF2-40B4-BE49-F238E27FC236}">
                      <a16:creationId xmlns:a16="http://schemas.microsoft.com/office/drawing/2014/main" xmlns="" id="{2DACEC59-9439-FA44-316E-9229C059B7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a:extLst>
                    <a:ext uri="{FF2B5EF4-FFF2-40B4-BE49-F238E27FC236}">
                      <a16:creationId xmlns:a16="http://schemas.microsoft.com/office/drawing/2014/main" xmlns="" id="{188A9179-E44D-0210-17E0-6A490A2CB8A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a:extLst>
                    <a:ext uri="{FF2B5EF4-FFF2-40B4-BE49-F238E27FC236}">
                      <a16:creationId xmlns:a16="http://schemas.microsoft.com/office/drawing/2014/main" xmlns="" id="{7C99020A-706D-204A-4BDE-B330734AFD6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a:extLst>
                    <a:ext uri="{FF2B5EF4-FFF2-40B4-BE49-F238E27FC236}">
                      <a16:creationId xmlns:a16="http://schemas.microsoft.com/office/drawing/2014/main" xmlns="" id="{63C2716C-74A9-881F-9025-DD298521C76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a:extLst>
                    <a:ext uri="{FF2B5EF4-FFF2-40B4-BE49-F238E27FC236}">
                      <a16:creationId xmlns:a16="http://schemas.microsoft.com/office/drawing/2014/main" xmlns="" id="{CA6F8809-2159-5F4C-6FD3-D0F76A86B33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a:extLst>
                    <a:ext uri="{FF2B5EF4-FFF2-40B4-BE49-F238E27FC236}">
                      <a16:creationId xmlns:a16="http://schemas.microsoft.com/office/drawing/2014/main" xmlns="" id="{38D9D305-DFF4-8D91-BF90-4E5B15D895E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3" name="Rectangle 2"/>
          <p:cNvSpPr/>
          <p:nvPr/>
        </p:nvSpPr>
        <p:spPr>
          <a:xfrm>
            <a:off x="1901332" y="7706787"/>
            <a:ext cx="19508867" cy="769441"/>
          </a:xfrm>
          <a:prstGeom prst="rect">
            <a:avLst/>
          </a:prstGeom>
        </p:spPr>
        <p:txBody>
          <a:bodyPr wrap="none">
            <a:spAutoFit/>
          </a:bodyPr>
          <a:lstStyle/>
          <a:p>
            <a:r>
              <a:rPr lang="vi-VN" sz="4400" dirty="0"/>
              <a:t>Hãy liệt kê một số hợp chất hữu cơ có ứng dụng trong đời sống và sản xuất</a:t>
            </a:r>
            <a:r>
              <a:rPr lang="en-US" sz="4400" dirty="0"/>
              <a:t>. </a:t>
            </a:r>
          </a:p>
        </p:txBody>
      </p:sp>
    </p:spTree>
    <p:extLst>
      <p:ext uri="{BB962C8B-B14F-4D97-AF65-F5344CB8AC3E}">
        <p14:creationId xmlns:p14="http://schemas.microsoft.com/office/powerpoint/2010/main" val="112789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2363332"/>
            <a:ext cx="5294648" cy="967070"/>
            <a:chOff x="2067302" y="5896133"/>
            <a:chExt cx="3438498" cy="967070"/>
          </a:xfrm>
        </p:grpSpPr>
        <p:sp>
          <p:nvSpPr>
            <p:cNvPr id="291" name="Google Shape;291;p4"/>
            <p:cNvSpPr/>
            <p:nvPr/>
          </p:nvSpPr>
          <p:spPr>
            <a:xfrm rot="5400000">
              <a:off x="3769948" y="5095067"/>
              <a:ext cx="793396" cy="2677251"/>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5896133"/>
              <a:ext cx="264987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err="1" smtClean="0">
                  <a:solidFill>
                    <a:srgbClr val="7E9532"/>
                  </a:solidFill>
                  <a:latin typeface="Times New Roman"/>
                  <a:ea typeface="Times New Roman"/>
                  <a:cs typeface="Times New Roman"/>
                  <a:sym typeface="Times New Roman"/>
                </a:rPr>
                <a:t>Luyện</a:t>
              </a:r>
              <a:r>
                <a:rPr lang="en-US" sz="5400" b="1" dirty="0" smtClean="0">
                  <a:solidFill>
                    <a:srgbClr val="7E9532"/>
                  </a:solidFill>
                  <a:latin typeface="Times New Roman"/>
                  <a:ea typeface="Times New Roman"/>
                  <a:cs typeface="Times New Roman"/>
                  <a:sym typeface="Times New Roman"/>
                </a:rPr>
                <a:t> </a:t>
              </a:r>
              <a:r>
                <a:rPr lang="en-US" sz="5400" b="1" dirty="0" err="1" smtClean="0">
                  <a:solidFill>
                    <a:srgbClr val="7E9532"/>
                  </a:solidFill>
                  <a:latin typeface="Times New Roman"/>
                  <a:ea typeface="Times New Roman"/>
                  <a:cs typeface="Times New Roman"/>
                  <a:sym typeface="Times New Roman"/>
                </a:rPr>
                <a:t>tập</a:t>
              </a:r>
              <a:endParaRPr sz="5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53" name="Group 1">
            <a:extLst>
              <a:ext uri="{FF2B5EF4-FFF2-40B4-BE49-F238E27FC236}">
                <a16:creationId xmlns:a16="http://schemas.microsoft.com/office/drawing/2014/main" xmlns="" id="{2C69E716-EF34-8C4B-BB20-977BAF7C5DC0}"/>
              </a:ext>
            </a:extLst>
          </p:cNvPr>
          <p:cNvGrpSpPr/>
          <p:nvPr/>
        </p:nvGrpSpPr>
        <p:grpSpPr>
          <a:xfrm>
            <a:off x="307385" y="6882586"/>
            <a:ext cx="23247356" cy="2488602"/>
            <a:chOff x="247183" y="2350919"/>
            <a:chExt cx="10637493" cy="553333"/>
          </a:xfrm>
        </p:grpSpPr>
        <p:grpSp>
          <p:nvGrpSpPr>
            <p:cNvPr id="54" name="Group 50">
              <a:extLst>
                <a:ext uri="{FF2B5EF4-FFF2-40B4-BE49-F238E27FC236}">
                  <a16:creationId xmlns:a16="http://schemas.microsoft.com/office/drawing/2014/main" xmlns="" id="{EFEB930C-77FB-5562-B961-FAFAF5944BC4}"/>
                </a:ext>
              </a:extLst>
            </p:cNvPr>
            <p:cNvGrpSpPr/>
            <p:nvPr/>
          </p:nvGrpSpPr>
          <p:grpSpPr>
            <a:xfrm>
              <a:off x="247183" y="2352449"/>
              <a:ext cx="2037742" cy="538127"/>
              <a:chOff x="5537206" y="1811194"/>
              <a:chExt cx="2030833" cy="500266"/>
            </a:xfrm>
          </p:grpSpPr>
          <p:sp>
            <p:nvSpPr>
              <p:cNvPr id="259" name="Rectangle 51">
                <a:extLst>
                  <a:ext uri="{FF2B5EF4-FFF2-40B4-BE49-F238E27FC236}">
                    <a16:creationId xmlns:a16="http://schemas.microsoft.com/office/drawing/2014/main" xmlns="" id="{0142A39C-F31B-4525-DBEE-473992CB42DF}"/>
                  </a:ext>
                </a:extLst>
              </p:cNvPr>
              <p:cNvSpPr/>
              <p:nvPr/>
            </p:nvSpPr>
            <p:spPr>
              <a:xfrm>
                <a:off x="5827749" y="1825864"/>
                <a:ext cx="1287595" cy="48559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xmlns=""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xmlns="" id="{B4E74AE4-8346-065B-9265-27E9693B98ED}"/>
                  </a:ext>
                </a:extLst>
              </p:cNvPr>
              <p:cNvSpPr txBox="1"/>
              <p:nvPr/>
            </p:nvSpPr>
            <p:spPr>
              <a:xfrm>
                <a:off x="6075400" y="1903250"/>
                <a:ext cx="1492639" cy="171770"/>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xmlns="" id="{5EF6D73A-9E3C-AFDB-0239-F9E7ED65BE8A}"/>
                </a:ext>
              </a:extLst>
            </p:cNvPr>
            <p:cNvGrpSpPr/>
            <p:nvPr/>
          </p:nvGrpSpPr>
          <p:grpSpPr>
            <a:xfrm>
              <a:off x="3163102" y="2350919"/>
              <a:ext cx="2038174" cy="553331"/>
              <a:chOff x="5537206" y="1809769"/>
              <a:chExt cx="2031264" cy="514400"/>
            </a:xfrm>
          </p:grpSpPr>
          <p:sp>
            <p:nvSpPr>
              <p:cNvPr id="256" name="Rectangle 55">
                <a:extLst>
                  <a:ext uri="{FF2B5EF4-FFF2-40B4-BE49-F238E27FC236}">
                    <a16:creationId xmlns:a16="http://schemas.microsoft.com/office/drawing/2014/main" xmlns="" id="{FF959755-E133-FE71-E1C7-4B3BA1BC6AED}"/>
                  </a:ext>
                </a:extLst>
              </p:cNvPr>
              <p:cNvSpPr/>
              <p:nvPr/>
            </p:nvSpPr>
            <p:spPr>
              <a:xfrm>
                <a:off x="5827751" y="1809769"/>
                <a:ext cx="1402164" cy="514400"/>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xmlns=""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xmlns="" id="{0E04AD19-1B8B-EBF9-EE45-9867FCC8B7F7}"/>
                  </a:ext>
                </a:extLst>
              </p:cNvPr>
              <p:cNvSpPr txBox="1"/>
              <p:nvPr/>
            </p:nvSpPr>
            <p:spPr>
              <a:xfrm>
                <a:off x="5827319" y="1903244"/>
                <a:ext cx="1741151" cy="171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xmlns="" id="{CF23B054-DF48-39BF-9EDE-56B2CF1B7F5C}"/>
                </a:ext>
              </a:extLst>
            </p:cNvPr>
            <p:cNvGrpSpPr/>
            <p:nvPr/>
          </p:nvGrpSpPr>
          <p:grpSpPr>
            <a:xfrm>
              <a:off x="6079022" y="2352453"/>
              <a:ext cx="1975943" cy="551798"/>
              <a:chOff x="5537206" y="1811194"/>
              <a:chExt cx="1969244" cy="512974"/>
            </a:xfrm>
          </p:grpSpPr>
          <p:sp>
            <p:nvSpPr>
              <p:cNvPr id="61" name="Rectangle 45">
                <a:extLst>
                  <a:ext uri="{FF2B5EF4-FFF2-40B4-BE49-F238E27FC236}">
                    <a16:creationId xmlns:a16="http://schemas.microsoft.com/office/drawing/2014/main" xmlns="" id="{0C377D84-C468-2881-D511-7FFA9904A78A}"/>
                  </a:ext>
                </a:extLst>
              </p:cNvPr>
              <p:cNvSpPr/>
              <p:nvPr/>
            </p:nvSpPr>
            <p:spPr>
              <a:xfrm>
                <a:off x="5827751" y="1825858"/>
                <a:ext cx="1678699" cy="498310"/>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xmlns=""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xmlns="" id="{CA2F99A4-4C00-DC7E-83DB-480F313F0378}"/>
                  </a:ext>
                </a:extLst>
              </p:cNvPr>
              <p:cNvSpPr txBox="1"/>
              <p:nvPr/>
            </p:nvSpPr>
            <p:spPr>
              <a:xfrm>
                <a:off x="6016038" y="1903245"/>
                <a:ext cx="1490412" cy="171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xmlns="" id="{C75660C5-1795-45E7-2459-CDF6F0A3AC00}"/>
                </a:ext>
              </a:extLst>
            </p:cNvPr>
            <p:cNvGrpSpPr/>
            <p:nvPr/>
          </p:nvGrpSpPr>
          <p:grpSpPr>
            <a:xfrm>
              <a:off x="8994943" y="2350921"/>
              <a:ext cx="1889733" cy="553331"/>
              <a:chOff x="5537206" y="1809765"/>
              <a:chExt cx="1883326" cy="514398"/>
            </a:xfrm>
          </p:grpSpPr>
          <p:sp>
            <p:nvSpPr>
              <p:cNvPr id="58" name="Rectangle 59">
                <a:extLst>
                  <a:ext uri="{FF2B5EF4-FFF2-40B4-BE49-F238E27FC236}">
                    <a16:creationId xmlns:a16="http://schemas.microsoft.com/office/drawing/2014/main" xmlns="" id="{858BB183-9700-382C-438C-460288C678C2}"/>
                  </a:ext>
                </a:extLst>
              </p:cNvPr>
              <p:cNvSpPr/>
              <p:nvPr/>
            </p:nvSpPr>
            <p:spPr>
              <a:xfrm>
                <a:off x="5827750" y="1809765"/>
                <a:ext cx="1333877" cy="51439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xmlns=""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extBox 61">
                <a:extLst>
                  <a:ext uri="{FF2B5EF4-FFF2-40B4-BE49-F238E27FC236}">
                    <a16:creationId xmlns:mc="http://schemas.openxmlformats.org/markup-compatibility/2006" xmlns:a14="http://schemas.microsoft.com/office/drawing/2010/main" xmlns:a16="http://schemas.microsoft.com/office/drawing/2014/main" xmlns="" id="{4DFD408E-6A9A-A4DD-BCD5-C821B53A4850}"/>
                  </a:ext>
                </a:extLst>
              </p:cNvPr>
              <p:cNvSpPr txBox="1"/>
              <p:nvPr/>
            </p:nvSpPr>
            <p:spPr>
              <a:xfrm>
                <a:off x="5975686" y="1885631"/>
                <a:ext cx="1444846" cy="171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262" name="Oval 49">
            <a:extLst>
              <a:ext uri="{FF2B5EF4-FFF2-40B4-BE49-F238E27FC236}">
                <a16:creationId xmlns:a16="http://schemas.microsoft.com/office/drawing/2014/main" xmlns="" id="{891E4DE8-704B-39F9-984C-2F7D8B0A34D3}"/>
              </a:ext>
            </a:extLst>
          </p:cNvPr>
          <p:cNvSpPr/>
          <p:nvPr/>
        </p:nvSpPr>
        <p:spPr>
          <a:xfrm>
            <a:off x="12988018" y="6882585"/>
            <a:ext cx="1193492" cy="2410748"/>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a16="http://schemas.microsoft.com/office/drawing/2014/main" xmlns="" id="{519A3A9B-06D2-AAB5-842E-BA68BBE5F223}"/>
              </a:ext>
            </a:extLst>
          </p:cNvPr>
          <p:cNvGrpSpPr/>
          <p:nvPr/>
        </p:nvGrpSpPr>
        <p:grpSpPr>
          <a:xfrm>
            <a:off x="-620260" y="3645227"/>
            <a:ext cx="24759475" cy="2144297"/>
            <a:chOff x="226013" y="1410947"/>
            <a:chExt cx="23933882" cy="2144297"/>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1785876"/>
              <a:ext cx="23933882" cy="1769368"/>
              <a:chOff x="534987" y="1439561"/>
              <a:chExt cx="23122803" cy="1483873"/>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860504" y="1439561"/>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508026" y="1763895"/>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en-US" sz="4800" b="1" i="0" u="none" strike="noStrike" kern="1200" cap="none" spc="0" normalizeH="0" baseline="0" noProof="0" dirty="0" smtClean="0">
                      <a:ln>
                        <a:noFill/>
                      </a:ln>
                      <a:solidFill>
                        <a:prstClr val="white"/>
                      </a:solidFill>
                      <a:effectLst/>
                      <a:uLnTx/>
                      <a:uFillTx/>
                      <a:latin typeface="Tahoma" pitchFamily="34" charset="0"/>
                      <a:ea typeface="+mn-ea"/>
                      <a:cs typeface="Tahoma" pitchFamily="34" charset="0"/>
                    </a:rPr>
                    <a:t>4</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mc="http://schemas.openxmlformats.org/markup-compatibility/2006" xmlns:a14="http://schemas.microsoft.com/office/drawing/2010/main" xmlns:a16="http://schemas.microsoft.com/office/drawing/2014/main" xmlns="" id="{0CE78A64-B2F6-ED1E-BAE0-B92E926AD0E1}"/>
                </a:ext>
              </a:extLst>
            </p:cNvPr>
            <p:cNvSpPr txBox="1">
              <a:spLocks noChangeArrowheads="1"/>
            </p:cNvSpPr>
            <p:nvPr/>
          </p:nvSpPr>
          <p:spPr bwMode="auto">
            <a:xfrm>
              <a:off x="4847978" y="1410947"/>
              <a:ext cx="9577064" cy="92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l" defTabSz="2177278" eaLnBrk="1" fontAlgn="auto" latinLnBrk="0" hangingPunct="1">
                <a:lnSpc>
                  <a:spcPct val="100000"/>
                </a:lnSpc>
                <a:spcBef>
                  <a:spcPct val="50000"/>
                </a:spcBef>
                <a:spcAft>
                  <a:spcPts val="0"/>
                </a:spcAft>
                <a:buClrTx/>
                <a:buSzTx/>
                <a:buFontTx/>
                <a:buNone/>
                <a:tabLst/>
                <a:defRPr/>
              </a:pPr>
              <a:endParaRPr kumimoji="0" lang="en-US" altLang="vi-VN" sz="4800" b="1" i="0" u="none" strike="noStrike" kern="1200" cap="none" spc="0" normalizeH="0" baseline="0" noProof="0" dirty="0">
                <a:ln>
                  <a:noFill/>
                </a:ln>
                <a:solidFill>
                  <a:prstClr val="black"/>
                </a:solidFill>
                <a:effectLst/>
                <a:uLnTx/>
                <a:uFillTx/>
                <a:latin typeface="VNI-Times" pitchFamily="2" charset="0"/>
                <a:ea typeface="+mn-ea"/>
                <a:cs typeface="+mn-cs"/>
              </a:endParaRPr>
            </a:p>
          </p:txBody>
        </p:sp>
      </p:grpSp>
      <p:sp>
        <p:nvSpPr>
          <p:cNvPr id="3" name="Rectangle 2"/>
          <p:cNvSpPr/>
          <p:nvPr/>
        </p:nvSpPr>
        <p:spPr>
          <a:xfrm>
            <a:off x="3359397" y="4086836"/>
            <a:ext cx="20052474" cy="1754326"/>
          </a:xfrm>
          <a:prstGeom prst="rect">
            <a:avLst/>
          </a:prstGeom>
        </p:spPr>
        <p:txBody>
          <a:bodyPr wrap="square">
            <a:spAutoFit/>
          </a:bodyPr>
          <a:lstStyle/>
          <a:p>
            <a:r>
              <a:rPr lang="en-US" sz="5400" dirty="0" err="1"/>
              <a:t>Hãy</a:t>
            </a:r>
            <a:r>
              <a:rPr lang="en-US" sz="5400" dirty="0"/>
              <a:t> </a:t>
            </a:r>
            <a:r>
              <a:rPr lang="en-US" sz="5400" dirty="0" err="1"/>
              <a:t>cho</a:t>
            </a:r>
            <a:r>
              <a:rPr lang="en-US" sz="5400" dirty="0"/>
              <a:t> </a:t>
            </a:r>
            <a:r>
              <a:rPr lang="en-US" sz="5400" dirty="0" err="1"/>
              <a:t>biết</a:t>
            </a:r>
            <a:r>
              <a:rPr lang="en-US" sz="5400" dirty="0"/>
              <a:t> </a:t>
            </a:r>
            <a:r>
              <a:rPr lang="en-US" sz="5400" dirty="0" err="1"/>
              <a:t>bản</a:t>
            </a:r>
            <a:r>
              <a:rPr lang="en-US" sz="5400" dirty="0"/>
              <a:t> </a:t>
            </a:r>
            <a:r>
              <a:rPr lang="en-US" sz="5400" dirty="0" err="1"/>
              <a:t>chất</a:t>
            </a:r>
            <a:r>
              <a:rPr lang="en-US" sz="5400" dirty="0"/>
              <a:t> </a:t>
            </a:r>
            <a:r>
              <a:rPr lang="en-US" sz="5400" dirty="0" err="1"/>
              <a:t>của</a:t>
            </a:r>
            <a:r>
              <a:rPr lang="en-US" sz="5400" dirty="0"/>
              <a:t> </a:t>
            </a:r>
            <a:r>
              <a:rPr lang="en-US" sz="5400" dirty="0" err="1"/>
              <a:t>các</a:t>
            </a:r>
            <a:r>
              <a:rPr lang="en-US" sz="5400" dirty="0"/>
              <a:t> </a:t>
            </a:r>
            <a:r>
              <a:rPr lang="en-US" sz="5400" dirty="0" err="1"/>
              <a:t>cách</a:t>
            </a:r>
            <a:r>
              <a:rPr lang="en-US" sz="5400" dirty="0"/>
              <a:t> </a:t>
            </a:r>
            <a:r>
              <a:rPr lang="en-US" sz="5400" dirty="0" err="1"/>
              <a:t>làm</a:t>
            </a:r>
            <a:r>
              <a:rPr lang="en-US" sz="5400" dirty="0"/>
              <a:t> </a:t>
            </a:r>
            <a:r>
              <a:rPr lang="en-US" sz="5400" dirty="0" err="1"/>
              <a:t>đường</a:t>
            </a:r>
            <a:r>
              <a:rPr lang="en-US" sz="5400" dirty="0"/>
              <a:t> </a:t>
            </a:r>
            <a:r>
              <a:rPr lang="en-US" sz="5400" dirty="0" err="1"/>
              <a:t>cát</a:t>
            </a:r>
            <a:r>
              <a:rPr lang="en-US" sz="5400" dirty="0"/>
              <a:t>, </a:t>
            </a:r>
            <a:r>
              <a:rPr lang="en-US" sz="5400" dirty="0" err="1"/>
              <a:t>đường</a:t>
            </a:r>
            <a:r>
              <a:rPr lang="en-US" sz="5400" dirty="0"/>
              <a:t> </a:t>
            </a:r>
            <a:r>
              <a:rPr lang="en-US" sz="5400" dirty="0" err="1"/>
              <a:t>phèn</a:t>
            </a:r>
            <a:r>
              <a:rPr lang="en-US" sz="5400" dirty="0"/>
              <a:t> </a:t>
            </a:r>
            <a:r>
              <a:rPr lang="en-US" sz="5400" dirty="0" err="1"/>
              <a:t>từ</a:t>
            </a:r>
            <a:r>
              <a:rPr lang="en-US" sz="5400" dirty="0"/>
              <a:t> </a:t>
            </a:r>
            <a:r>
              <a:rPr lang="en-US" sz="5400" dirty="0" err="1"/>
              <a:t>nước</a:t>
            </a:r>
            <a:r>
              <a:rPr lang="en-US" sz="5400" dirty="0"/>
              <a:t> </a:t>
            </a:r>
            <a:r>
              <a:rPr lang="en-US" sz="5400" dirty="0" err="1"/>
              <a:t>mía</a:t>
            </a:r>
            <a:r>
              <a:rPr lang="en-US" sz="5400" dirty="0"/>
              <a:t> </a:t>
            </a:r>
            <a:r>
              <a:rPr lang="en-US" sz="5400" dirty="0" err="1"/>
              <a:t>thuộc</a:t>
            </a:r>
            <a:r>
              <a:rPr lang="en-US" sz="5400" dirty="0"/>
              <a:t> </a:t>
            </a:r>
            <a:r>
              <a:rPr lang="en-US" sz="5400" dirty="0" err="1"/>
              <a:t>loại</a:t>
            </a:r>
            <a:r>
              <a:rPr lang="en-US" sz="5400" dirty="0"/>
              <a:t> </a:t>
            </a:r>
            <a:r>
              <a:rPr lang="en-US" sz="5400" dirty="0" err="1"/>
              <a:t>phương</a:t>
            </a:r>
            <a:r>
              <a:rPr lang="en-US" sz="5400" dirty="0"/>
              <a:t> </a:t>
            </a:r>
            <a:r>
              <a:rPr lang="en-US" sz="5400" dirty="0" err="1"/>
              <a:t>pháp</a:t>
            </a:r>
            <a:r>
              <a:rPr lang="en-US" sz="5400" dirty="0"/>
              <a:t> </a:t>
            </a:r>
            <a:r>
              <a:rPr lang="en-US" sz="5400" dirty="0" err="1"/>
              <a:t>tách</a:t>
            </a:r>
            <a:r>
              <a:rPr lang="en-US" sz="5400" dirty="0"/>
              <a:t> </a:t>
            </a:r>
            <a:r>
              <a:rPr lang="en-US" sz="5400" dirty="0" err="1"/>
              <a:t>biệt</a:t>
            </a:r>
            <a:r>
              <a:rPr lang="en-US" sz="5400" dirty="0"/>
              <a:t> </a:t>
            </a:r>
            <a:r>
              <a:rPr lang="en-US" sz="5400" dirty="0" err="1"/>
              <a:t>và</a:t>
            </a:r>
            <a:r>
              <a:rPr lang="en-US" sz="5400" dirty="0"/>
              <a:t> </a:t>
            </a:r>
            <a:r>
              <a:rPr lang="en-US" sz="5400" dirty="0" err="1"/>
              <a:t>tinh</a:t>
            </a:r>
            <a:r>
              <a:rPr lang="en-US" sz="5400" dirty="0"/>
              <a:t> </a:t>
            </a:r>
            <a:r>
              <a:rPr lang="en-US" sz="5400" dirty="0" err="1"/>
              <a:t>chế</a:t>
            </a:r>
            <a:r>
              <a:rPr lang="en-US" sz="5400" dirty="0"/>
              <a:t> </a:t>
            </a:r>
            <a:r>
              <a:rPr lang="en-US" sz="5400" dirty="0" err="1"/>
              <a:t>nào</a:t>
            </a:r>
            <a:r>
              <a:rPr lang="en-US" sz="5400" dirty="0"/>
              <a:t>?</a:t>
            </a:r>
          </a:p>
        </p:txBody>
      </p:sp>
      <p:sp>
        <p:nvSpPr>
          <p:cNvPr id="2" name="Rectangle 1"/>
          <p:cNvSpPr/>
          <p:nvPr/>
        </p:nvSpPr>
        <p:spPr>
          <a:xfrm>
            <a:off x="1568812" y="7600475"/>
            <a:ext cx="1992853" cy="923330"/>
          </a:xfrm>
          <a:prstGeom prst="rect">
            <a:avLst/>
          </a:prstGeom>
        </p:spPr>
        <p:txBody>
          <a:bodyPr wrap="none">
            <a:spAutoFit/>
          </a:bodyPr>
          <a:lstStyle/>
          <a:p>
            <a:r>
              <a:rPr lang="en-US" sz="5400" dirty="0" err="1" smtClean="0">
                <a:solidFill>
                  <a:schemeClr val="bg1"/>
                </a:solidFill>
              </a:rPr>
              <a:t>Chiết</a:t>
            </a:r>
            <a:r>
              <a:rPr lang="en-US" sz="5400" dirty="0" smtClean="0">
                <a:solidFill>
                  <a:schemeClr val="bg1"/>
                </a:solidFill>
              </a:rPr>
              <a:t>.</a:t>
            </a:r>
            <a:endParaRPr lang="en-US" sz="5400" b="1" dirty="0">
              <a:solidFill>
                <a:schemeClr val="bg1"/>
              </a:solidFill>
            </a:endParaRPr>
          </a:p>
        </p:txBody>
      </p:sp>
      <p:sp>
        <p:nvSpPr>
          <p:cNvPr id="4" name="Rectangle 3"/>
          <p:cNvSpPr/>
          <p:nvPr/>
        </p:nvSpPr>
        <p:spPr>
          <a:xfrm>
            <a:off x="7768634" y="7571846"/>
            <a:ext cx="1723549" cy="923330"/>
          </a:xfrm>
          <a:prstGeom prst="rect">
            <a:avLst/>
          </a:prstGeom>
        </p:spPr>
        <p:txBody>
          <a:bodyPr wrap="none">
            <a:spAutoFit/>
          </a:bodyPr>
          <a:lstStyle/>
          <a:p>
            <a:r>
              <a:rPr lang="en-US" sz="5400" dirty="0" err="1" smtClean="0">
                <a:solidFill>
                  <a:schemeClr val="bg1"/>
                </a:solidFill>
              </a:rPr>
              <a:t>Tách</a:t>
            </a:r>
            <a:endParaRPr lang="en-US" sz="5400" b="1" dirty="0">
              <a:solidFill>
                <a:schemeClr val="bg1"/>
              </a:solidFill>
            </a:endParaRPr>
          </a:p>
        </p:txBody>
      </p:sp>
      <p:sp>
        <p:nvSpPr>
          <p:cNvPr id="5" name="Rectangle 4"/>
          <p:cNvSpPr/>
          <p:nvPr/>
        </p:nvSpPr>
        <p:spPr>
          <a:xfrm>
            <a:off x="14141134" y="7618015"/>
            <a:ext cx="3308664" cy="923330"/>
          </a:xfrm>
          <a:prstGeom prst="rect">
            <a:avLst/>
          </a:prstGeom>
        </p:spPr>
        <p:txBody>
          <a:bodyPr wrap="square">
            <a:spAutoFit/>
          </a:bodyPr>
          <a:lstStyle/>
          <a:p>
            <a:r>
              <a:rPr lang="en-US" sz="5400" dirty="0" err="1" smtClean="0">
                <a:solidFill>
                  <a:schemeClr val="bg1"/>
                </a:solidFill>
              </a:rPr>
              <a:t>Kết</a:t>
            </a:r>
            <a:r>
              <a:rPr lang="en-US" sz="5400" dirty="0" smtClean="0">
                <a:solidFill>
                  <a:schemeClr val="bg1"/>
                </a:solidFill>
              </a:rPr>
              <a:t> </a:t>
            </a:r>
            <a:r>
              <a:rPr lang="en-US" sz="5400" dirty="0" err="1" smtClean="0">
                <a:solidFill>
                  <a:schemeClr val="bg1"/>
                </a:solidFill>
              </a:rPr>
              <a:t>tinh</a:t>
            </a:r>
            <a:r>
              <a:rPr lang="en-US" sz="5400" dirty="0" smtClean="0">
                <a:solidFill>
                  <a:schemeClr val="bg1"/>
                </a:solidFill>
              </a:rPr>
              <a:t>.</a:t>
            </a:r>
            <a:r>
              <a:rPr lang="en-US" sz="5400" dirty="0"/>
              <a:t>	</a:t>
            </a:r>
          </a:p>
        </p:txBody>
      </p:sp>
      <p:sp>
        <p:nvSpPr>
          <p:cNvPr id="77" name="Rectangle 76"/>
          <p:cNvSpPr/>
          <p:nvPr/>
        </p:nvSpPr>
        <p:spPr>
          <a:xfrm>
            <a:off x="20656506" y="7156348"/>
            <a:ext cx="2898235" cy="1754326"/>
          </a:xfrm>
          <a:prstGeom prst="rect">
            <a:avLst/>
          </a:prstGeom>
        </p:spPr>
        <p:txBody>
          <a:bodyPr wrap="square">
            <a:spAutoFit/>
          </a:bodyPr>
          <a:lstStyle/>
          <a:p>
            <a:r>
              <a:rPr lang="en-US" sz="5400" dirty="0" err="1" smtClean="0">
                <a:solidFill>
                  <a:schemeClr val="bg1"/>
                </a:solidFill>
              </a:rPr>
              <a:t>Chưng</a:t>
            </a:r>
            <a:r>
              <a:rPr lang="en-US" sz="5400" dirty="0" smtClean="0">
                <a:solidFill>
                  <a:schemeClr val="bg1"/>
                </a:solidFill>
              </a:rPr>
              <a:t> </a:t>
            </a:r>
            <a:r>
              <a:rPr lang="en-US" sz="5400" dirty="0" err="1" smtClean="0">
                <a:solidFill>
                  <a:schemeClr val="bg1"/>
                </a:solidFill>
              </a:rPr>
              <a:t>cất</a:t>
            </a:r>
            <a:r>
              <a:rPr lang="en-US" sz="5400" dirty="0" smtClean="0">
                <a:solidFill>
                  <a:schemeClr val="bg1"/>
                </a:solidFill>
              </a:rPr>
              <a:t>.</a:t>
            </a:r>
            <a:r>
              <a:rPr lang="en-US" sz="5400" dirty="0"/>
              <a:t>	</a:t>
            </a:r>
          </a:p>
        </p:txBody>
      </p:sp>
    </p:spTree>
    <p:extLst>
      <p:ext uri="{BB962C8B-B14F-4D97-AF65-F5344CB8AC3E}">
        <p14:creationId xmlns:p14="http://schemas.microsoft.com/office/powerpoint/2010/main" val="244811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1000"/>
                                        <p:tgtEl>
                                          <p:spTgt spid="77"/>
                                        </p:tgtEl>
                                      </p:cBhvr>
                                    </p:animEffect>
                                    <p:anim calcmode="lin" valueType="num">
                                      <p:cBhvr>
                                        <p:cTn id="43" dur="1000" fill="hold"/>
                                        <p:tgtEl>
                                          <p:spTgt spid="77"/>
                                        </p:tgtEl>
                                        <p:attrNameLst>
                                          <p:attrName>ppt_x</p:attrName>
                                        </p:attrNameLst>
                                      </p:cBhvr>
                                      <p:tavLst>
                                        <p:tav tm="0">
                                          <p:val>
                                            <p:strVal val="#ppt_x"/>
                                          </p:val>
                                        </p:tav>
                                        <p:tav tm="100000">
                                          <p:val>
                                            <p:strVal val="#ppt_x"/>
                                          </p:val>
                                        </p:tav>
                                      </p:tavLst>
                                    </p:anim>
                                    <p:anim calcmode="lin" valueType="num">
                                      <p:cBhvr>
                                        <p:cTn id="44"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62"/>
                                        </p:tgtEl>
                                        <p:attrNameLst>
                                          <p:attrName>style.visibility</p:attrName>
                                        </p:attrNameLst>
                                      </p:cBhvr>
                                      <p:to>
                                        <p:strVal val="visible"/>
                                      </p:to>
                                    </p:set>
                                    <p:animEffect transition="in" filter="wipe(left)">
                                      <p:cBhvr>
                                        <p:cTn id="49"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3" grpId="0"/>
      <p:bldP spid="2" grpId="0"/>
      <p:bldP spid="4" grpId="0"/>
      <p:bldP spid="5" grpId="0"/>
      <p:bldP spid="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2363332"/>
            <a:ext cx="5294648" cy="967070"/>
            <a:chOff x="2067302" y="5896133"/>
            <a:chExt cx="3438498" cy="967070"/>
          </a:xfrm>
        </p:grpSpPr>
        <p:sp>
          <p:nvSpPr>
            <p:cNvPr id="291" name="Google Shape;291;p4"/>
            <p:cNvSpPr/>
            <p:nvPr/>
          </p:nvSpPr>
          <p:spPr>
            <a:xfrm rot="5400000">
              <a:off x="3769948" y="5095067"/>
              <a:ext cx="793396" cy="2677251"/>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5896133"/>
              <a:ext cx="264987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err="1" smtClean="0">
                  <a:solidFill>
                    <a:srgbClr val="7E9532"/>
                  </a:solidFill>
                  <a:latin typeface="Times New Roman"/>
                  <a:ea typeface="Times New Roman"/>
                  <a:cs typeface="Times New Roman"/>
                  <a:sym typeface="Times New Roman"/>
                </a:rPr>
                <a:t>Luyện</a:t>
              </a:r>
              <a:r>
                <a:rPr lang="en-US" sz="5400" b="1" dirty="0" smtClean="0">
                  <a:solidFill>
                    <a:srgbClr val="7E9532"/>
                  </a:solidFill>
                  <a:latin typeface="Times New Roman"/>
                  <a:ea typeface="Times New Roman"/>
                  <a:cs typeface="Times New Roman"/>
                  <a:sym typeface="Times New Roman"/>
                </a:rPr>
                <a:t> </a:t>
              </a:r>
              <a:r>
                <a:rPr lang="en-US" sz="5400" b="1" dirty="0" err="1" smtClean="0">
                  <a:solidFill>
                    <a:srgbClr val="7E9532"/>
                  </a:solidFill>
                  <a:latin typeface="Times New Roman"/>
                  <a:ea typeface="Times New Roman"/>
                  <a:cs typeface="Times New Roman"/>
                  <a:sym typeface="Times New Roman"/>
                </a:rPr>
                <a:t>tập</a:t>
              </a:r>
              <a:endParaRPr sz="5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53" name="Group 1">
            <a:extLst>
              <a:ext uri="{FF2B5EF4-FFF2-40B4-BE49-F238E27FC236}">
                <a16:creationId xmlns:a16="http://schemas.microsoft.com/office/drawing/2014/main" xmlns="" id="{2C69E716-EF34-8C4B-BB20-977BAF7C5DC0}"/>
              </a:ext>
            </a:extLst>
          </p:cNvPr>
          <p:cNvGrpSpPr/>
          <p:nvPr/>
        </p:nvGrpSpPr>
        <p:grpSpPr>
          <a:xfrm>
            <a:off x="3268684" y="6842750"/>
            <a:ext cx="25652273" cy="5342138"/>
            <a:chOff x="247183" y="2340492"/>
            <a:chExt cx="10637497" cy="1187808"/>
          </a:xfrm>
        </p:grpSpPr>
        <p:grpSp>
          <p:nvGrpSpPr>
            <p:cNvPr id="54" name="Group 50">
              <a:extLst>
                <a:ext uri="{FF2B5EF4-FFF2-40B4-BE49-F238E27FC236}">
                  <a16:creationId xmlns:a16="http://schemas.microsoft.com/office/drawing/2014/main" xmlns="" id="{EFEB930C-77FB-5562-B961-FAFAF5944BC4}"/>
                </a:ext>
              </a:extLst>
            </p:cNvPr>
            <p:cNvGrpSpPr/>
            <p:nvPr/>
          </p:nvGrpSpPr>
          <p:grpSpPr>
            <a:xfrm>
              <a:off x="247183" y="2340493"/>
              <a:ext cx="3786828" cy="550086"/>
              <a:chOff x="5537206" y="1800077"/>
              <a:chExt cx="3773989" cy="511383"/>
            </a:xfrm>
          </p:grpSpPr>
          <p:sp>
            <p:nvSpPr>
              <p:cNvPr id="259" name="Rectangle 51">
                <a:extLst>
                  <a:ext uri="{FF2B5EF4-FFF2-40B4-BE49-F238E27FC236}">
                    <a16:creationId xmlns:a16="http://schemas.microsoft.com/office/drawing/2014/main" xmlns="" id="{0142A39C-F31B-4525-DBEE-473992CB42DF}"/>
                  </a:ext>
                </a:extLst>
              </p:cNvPr>
              <p:cNvSpPr/>
              <p:nvPr/>
            </p:nvSpPr>
            <p:spPr>
              <a:xfrm>
                <a:off x="5827748" y="1800077"/>
                <a:ext cx="3483447" cy="51138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xmlns=""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xmlns="" id="{B4E74AE4-8346-065B-9265-27E9693B98ED}"/>
                  </a:ext>
                </a:extLst>
              </p:cNvPr>
              <p:cNvSpPr txBox="1"/>
              <p:nvPr/>
            </p:nvSpPr>
            <p:spPr>
              <a:xfrm>
                <a:off x="6075400" y="1903250"/>
                <a:ext cx="1492639" cy="171770"/>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xmlns="" id="{5EF6D73A-9E3C-AFDB-0239-F9E7ED65BE8A}"/>
                </a:ext>
              </a:extLst>
            </p:cNvPr>
            <p:cNvGrpSpPr/>
            <p:nvPr/>
          </p:nvGrpSpPr>
          <p:grpSpPr>
            <a:xfrm>
              <a:off x="5201275" y="2340492"/>
              <a:ext cx="3700511" cy="538128"/>
              <a:chOff x="7568470" y="1800073"/>
              <a:chExt cx="3687966" cy="500266"/>
            </a:xfrm>
          </p:grpSpPr>
          <p:sp>
            <p:nvSpPr>
              <p:cNvPr id="256" name="Rectangle 55">
                <a:extLst>
                  <a:ext uri="{FF2B5EF4-FFF2-40B4-BE49-F238E27FC236}">
                    <a16:creationId xmlns:a16="http://schemas.microsoft.com/office/drawing/2014/main" xmlns="" id="{FF959755-E133-FE71-E1C7-4B3BA1BC6AED}"/>
                  </a:ext>
                </a:extLst>
              </p:cNvPr>
              <p:cNvSpPr/>
              <p:nvPr/>
            </p:nvSpPr>
            <p:spPr>
              <a:xfrm>
                <a:off x="7937683" y="1800073"/>
                <a:ext cx="3318753" cy="50026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xmlns="" id="{C0363CC1-7F6C-7E56-E134-1D234DC70FD9}"/>
                  </a:ext>
                </a:extLst>
              </p:cNvPr>
              <p:cNvSpPr/>
              <p:nvPr/>
            </p:nvSpPr>
            <p:spPr>
              <a:xfrm>
                <a:off x="7568470" y="1800073"/>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B</a:t>
                </a:r>
                <a:r>
                  <a:rPr kumimoji="0" lang="en-US" sz="4800" b="1"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     </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3" name="TextBox 47">
              <a:extLst>
                <a:ext uri="{FF2B5EF4-FFF2-40B4-BE49-F238E27FC236}">
                  <a16:creationId xmlns:a16="http://schemas.microsoft.com/office/drawing/2014/main" xmlns="" id="{CA2F99A4-4C00-DC7E-83DB-480F313F0378}"/>
                </a:ext>
              </a:extLst>
            </p:cNvPr>
            <p:cNvSpPr txBox="1"/>
            <p:nvPr/>
          </p:nvSpPr>
          <p:spPr>
            <a:xfrm>
              <a:off x="7307223" y="3343531"/>
              <a:ext cx="1495482" cy="184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0" name="TextBox 61">
              <a:extLst>
                <a:ext uri="{FF2B5EF4-FFF2-40B4-BE49-F238E27FC236}">
                  <a16:creationId xmlns:mc="http://schemas.openxmlformats.org/markup-compatibility/2006" xmlns:a14="http://schemas.microsoft.com/office/drawing/2010/main" xmlns:a16="http://schemas.microsoft.com/office/drawing/2014/main" xmlns="" id="{4DFD408E-6A9A-A4DD-BCD5-C821B53A4850}"/>
                </a:ext>
              </a:extLst>
            </p:cNvPr>
            <p:cNvSpPr txBox="1"/>
            <p:nvPr/>
          </p:nvSpPr>
          <p:spPr>
            <a:xfrm>
              <a:off x="9434918" y="2432523"/>
              <a:ext cx="1449762" cy="184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63" name="Group 11">
            <a:extLst>
              <a:ext uri="{FF2B5EF4-FFF2-40B4-BE49-F238E27FC236}">
                <a16:creationId xmlns:a16="http://schemas.microsoft.com/office/drawing/2014/main" xmlns="" id="{519A3A9B-06D2-AAB5-842E-BA68BBE5F223}"/>
              </a:ext>
            </a:extLst>
          </p:cNvPr>
          <p:cNvGrpSpPr/>
          <p:nvPr/>
        </p:nvGrpSpPr>
        <p:grpSpPr>
          <a:xfrm>
            <a:off x="-620260" y="3645227"/>
            <a:ext cx="24759475" cy="2144297"/>
            <a:chOff x="226013" y="1410947"/>
            <a:chExt cx="23933882" cy="2144297"/>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1785876"/>
              <a:ext cx="23933882" cy="1769368"/>
              <a:chOff x="534987" y="1439561"/>
              <a:chExt cx="23122803" cy="1483873"/>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860504" y="1439561"/>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508026" y="1763895"/>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en-US" sz="4800" b="1" i="0" u="none" strike="noStrike" kern="1200" cap="none" spc="0" normalizeH="0" baseline="0" noProof="0" dirty="0" smtClean="0">
                      <a:ln>
                        <a:noFill/>
                      </a:ln>
                      <a:solidFill>
                        <a:prstClr val="white"/>
                      </a:solidFill>
                      <a:effectLst/>
                      <a:uLnTx/>
                      <a:uFillTx/>
                      <a:latin typeface="Tahoma" pitchFamily="34" charset="0"/>
                      <a:ea typeface="+mn-ea"/>
                      <a:cs typeface="Tahoma" pitchFamily="34" charset="0"/>
                    </a:rPr>
                    <a:t>5</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mc="http://schemas.openxmlformats.org/markup-compatibility/2006" xmlns:a14="http://schemas.microsoft.com/office/drawing/2010/main" xmlns:a16="http://schemas.microsoft.com/office/drawing/2014/main" xmlns="" id="{0CE78A64-B2F6-ED1E-BAE0-B92E926AD0E1}"/>
                </a:ext>
              </a:extLst>
            </p:cNvPr>
            <p:cNvSpPr txBox="1">
              <a:spLocks noChangeArrowheads="1"/>
            </p:cNvSpPr>
            <p:nvPr/>
          </p:nvSpPr>
          <p:spPr bwMode="auto">
            <a:xfrm>
              <a:off x="4847978" y="1410947"/>
              <a:ext cx="9577064" cy="92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l" defTabSz="2177278" eaLnBrk="1" fontAlgn="auto" latinLnBrk="0" hangingPunct="1">
                <a:lnSpc>
                  <a:spcPct val="100000"/>
                </a:lnSpc>
                <a:spcBef>
                  <a:spcPct val="50000"/>
                </a:spcBef>
                <a:spcAft>
                  <a:spcPts val="0"/>
                </a:spcAft>
                <a:buClrTx/>
                <a:buSzTx/>
                <a:buFontTx/>
                <a:buNone/>
                <a:tabLst/>
                <a:defRPr/>
              </a:pPr>
              <a:endParaRPr kumimoji="0" lang="en-US" altLang="vi-VN" sz="4800" b="1" i="0" u="none" strike="noStrike" kern="1200" cap="none" spc="0" normalizeH="0" baseline="0" noProof="0" dirty="0">
                <a:ln>
                  <a:noFill/>
                </a:ln>
                <a:solidFill>
                  <a:prstClr val="black"/>
                </a:solidFill>
                <a:effectLst/>
                <a:uLnTx/>
                <a:uFillTx/>
                <a:latin typeface="VNI-Times" pitchFamily="2" charset="0"/>
                <a:ea typeface="+mn-ea"/>
                <a:cs typeface="+mn-cs"/>
              </a:endParaRPr>
            </a:p>
          </p:txBody>
        </p:sp>
      </p:grpSp>
      <p:sp>
        <p:nvSpPr>
          <p:cNvPr id="3" name="Rectangle 2"/>
          <p:cNvSpPr/>
          <p:nvPr/>
        </p:nvSpPr>
        <p:spPr>
          <a:xfrm>
            <a:off x="3019387" y="4469928"/>
            <a:ext cx="20052474" cy="923330"/>
          </a:xfrm>
          <a:prstGeom prst="rect">
            <a:avLst/>
          </a:prstGeom>
        </p:spPr>
        <p:txBody>
          <a:bodyPr wrap="square">
            <a:spAutoFit/>
          </a:bodyPr>
          <a:lstStyle/>
          <a:p>
            <a:r>
              <a:rPr lang="en-US" sz="5400" dirty="0" err="1"/>
              <a:t>Cặp</a:t>
            </a:r>
            <a:r>
              <a:rPr lang="en-US" sz="5400" dirty="0"/>
              <a:t> </a:t>
            </a:r>
            <a:r>
              <a:rPr lang="en-US" sz="5400" dirty="0" err="1"/>
              <a:t>chất</a:t>
            </a:r>
            <a:r>
              <a:rPr lang="en-US" sz="5400" dirty="0"/>
              <a:t> </a:t>
            </a:r>
            <a:r>
              <a:rPr lang="en-US" sz="5400" dirty="0" err="1"/>
              <a:t>nào</a:t>
            </a:r>
            <a:r>
              <a:rPr lang="en-US" sz="5400" dirty="0"/>
              <a:t> </a:t>
            </a:r>
            <a:r>
              <a:rPr lang="en-US" sz="5400" dirty="0" err="1"/>
              <a:t>sau</a:t>
            </a:r>
            <a:r>
              <a:rPr lang="en-US" sz="5400" dirty="0"/>
              <a:t> </a:t>
            </a:r>
            <a:r>
              <a:rPr lang="en-US" sz="5400" dirty="0" err="1"/>
              <a:t>đây</a:t>
            </a:r>
            <a:r>
              <a:rPr lang="en-US" sz="5400" dirty="0"/>
              <a:t> </a:t>
            </a:r>
            <a:r>
              <a:rPr lang="en-US" sz="5400" dirty="0" err="1"/>
              <a:t>là</a:t>
            </a:r>
            <a:r>
              <a:rPr lang="en-US" sz="5400" dirty="0"/>
              <a:t> </a:t>
            </a:r>
            <a:r>
              <a:rPr lang="en-US" sz="5400" dirty="0" err="1"/>
              <a:t>đồng</a:t>
            </a:r>
            <a:r>
              <a:rPr lang="en-US" sz="5400" dirty="0"/>
              <a:t> </a:t>
            </a:r>
            <a:r>
              <a:rPr lang="en-US" sz="5400" dirty="0" err="1"/>
              <a:t>phân</a:t>
            </a:r>
            <a:r>
              <a:rPr lang="en-US" sz="5400" dirty="0"/>
              <a:t> </a:t>
            </a:r>
            <a:r>
              <a:rPr lang="en-US" sz="5400" dirty="0" err="1"/>
              <a:t>của</a:t>
            </a:r>
            <a:r>
              <a:rPr lang="en-US" sz="5400" dirty="0"/>
              <a:t> </a:t>
            </a:r>
            <a:r>
              <a:rPr lang="en-US" sz="5400" dirty="0" err="1"/>
              <a:t>nhau</a:t>
            </a:r>
            <a:r>
              <a:rPr lang="en-US" sz="5400" dirty="0"/>
              <a:t>?</a:t>
            </a:r>
          </a:p>
        </p:txBody>
      </p:sp>
      <p:sp>
        <p:nvSpPr>
          <p:cNvPr id="2" name="Rectangle 1"/>
          <p:cNvSpPr/>
          <p:nvPr/>
        </p:nvSpPr>
        <p:spPr>
          <a:xfrm>
            <a:off x="16453477" y="7194678"/>
            <a:ext cx="7802136" cy="923330"/>
          </a:xfrm>
          <a:prstGeom prst="rect">
            <a:avLst/>
          </a:prstGeom>
        </p:spPr>
        <p:txBody>
          <a:bodyPr wrap="none">
            <a:spAutoFit/>
          </a:bodyPr>
          <a:lstStyle/>
          <a:p>
            <a:r>
              <a:rPr lang="en-US" sz="5400" dirty="0"/>
              <a:t>CH</a:t>
            </a:r>
            <a:r>
              <a:rPr lang="en-US" sz="5400" baseline="-25000" dirty="0"/>
              <a:t>3</a:t>
            </a:r>
            <a:r>
              <a:rPr lang="en-US" sz="5400" dirty="0"/>
              <a:t>-O-CH</a:t>
            </a:r>
            <a:r>
              <a:rPr lang="en-US" sz="5400" baseline="-25000" dirty="0"/>
              <a:t>3</a:t>
            </a:r>
            <a:r>
              <a:rPr lang="en-US" sz="5400" dirty="0"/>
              <a:t> </a:t>
            </a:r>
            <a:r>
              <a:rPr lang="en-US" sz="5400" dirty="0" err="1"/>
              <a:t>và</a:t>
            </a:r>
            <a:r>
              <a:rPr lang="en-US" sz="5400" dirty="0"/>
              <a:t> CH</a:t>
            </a:r>
            <a:r>
              <a:rPr lang="en-US" sz="5400" baseline="-25000" dirty="0"/>
              <a:t>3</a:t>
            </a:r>
            <a:r>
              <a:rPr lang="en-US" sz="5400" dirty="0"/>
              <a:t>CHO.</a:t>
            </a:r>
          </a:p>
        </p:txBody>
      </p:sp>
      <p:sp>
        <p:nvSpPr>
          <p:cNvPr id="4" name="Rectangle 3"/>
          <p:cNvSpPr/>
          <p:nvPr/>
        </p:nvSpPr>
        <p:spPr>
          <a:xfrm>
            <a:off x="4585639" y="7274314"/>
            <a:ext cx="7814960" cy="923330"/>
          </a:xfrm>
          <a:prstGeom prst="rect">
            <a:avLst/>
          </a:prstGeom>
        </p:spPr>
        <p:txBody>
          <a:bodyPr wrap="none">
            <a:spAutoFit/>
          </a:bodyPr>
          <a:lstStyle/>
          <a:p>
            <a:r>
              <a:rPr lang="en-US" sz="5400" dirty="0"/>
              <a:t>C</a:t>
            </a:r>
            <a:r>
              <a:rPr lang="en-US" sz="5400" baseline="-25000" dirty="0"/>
              <a:t>2</a:t>
            </a:r>
            <a:r>
              <a:rPr lang="en-US" sz="5400" dirty="0"/>
              <a:t>H</a:t>
            </a:r>
            <a:r>
              <a:rPr lang="en-US" sz="5400" baseline="-25000" dirty="0"/>
              <a:t>5</a:t>
            </a:r>
            <a:r>
              <a:rPr lang="en-US" sz="5400" dirty="0"/>
              <a:t>OH </a:t>
            </a:r>
            <a:r>
              <a:rPr lang="en-US" sz="5400" dirty="0" err="1"/>
              <a:t>và</a:t>
            </a:r>
            <a:r>
              <a:rPr lang="en-US" sz="5400" dirty="0"/>
              <a:t> CH</a:t>
            </a:r>
            <a:r>
              <a:rPr lang="en-US" sz="5400" baseline="-25000" dirty="0"/>
              <a:t>3</a:t>
            </a:r>
            <a:r>
              <a:rPr lang="en-US" sz="5400" dirty="0"/>
              <a:t>-O-C</a:t>
            </a:r>
            <a:r>
              <a:rPr lang="en-US" sz="5400" baseline="-25000" dirty="0"/>
              <a:t>2</a:t>
            </a:r>
            <a:r>
              <a:rPr lang="en-US" sz="5400" dirty="0"/>
              <a:t>H</a:t>
            </a:r>
            <a:r>
              <a:rPr lang="en-US" sz="5400" baseline="-25000" dirty="0"/>
              <a:t>5</a:t>
            </a:r>
            <a:r>
              <a:rPr lang="en-US" sz="5400" dirty="0"/>
              <a:t>.</a:t>
            </a:r>
            <a:endParaRPr lang="en-US" sz="5400" b="1" dirty="0">
              <a:solidFill>
                <a:schemeClr val="bg1"/>
              </a:solidFill>
            </a:endParaRPr>
          </a:p>
        </p:txBody>
      </p:sp>
      <p:grpSp>
        <p:nvGrpSpPr>
          <p:cNvPr id="71" name="Group 1">
            <a:extLst>
              <a:ext uri="{FF2B5EF4-FFF2-40B4-BE49-F238E27FC236}">
                <a16:creationId xmlns:a16="http://schemas.microsoft.com/office/drawing/2014/main" xmlns="" id="{2C69E716-EF34-8C4B-BB20-977BAF7C5DC0}"/>
              </a:ext>
            </a:extLst>
          </p:cNvPr>
          <p:cNvGrpSpPr/>
          <p:nvPr/>
        </p:nvGrpSpPr>
        <p:grpSpPr>
          <a:xfrm>
            <a:off x="-2139850" y="10278221"/>
            <a:ext cx="26279066" cy="2605135"/>
            <a:chOff x="787208" y="2311337"/>
            <a:chExt cx="12024739" cy="579244"/>
          </a:xfrm>
        </p:grpSpPr>
        <p:sp>
          <p:nvSpPr>
            <p:cNvPr id="88" name="TextBox 53">
              <a:extLst>
                <a:ext uri="{FF2B5EF4-FFF2-40B4-BE49-F238E27FC236}">
                  <a16:creationId xmlns:a16="http://schemas.microsoft.com/office/drawing/2014/main" xmlns="" id="{B4E74AE4-8346-065B-9265-27E9693B98ED}"/>
                </a:ext>
              </a:extLst>
            </p:cNvPr>
            <p:cNvSpPr txBox="1"/>
            <p:nvPr/>
          </p:nvSpPr>
          <p:spPr>
            <a:xfrm>
              <a:off x="787208" y="2451473"/>
              <a:ext cx="1497717" cy="184770"/>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TextBox 57">
              <a:extLst>
                <a:ext uri="{FF2B5EF4-FFF2-40B4-BE49-F238E27FC236}">
                  <a16:creationId xmlns:a16="http://schemas.microsoft.com/office/drawing/2014/main" xmlns="" id="{0E04AD19-1B8B-EBF9-EE45-9867FCC8B7F7}"/>
                </a:ext>
              </a:extLst>
            </p:cNvPr>
            <p:cNvSpPr txBox="1"/>
            <p:nvPr/>
          </p:nvSpPr>
          <p:spPr>
            <a:xfrm>
              <a:off x="3454202" y="2451470"/>
              <a:ext cx="1747074" cy="184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74" name="Group 3">
              <a:extLst>
                <a:ext uri="{FF2B5EF4-FFF2-40B4-BE49-F238E27FC236}">
                  <a16:creationId xmlns:a16="http://schemas.microsoft.com/office/drawing/2014/main" xmlns="" id="{CF23B054-DF48-39BF-9EDE-56B2CF1B7F5C}"/>
                </a:ext>
              </a:extLst>
            </p:cNvPr>
            <p:cNvGrpSpPr/>
            <p:nvPr/>
          </p:nvGrpSpPr>
          <p:grpSpPr>
            <a:xfrm>
              <a:off x="3228211" y="2311337"/>
              <a:ext cx="4212396" cy="538129"/>
              <a:chOff x="2696060" y="1772968"/>
              <a:chExt cx="4198114" cy="500266"/>
            </a:xfrm>
          </p:grpSpPr>
          <p:sp>
            <p:nvSpPr>
              <p:cNvPr id="80" name="Rectangle 45">
                <a:extLst>
                  <a:ext uri="{FF2B5EF4-FFF2-40B4-BE49-F238E27FC236}">
                    <a16:creationId xmlns:a16="http://schemas.microsoft.com/office/drawing/2014/main" xmlns="" id="{0C377D84-C468-2881-D511-7FFA9904A78A}"/>
                  </a:ext>
                </a:extLst>
              </p:cNvPr>
              <p:cNvSpPr/>
              <p:nvPr/>
            </p:nvSpPr>
            <p:spPr>
              <a:xfrm>
                <a:off x="3050369" y="1772968"/>
                <a:ext cx="3843805" cy="50026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1" name="Oval 46">
                <a:extLst>
                  <a:ext uri="{FF2B5EF4-FFF2-40B4-BE49-F238E27FC236}">
                    <a16:creationId xmlns:a16="http://schemas.microsoft.com/office/drawing/2014/main" xmlns="" id="{84C7C448-F332-F28D-0098-E96FCA975070}"/>
                  </a:ext>
                </a:extLst>
              </p:cNvPr>
              <p:cNvSpPr/>
              <p:nvPr/>
            </p:nvSpPr>
            <p:spPr>
              <a:xfrm>
                <a:off x="2696060" y="1772968"/>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75" name="Group 58">
              <a:extLst>
                <a:ext uri="{FF2B5EF4-FFF2-40B4-BE49-F238E27FC236}">
                  <a16:creationId xmlns:a16="http://schemas.microsoft.com/office/drawing/2014/main" xmlns="" id="{C75660C5-1795-45E7-2459-CDF6F0A3AC00}"/>
                </a:ext>
              </a:extLst>
            </p:cNvPr>
            <p:cNvGrpSpPr/>
            <p:nvPr/>
          </p:nvGrpSpPr>
          <p:grpSpPr>
            <a:xfrm>
              <a:off x="8804129" y="2352453"/>
              <a:ext cx="4007818" cy="538128"/>
              <a:chOff x="5347039" y="1811194"/>
              <a:chExt cx="3994230" cy="500266"/>
            </a:xfrm>
          </p:grpSpPr>
          <p:sp>
            <p:nvSpPr>
              <p:cNvPr id="76" name="Rectangle 59">
                <a:extLst>
                  <a:ext uri="{FF2B5EF4-FFF2-40B4-BE49-F238E27FC236}">
                    <a16:creationId xmlns:a16="http://schemas.microsoft.com/office/drawing/2014/main" xmlns="" id="{858BB183-9700-382C-438C-460288C678C2}"/>
                  </a:ext>
                </a:extLst>
              </p:cNvPr>
              <p:cNvSpPr/>
              <p:nvPr/>
            </p:nvSpPr>
            <p:spPr>
              <a:xfrm>
                <a:off x="5679197" y="1811194"/>
                <a:ext cx="3662072" cy="50026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8" name="Oval 60">
                <a:extLst>
                  <a:ext uri="{FF2B5EF4-FFF2-40B4-BE49-F238E27FC236}">
                    <a16:creationId xmlns:a16="http://schemas.microsoft.com/office/drawing/2014/main" xmlns="" id="{2BD16B99-D6A9-0455-38D3-7C63D9743A38}"/>
                  </a:ext>
                </a:extLst>
              </p:cNvPr>
              <p:cNvSpPr/>
              <p:nvPr/>
            </p:nvSpPr>
            <p:spPr>
              <a:xfrm>
                <a:off x="5347039"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79" name="TextBox 61">
                <a:extLst>
                  <a:ext uri="{FF2B5EF4-FFF2-40B4-BE49-F238E27FC236}">
                    <a16:creationId xmlns:mc="http://schemas.openxmlformats.org/markup-compatibility/2006" xmlns:a14="http://schemas.microsoft.com/office/drawing/2010/main" xmlns:a16="http://schemas.microsoft.com/office/drawing/2014/main" xmlns="" id="{4DFD408E-6A9A-A4DD-BCD5-C821B53A4850}"/>
                  </a:ext>
                </a:extLst>
              </p:cNvPr>
              <p:cNvSpPr txBox="1"/>
              <p:nvPr/>
            </p:nvSpPr>
            <p:spPr>
              <a:xfrm>
                <a:off x="5975686" y="1885631"/>
                <a:ext cx="1444846" cy="171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89" name="Rectangle 88"/>
          <p:cNvSpPr/>
          <p:nvPr/>
        </p:nvSpPr>
        <p:spPr>
          <a:xfrm>
            <a:off x="4388253" y="10611164"/>
            <a:ext cx="8012346" cy="1754326"/>
          </a:xfrm>
          <a:prstGeom prst="rect">
            <a:avLst/>
          </a:prstGeom>
        </p:spPr>
        <p:txBody>
          <a:bodyPr wrap="square">
            <a:spAutoFit/>
          </a:bodyPr>
          <a:lstStyle/>
          <a:p>
            <a:r>
              <a:rPr lang="en-US" sz="5400" dirty="0"/>
              <a:t>CH</a:t>
            </a:r>
            <a:r>
              <a:rPr lang="en-US" sz="5400" baseline="-25000" dirty="0"/>
              <a:t>3</a:t>
            </a:r>
            <a:r>
              <a:rPr lang="en-US" sz="5400" dirty="0"/>
              <a:t>-CH</a:t>
            </a:r>
            <a:r>
              <a:rPr lang="en-US" sz="5400" baseline="-25000" dirty="0"/>
              <a:t>2</a:t>
            </a:r>
            <a:r>
              <a:rPr lang="en-US" sz="5400" dirty="0"/>
              <a:t>-CH</a:t>
            </a:r>
            <a:r>
              <a:rPr lang="en-US" sz="5400" baseline="-25000" dirty="0"/>
              <a:t>2</a:t>
            </a:r>
            <a:r>
              <a:rPr lang="en-US" sz="5400" dirty="0"/>
              <a:t>-OH </a:t>
            </a:r>
            <a:r>
              <a:rPr lang="en-US" sz="5400" dirty="0" err="1"/>
              <a:t>và</a:t>
            </a:r>
            <a:r>
              <a:rPr lang="en-US" sz="5400" dirty="0"/>
              <a:t> </a:t>
            </a:r>
            <a:endParaRPr lang="en-US" sz="5400" dirty="0" smtClean="0"/>
          </a:p>
          <a:p>
            <a:r>
              <a:rPr lang="en-US" sz="5400" dirty="0" smtClean="0"/>
              <a:t>CH</a:t>
            </a:r>
            <a:r>
              <a:rPr lang="en-US" sz="5400" baseline="-25000" dirty="0" smtClean="0"/>
              <a:t>3</a:t>
            </a:r>
            <a:r>
              <a:rPr lang="en-US" sz="5400" dirty="0" smtClean="0"/>
              <a:t>-CH(OH</a:t>
            </a:r>
            <a:r>
              <a:rPr lang="en-US" sz="5400" dirty="0"/>
              <a:t>)-CH</a:t>
            </a:r>
            <a:r>
              <a:rPr lang="en-US" sz="5400" baseline="-25000" dirty="0"/>
              <a:t>3</a:t>
            </a:r>
            <a:r>
              <a:rPr lang="en-US" sz="5400" dirty="0"/>
              <a:t>.</a:t>
            </a:r>
            <a:endParaRPr lang="en-US" sz="5400" b="1" dirty="0">
              <a:solidFill>
                <a:schemeClr val="bg1"/>
              </a:solidFill>
            </a:endParaRPr>
          </a:p>
        </p:txBody>
      </p:sp>
      <p:sp>
        <p:nvSpPr>
          <p:cNvPr id="90" name="Rectangle 89"/>
          <p:cNvSpPr/>
          <p:nvPr/>
        </p:nvSpPr>
        <p:spPr>
          <a:xfrm>
            <a:off x="16573956" y="10611164"/>
            <a:ext cx="8012346" cy="1754326"/>
          </a:xfrm>
          <a:prstGeom prst="rect">
            <a:avLst/>
          </a:prstGeom>
        </p:spPr>
        <p:txBody>
          <a:bodyPr wrap="square">
            <a:spAutoFit/>
          </a:bodyPr>
          <a:lstStyle/>
          <a:p>
            <a:r>
              <a:rPr lang="en-US" sz="5400" dirty="0"/>
              <a:t>CH</a:t>
            </a:r>
            <a:r>
              <a:rPr lang="en-US" sz="5400" baseline="-25000" dirty="0"/>
              <a:t>3</a:t>
            </a:r>
            <a:r>
              <a:rPr lang="en-US" sz="5400" dirty="0"/>
              <a:t>-CH</a:t>
            </a:r>
            <a:r>
              <a:rPr lang="en-US" sz="5400" baseline="-25000" dirty="0"/>
              <a:t>2</a:t>
            </a:r>
            <a:r>
              <a:rPr lang="en-US" sz="5400" dirty="0"/>
              <a:t>-CH</a:t>
            </a:r>
            <a:r>
              <a:rPr lang="en-US" sz="5400" baseline="-25000" dirty="0"/>
              <a:t>2</a:t>
            </a:r>
            <a:r>
              <a:rPr lang="en-US" sz="5400" dirty="0"/>
              <a:t>-CH</a:t>
            </a:r>
            <a:r>
              <a:rPr lang="en-US" sz="5400" baseline="-25000" dirty="0"/>
              <a:t>3</a:t>
            </a:r>
            <a:r>
              <a:rPr lang="en-US" sz="5400" dirty="0"/>
              <a:t> </a:t>
            </a:r>
            <a:r>
              <a:rPr lang="en-US" sz="5400" dirty="0" err="1"/>
              <a:t>và</a:t>
            </a:r>
            <a:r>
              <a:rPr lang="en-US" sz="5400" dirty="0"/>
              <a:t> CH</a:t>
            </a:r>
            <a:r>
              <a:rPr lang="en-US" sz="5400" baseline="-25000" dirty="0"/>
              <a:t>3</a:t>
            </a:r>
            <a:r>
              <a:rPr lang="en-US" sz="5400" dirty="0"/>
              <a:t>-CH</a:t>
            </a:r>
            <a:r>
              <a:rPr lang="en-US" sz="5400" baseline="-25000" dirty="0"/>
              <a:t>2</a:t>
            </a:r>
            <a:r>
              <a:rPr lang="en-US" sz="5400" dirty="0"/>
              <a:t>-CH=CH</a:t>
            </a:r>
            <a:r>
              <a:rPr lang="en-US" sz="5400" baseline="-25000" dirty="0"/>
              <a:t>2.</a:t>
            </a:r>
            <a:r>
              <a:rPr lang="en-US" sz="5400" dirty="0"/>
              <a:t> </a:t>
            </a:r>
            <a:endParaRPr lang="en-US" sz="5400" b="1" dirty="0">
              <a:solidFill>
                <a:schemeClr val="bg1"/>
              </a:solidFill>
            </a:endParaRPr>
          </a:p>
        </p:txBody>
      </p:sp>
      <p:sp>
        <p:nvSpPr>
          <p:cNvPr id="91" name="Oval 46">
            <a:extLst>
              <a:ext uri="{FF2B5EF4-FFF2-40B4-BE49-F238E27FC236}">
                <a16:creationId xmlns:a16="http://schemas.microsoft.com/office/drawing/2014/main" xmlns="" id="{84C7C448-F332-F28D-0098-E96FCA975070}"/>
              </a:ext>
            </a:extLst>
          </p:cNvPr>
          <p:cNvSpPr/>
          <p:nvPr/>
        </p:nvSpPr>
        <p:spPr>
          <a:xfrm>
            <a:off x="3245559" y="10278217"/>
            <a:ext cx="1193492" cy="2420220"/>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4843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1000"/>
                                        <p:tgtEl>
                                          <p:spTgt spid="71"/>
                                        </p:tgtEl>
                                      </p:cBhvr>
                                    </p:animEffect>
                                    <p:anim calcmode="lin" valueType="num">
                                      <p:cBhvr>
                                        <p:cTn id="40" dur="1000" fill="hold"/>
                                        <p:tgtEl>
                                          <p:spTgt spid="71"/>
                                        </p:tgtEl>
                                        <p:attrNameLst>
                                          <p:attrName>ppt_x</p:attrName>
                                        </p:attrNameLst>
                                      </p:cBhvr>
                                      <p:tavLst>
                                        <p:tav tm="0">
                                          <p:val>
                                            <p:strVal val="#ppt_x"/>
                                          </p:val>
                                        </p:tav>
                                        <p:tav tm="100000">
                                          <p:val>
                                            <p:strVal val="#ppt_x"/>
                                          </p:val>
                                        </p:tav>
                                      </p:tavLst>
                                    </p:anim>
                                    <p:anim calcmode="lin" valueType="num">
                                      <p:cBhvr>
                                        <p:cTn id="41" dur="1000" fill="hold"/>
                                        <p:tgtEl>
                                          <p:spTgt spid="7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fade">
                                      <p:cBhvr>
                                        <p:cTn id="44" dur="1000"/>
                                        <p:tgtEl>
                                          <p:spTgt spid="89"/>
                                        </p:tgtEl>
                                      </p:cBhvr>
                                    </p:animEffect>
                                    <p:anim calcmode="lin" valueType="num">
                                      <p:cBhvr>
                                        <p:cTn id="45" dur="1000" fill="hold"/>
                                        <p:tgtEl>
                                          <p:spTgt spid="89"/>
                                        </p:tgtEl>
                                        <p:attrNameLst>
                                          <p:attrName>ppt_x</p:attrName>
                                        </p:attrNameLst>
                                      </p:cBhvr>
                                      <p:tavLst>
                                        <p:tav tm="0">
                                          <p:val>
                                            <p:strVal val="#ppt_x"/>
                                          </p:val>
                                        </p:tav>
                                        <p:tav tm="100000">
                                          <p:val>
                                            <p:strVal val="#ppt_x"/>
                                          </p:val>
                                        </p:tav>
                                      </p:tavLst>
                                    </p:anim>
                                    <p:anim calcmode="lin" valueType="num">
                                      <p:cBhvr>
                                        <p:cTn id="46" dur="1000" fill="hold"/>
                                        <p:tgtEl>
                                          <p:spTgt spid="8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fade">
                                      <p:cBhvr>
                                        <p:cTn id="49" dur="1000"/>
                                        <p:tgtEl>
                                          <p:spTgt spid="90"/>
                                        </p:tgtEl>
                                      </p:cBhvr>
                                    </p:animEffect>
                                    <p:anim calcmode="lin" valueType="num">
                                      <p:cBhvr>
                                        <p:cTn id="50" dur="1000" fill="hold"/>
                                        <p:tgtEl>
                                          <p:spTgt spid="90"/>
                                        </p:tgtEl>
                                        <p:attrNameLst>
                                          <p:attrName>ppt_x</p:attrName>
                                        </p:attrNameLst>
                                      </p:cBhvr>
                                      <p:tavLst>
                                        <p:tav tm="0">
                                          <p:val>
                                            <p:strVal val="#ppt_x"/>
                                          </p:val>
                                        </p:tav>
                                        <p:tav tm="100000">
                                          <p:val>
                                            <p:strVal val="#ppt_x"/>
                                          </p:val>
                                        </p:tav>
                                      </p:tavLst>
                                    </p:anim>
                                    <p:anim calcmode="lin" valueType="num">
                                      <p:cBhvr>
                                        <p:cTn id="51"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additive="base">
                                        <p:cTn id="56" dur="500" fill="hold"/>
                                        <p:tgtEl>
                                          <p:spTgt spid="91"/>
                                        </p:tgtEl>
                                        <p:attrNameLst>
                                          <p:attrName>ppt_x</p:attrName>
                                        </p:attrNameLst>
                                      </p:cBhvr>
                                      <p:tavLst>
                                        <p:tav tm="0">
                                          <p:val>
                                            <p:strVal val="#ppt_x"/>
                                          </p:val>
                                        </p:tav>
                                        <p:tav tm="100000">
                                          <p:val>
                                            <p:strVal val="#ppt_x"/>
                                          </p:val>
                                        </p:tav>
                                      </p:tavLst>
                                    </p:anim>
                                    <p:anim calcmode="lin" valueType="num">
                                      <p:cBhvr additive="base">
                                        <p:cTn id="57"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89" grpId="0"/>
      <p:bldP spid="90" grpId="0"/>
      <p:bldP spid="9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1779132"/>
            <a:ext cx="5294648" cy="967070"/>
            <a:chOff x="2067302" y="5896133"/>
            <a:chExt cx="3438498" cy="967070"/>
          </a:xfrm>
        </p:grpSpPr>
        <p:sp>
          <p:nvSpPr>
            <p:cNvPr id="291" name="Google Shape;291;p4"/>
            <p:cNvSpPr/>
            <p:nvPr/>
          </p:nvSpPr>
          <p:spPr>
            <a:xfrm rot="5400000">
              <a:off x="3769948" y="5095067"/>
              <a:ext cx="793396" cy="2677251"/>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5896133"/>
              <a:ext cx="264987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err="1" smtClean="0">
                  <a:solidFill>
                    <a:srgbClr val="7E9532"/>
                  </a:solidFill>
                  <a:latin typeface="Times New Roman"/>
                  <a:ea typeface="Times New Roman"/>
                  <a:cs typeface="Times New Roman"/>
                  <a:sym typeface="Times New Roman"/>
                </a:rPr>
                <a:t>Luyện</a:t>
              </a:r>
              <a:r>
                <a:rPr lang="en-US" sz="5400" b="1" dirty="0" smtClean="0">
                  <a:solidFill>
                    <a:srgbClr val="7E9532"/>
                  </a:solidFill>
                  <a:latin typeface="Times New Roman"/>
                  <a:ea typeface="Times New Roman"/>
                  <a:cs typeface="Times New Roman"/>
                  <a:sym typeface="Times New Roman"/>
                </a:rPr>
                <a:t> </a:t>
              </a:r>
              <a:r>
                <a:rPr lang="en-US" sz="5400" b="1" dirty="0" err="1" smtClean="0">
                  <a:solidFill>
                    <a:srgbClr val="7E9532"/>
                  </a:solidFill>
                  <a:latin typeface="Times New Roman"/>
                  <a:ea typeface="Times New Roman"/>
                  <a:cs typeface="Times New Roman"/>
                  <a:sym typeface="Times New Roman"/>
                </a:rPr>
                <a:t>tập</a:t>
              </a:r>
              <a:endParaRPr sz="5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53" name="Group 1">
            <a:extLst>
              <a:ext uri="{FF2B5EF4-FFF2-40B4-BE49-F238E27FC236}">
                <a16:creationId xmlns:a16="http://schemas.microsoft.com/office/drawing/2014/main" xmlns="" id="{2C69E716-EF34-8C4B-BB20-977BAF7C5DC0}"/>
              </a:ext>
            </a:extLst>
          </p:cNvPr>
          <p:cNvGrpSpPr/>
          <p:nvPr/>
        </p:nvGrpSpPr>
        <p:grpSpPr>
          <a:xfrm>
            <a:off x="311476" y="10700543"/>
            <a:ext cx="23247356" cy="1823008"/>
            <a:chOff x="247183" y="2352445"/>
            <a:chExt cx="10637493" cy="538138"/>
          </a:xfrm>
        </p:grpSpPr>
        <p:grpSp>
          <p:nvGrpSpPr>
            <p:cNvPr id="54" name="Group 50">
              <a:extLst>
                <a:ext uri="{FF2B5EF4-FFF2-40B4-BE49-F238E27FC236}">
                  <a16:creationId xmlns:a16="http://schemas.microsoft.com/office/drawing/2014/main" xmlns="" id="{EFEB930C-77FB-5562-B961-FAFAF5944BC4}"/>
                </a:ext>
              </a:extLst>
            </p:cNvPr>
            <p:cNvGrpSpPr/>
            <p:nvPr/>
          </p:nvGrpSpPr>
          <p:grpSpPr>
            <a:xfrm>
              <a:off x="247183" y="2352448"/>
              <a:ext cx="2037742" cy="538127"/>
              <a:chOff x="5537206" y="1811194"/>
              <a:chExt cx="2030833" cy="500266"/>
            </a:xfrm>
          </p:grpSpPr>
          <p:sp>
            <p:nvSpPr>
              <p:cNvPr id="259" name="Rectangle 51">
                <a:extLst>
                  <a:ext uri="{FF2B5EF4-FFF2-40B4-BE49-F238E27FC236}">
                    <a16:creationId xmlns:a16="http://schemas.microsoft.com/office/drawing/2014/main" xmlns="" id="{0142A39C-F31B-4525-DBEE-473992CB42DF}"/>
                  </a:ext>
                </a:extLst>
              </p:cNvPr>
              <p:cNvSpPr/>
              <p:nvPr/>
            </p:nvSpPr>
            <p:spPr>
              <a:xfrm>
                <a:off x="5827748" y="1813612"/>
                <a:ext cx="1193594" cy="49784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xmlns=""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xmlns="" id="{B4E74AE4-8346-065B-9265-27E9693B98ED}"/>
                  </a:ext>
                </a:extLst>
              </p:cNvPr>
              <p:cNvSpPr txBox="1"/>
              <p:nvPr/>
            </p:nvSpPr>
            <p:spPr>
              <a:xfrm>
                <a:off x="6075400" y="1903250"/>
                <a:ext cx="1492639" cy="171770"/>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xmlns="" id="{5EF6D73A-9E3C-AFDB-0239-F9E7ED65BE8A}"/>
                </a:ext>
              </a:extLst>
            </p:cNvPr>
            <p:cNvGrpSpPr/>
            <p:nvPr/>
          </p:nvGrpSpPr>
          <p:grpSpPr>
            <a:xfrm>
              <a:off x="3163102" y="2352446"/>
              <a:ext cx="2038174" cy="538136"/>
              <a:chOff x="5537206" y="1811188"/>
              <a:chExt cx="2031264" cy="500274"/>
            </a:xfrm>
          </p:grpSpPr>
          <p:sp>
            <p:nvSpPr>
              <p:cNvPr id="256" name="Rectangle 55">
                <a:extLst>
                  <a:ext uri="{FF2B5EF4-FFF2-40B4-BE49-F238E27FC236}">
                    <a16:creationId xmlns:a16="http://schemas.microsoft.com/office/drawing/2014/main" xmlns="" id="{FF959755-E133-FE71-E1C7-4B3BA1BC6AED}"/>
                  </a:ext>
                </a:extLst>
              </p:cNvPr>
              <p:cNvSpPr/>
              <p:nvPr/>
            </p:nvSpPr>
            <p:spPr>
              <a:xfrm>
                <a:off x="5827751" y="1811188"/>
                <a:ext cx="1019617" cy="500274"/>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xmlns=""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xmlns="" id="{0E04AD19-1B8B-EBF9-EE45-9867FCC8B7F7}"/>
                  </a:ext>
                </a:extLst>
              </p:cNvPr>
              <p:cNvSpPr txBox="1"/>
              <p:nvPr/>
            </p:nvSpPr>
            <p:spPr>
              <a:xfrm>
                <a:off x="5827319" y="1903244"/>
                <a:ext cx="1741151" cy="171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xmlns="" id="{CF23B054-DF48-39BF-9EDE-56B2CF1B7F5C}"/>
                </a:ext>
              </a:extLst>
            </p:cNvPr>
            <p:cNvGrpSpPr/>
            <p:nvPr/>
          </p:nvGrpSpPr>
          <p:grpSpPr>
            <a:xfrm>
              <a:off x="6079022" y="2352446"/>
              <a:ext cx="1975943" cy="538137"/>
              <a:chOff x="5537206" y="1811186"/>
              <a:chExt cx="1969244" cy="500274"/>
            </a:xfrm>
          </p:grpSpPr>
          <p:sp>
            <p:nvSpPr>
              <p:cNvPr id="61" name="Rectangle 45">
                <a:extLst>
                  <a:ext uri="{FF2B5EF4-FFF2-40B4-BE49-F238E27FC236}">
                    <a16:creationId xmlns:a16="http://schemas.microsoft.com/office/drawing/2014/main" xmlns="" id="{0C377D84-C468-2881-D511-7FFA9904A78A}"/>
                  </a:ext>
                </a:extLst>
              </p:cNvPr>
              <p:cNvSpPr/>
              <p:nvPr/>
            </p:nvSpPr>
            <p:spPr>
              <a:xfrm>
                <a:off x="5827751" y="1811186"/>
                <a:ext cx="933493" cy="5002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xmlns=""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xmlns="" id="{CA2F99A4-4C00-DC7E-83DB-480F313F0378}"/>
                  </a:ext>
                </a:extLst>
              </p:cNvPr>
              <p:cNvSpPr txBox="1"/>
              <p:nvPr/>
            </p:nvSpPr>
            <p:spPr>
              <a:xfrm>
                <a:off x="6016038" y="1903245"/>
                <a:ext cx="1490412" cy="171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xmlns="" id="{C75660C5-1795-45E7-2459-CDF6F0A3AC00}"/>
                </a:ext>
              </a:extLst>
            </p:cNvPr>
            <p:cNvGrpSpPr/>
            <p:nvPr/>
          </p:nvGrpSpPr>
          <p:grpSpPr>
            <a:xfrm>
              <a:off x="8994943" y="2352445"/>
              <a:ext cx="1889733" cy="538138"/>
              <a:chOff x="5537206" y="1811185"/>
              <a:chExt cx="1883326" cy="500275"/>
            </a:xfrm>
          </p:grpSpPr>
          <p:sp>
            <p:nvSpPr>
              <p:cNvPr id="58" name="Rectangle 59">
                <a:extLst>
                  <a:ext uri="{FF2B5EF4-FFF2-40B4-BE49-F238E27FC236}">
                    <a16:creationId xmlns:a16="http://schemas.microsoft.com/office/drawing/2014/main" xmlns="" id="{858BB183-9700-382C-438C-460288C678C2}"/>
                  </a:ext>
                </a:extLst>
              </p:cNvPr>
              <p:cNvSpPr/>
              <p:nvPr/>
            </p:nvSpPr>
            <p:spPr>
              <a:xfrm>
                <a:off x="5827750" y="1811185"/>
                <a:ext cx="1054802" cy="500265"/>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xmlns=""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0" name="TextBox 61">
                <a:extLst>
                  <a:ext uri="{FF2B5EF4-FFF2-40B4-BE49-F238E27FC236}">
                    <a16:creationId xmlns:mc="http://schemas.openxmlformats.org/markup-compatibility/2006" xmlns:a14="http://schemas.microsoft.com/office/drawing/2010/main" xmlns:a16="http://schemas.microsoft.com/office/drawing/2014/main" xmlns="" id="{4DFD408E-6A9A-A4DD-BCD5-C821B53A4850}"/>
                  </a:ext>
                </a:extLst>
              </p:cNvPr>
              <p:cNvSpPr txBox="1"/>
              <p:nvPr/>
            </p:nvSpPr>
            <p:spPr>
              <a:xfrm>
                <a:off x="5975686" y="1885631"/>
                <a:ext cx="1444846" cy="171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grpSp>
        <p:nvGrpSpPr>
          <p:cNvPr id="263" name="Group 11">
            <a:extLst>
              <a:ext uri="{FF2B5EF4-FFF2-40B4-BE49-F238E27FC236}">
                <a16:creationId xmlns:a16="http://schemas.microsoft.com/office/drawing/2014/main" xmlns="" id="{519A3A9B-06D2-AAB5-842E-BA68BBE5F223}"/>
              </a:ext>
            </a:extLst>
          </p:cNvPr>
          <p:cNvGrpSpPr/>
          <p:nvPr/>
        </p:nvGrpSpPr>
        <p:grpSpPr>
          <a:xfrm>
            <a:off x="-620259" y="3023938"/>
            <a:ext cx="23825350" cy="1856444"/>
            <a:chOff x="226013" y="2034258"/>
            <a:chExt cx="23825350" cy="1856444"/>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508026" y="1763895"/>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en-US" sz="4800" b="1" i="0" u="none" strike="noStrike" kern="1200" cap="none" spc="0" normalizeH="0" baseline="0" noProof="0" dirty="0" smtClean="0">
                      <a:ln>
                        <a:noFill/>
                      </a:ln>
                      <a:solidFill>
                        <a:prstClr val="white"/>
                      </a:solidFill>
                      <a:effectLst/>
                      <a:uLnTx/>
                      <a:uFillTx/>
                      <a:latin typeface="Tahoma" pitchFamily="34" charset="0"/>
                      <a:ea typeface="+mn-ea"/>
                      <a:cs typeface="Tahoma" pitchFamily="34" charset="0"/>
                    </a:rPr>
                    <a:t>6</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mc="http://schemas.openxmlformats.org/markup-compatibility/2006" xmlns:a14="http://schemas.microsoft.com/office/drawing/2010/main" xmlns:a16="http://schemas.microsoft.com/office/drawing/2014/main" xmlns="" id="{0CE78A64-B2F6-ED1E-BAE0-B92E926AD0E1}"/>
                </a:ext>
              </a:extLst>
            </p:cNvPr>
            <p:cNvSpPr txBox="1">
              <a:spLocks noChangeArrowheads="1"/>
            </p:cNvSpPr>
            <p:nvPr/>
          </p:nvSpPr>
          <p:spPr bwMode="auto">
            <a:xfrm>
              <a:off x="4847978" y="2172947"/>
              <a:ext cx="9577064" cy="92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l" defTabSz="2177278" eaLnBrk="1" fontAlgn="auto" latinLnBrk="0" hangingPunct="1">
                <a:lnSpc>
                  <a:spcPct val="100000"/>
                </a:lnSpc>
                <a:spcBef>
                  <a:spcPct val="50000"/>
                </a:spcBef>
                <a:spcAft>
                  <a:spcPts val="0"/>
                </a:spcAft>
                <a:buClrTx/>
                <a:buSzTx/>
                <a:buFontTx/>
                <a:buNone/>
                <a:tabLst/>
                <a:defRPr/>
              </a:pPr>
              <a:endParaRPr kumimoji="0" lang="en-US" altLang="vi-VN" sz="4800" b="1" i="0" u="none" strike="noStrike" kern="1200" cap="none" spc="0" normalizeH="0" baseline="0" noProof="0" dirty="0">
                <a:ln>
                  <a:noFill/>
                </a:ln>
                <a:solidFill>
                  <a:prstClr val="black"/>
                </a:solidFill>
                <a:effectLst/>
                <a:uLnTx/>
                <a:uFillTx/>
                <a:latin typeface="VNI-Times" pitchFamily="2" charset="0"/>
                <a:ea typeface="+mn-ea"/>
                <a:cs typeface="+mn-cs"/>
              </a:endParaRPr>
            </a:p>
          </p:txBody>
        </p:sp>
      </p:grpSp>
      <p:sp>
        <p:nvSpPr>
          <p:cNvPr id="3" name="Rectangle 2"/>
          <p:cNvSpPr/>
          <p:nvPr/>
        </p:nvSpPr>
        <p:spPr>
          <a:xfrm>
            <a:off x="2847386" y="2998593"/>
            <a:ext cx="19657014" cy="1754326"/>
          </a:xfrm>
          <a:prstGeom prst="rect">
            <a:avLst/>
          </a:prstGeom>
        </p:spPr>
        <p:txBody>
          <a:bodyPr wrap="square">
            <a:spAutoFit/>
          </a:bodyPr>
          <a:lstStyle/>
          <a:p>
            <a:r>
              <a:rPr lang="en-US" sz="5400" dirty="0" err="1"/>
              <a:t>Quan</a:t>
            </a:r>
            <a:r>
              <a:rPr lang="en-US" sz="5400" dirty="0"/>
              <a:t> </a:t>
            </a:r>
            <a:r>
              <a:rPr lang="en-US" sz="5400" dirty="0" err="1"/>
              <a:t>sát</a:t>
            </a:r>
            <a:r>
              <a:rPr lang="en-US" sz="5400" dirty="0"/>
              <a:t> </a:t>
            </a:r>
            <a:r>
              <a:rPr lang="en-US" sz="5400" dirty="0" err="1"/>
              <a:t>hình</a:t>
            </a:r>
            <a:r>
              <a:rPr lang="en-US" sz="5400" dirty="0"/>
              <a:t> </a:t>
            </a:r>
            <a:r>
              <a:rPr lang="en-US" sz="5400" dirty="0" err="1"/>
              <a:t>sau</a:t>
            </a:r>
            <a:r>
              <a:rPr lang="en-US" sz="5400" dirty="0"/>
              <a:t> </a:t>
            </a:r>
            <a:r>
              <a:rPr lang="en-US" sz="5400" dirty="0" err="1"/>
              <a:t>hãy</a:t>
            </a:r>
            <a:r>
              <a:rPr lang="en-US" sz="5400" dirty="0"/>
              <a:t> </a:t>
            </a:r>
            <a:r>
              <a:rPr lang="en-US" sz="5400" dirty="0" err="1"/>
              <a:t>cho</a:t>
            </a:r>
            <a:r>
              <a:rPr lang="en-US" sz="5400" dirty="0"/>
              <a:t> </a:t>
            </a:r>
            <a:r>
              <a:rPr lang="en-US" sz="5400" dirty="0" err="1"/>
              <a:t>biết</a:t>
            </a:r>
            <a:r>
              <a:rPr lang="en-US" sz="5400" dirty="0"/>
              <a:t> </a:t>
            </a:r>
            <a:r>
              <a:rPr lang="en-US" sz="5400" dirty="0" err="1"/>
              <a:t>chất</a:t>
            </a:r>
            <a:r>
              <a:rPr lang="en-US" sz="5400" dirty="0"/>
              <a:t> </a:t>
            </a:r>
            <a:r>
              <a:rPr lang="en-US" sz="5400" dirty="0" err="1"/>
              <a:t>nào</a:t>
            </a:r>
            <a:r>
              <a:rPr lang="en-US" sz="5400" dirty="0"/>
              <a:t> </a:t>
            </a:r>
            <a:r>
              <a:rPr lang="en-US" sz="5400" dirty="0" err="1"/>
              <a:t>có</a:t>
            </a:r>
            <a:r>
              <a:rPr lang="en-US" sz="5400" dirty="0"/>
              <a:t> </a:t>
            </a:r>
            <a:r>
              <a:rPr lang="en-US" sz="5400" dirty="0" err="1"/>
              <a:t>tốc</a:t>
            </a:r>
            <a:r>
              <a:rPr lang="en-US" sz="5400" dirty="0"/>
              <a:t> </a:t>
            </a:r>
            <a:r>
              <a:rPr lang="en-US" sz="5400" dirty="0" err="1"/>
              <a:t>độ</a:t>
            </a:r>
            <a:r>
              <a:rPr lang="en-US" sz="5400" dirty="0"/>
              <a:t> </a:t>
            </a:r>
            <a:r>
              <a:rPr lang="en-US" sz="5400" dirty="0" err="1"/>
              <a:t>dịch</a:t>
            </a:r>
            <a:r>
              <a:rPr lang="en-US" sz="5400" dirty="0"/>
              <a:t> </a:t>
            </a:r>
            <a:r>
              <a:rPr lang="en-US" sz="5400" dirty="0" err="1"/>
              <a:t>chuyển</a:t>
            </a:r>
            <a:r>
              <a:rPr lang="en-US" sz="5400" dirty="0"/>
              <a:t> </a:t>
            </a:r>
            <a:r>
              <a:rPr lang="en-US" sz="5400" dirty="0" err="1"/>
              <a:t>lớn</a:t>
            </a:r>
            <a:r>
              <a:rPr lang="en-US" sz="5400" dirty="0"/>
              <a:t> </a:t>
            </a:r>
            <a:r>
              <a:rPr lang="en-US" sz="5400" dirty="0" err="1"/>
              <a:t>nhất</a:t>
            </a:r>
            <a:r>
              <a:rPr lang="en-US" sz="5400" dirty="0"/>
              <a:t>?</a:t>
            </a:r>
          </a:p>
        </p:txBody>
      </p:sp>
      <p:sp>
        <p:nvSpPr>
          <p:cNvPr id="2" name="Rectangle 1"/>
          <p:cNvSpPr/>
          <p:nvPr/>
        </p:nvSpPr>
        <p:spPr>
          <a:xfrm>
            <a:off x="1448474" y="11207390"/>
            <a:ext cx="3935710" cy="923330"/>
          </a:xfrm>
          <a:prstGeom prst="rect">
            <a:avLst/>
          </a:prstGeom>
        </p:spPr>
        <p:txBody>
          <a:bodyPr wrap="square">
            <a:spAutoFit/>
          </a:bodyPr>
          <a:lstStyle/>
          <a:p>
            <a:r>
              <a:rPr lang="en-US" sz="5400" dirty="0" smtClean="0"/>
              <a:t>a.</a:t>
            </a:r>
            <a:endParaRPr lang="en-US" sz="5400" b="1" dirty="0">
              <a:solidFill>
                <a:schemeClr val="bg1"/>
              </a:solidFill>
            </a:endParaRPr>
          </a:p>
        </p:txBody>
      </p:sp>
      <p:sp>
        <p:nvSpPr>
          <p:cNvPr id="4" name="Rectangle 3"/>
          <p:cNvSpPr/>
          <p:nvPr/>
        </p:nvSpPr>
        <p:spPr>
          <a:xfrm>
            <a:off x="8028491" y="11136095"/>
            <a:ext cx="761747" cy="923330"/>
          </a:xfrm>
          <a:prstGeom prst="rect">
            <a:avLst/>
          </a:prstGeom>
        </p:spPr>
        <p:txBody>
          <a:bodyPr wrap="none">
            <a:spAutoFit/>
          </a:bodyPr>
          <a:lstStyle/>
          <a:p>
            <a:r>
              <a:rPr lang="en-US" sz="5400" dirty="0" smtClean="0"/>
              <a:t>b.</a:t>
            </a:r>
            <a:endParaRPr lang="en-US" sz="5400" b="1" dirty="0">
              <a:solidFill>
                <a:schemeClr val="bg1"/>
              </a:solidFill>
            </a:endParaRPr>
          </a:p>
        </p:txBody>
      </p:sp>
      <p:sp>
        <p:nvSpPr>
          <p:cNvPr id="5" name="Rectangle 4"/>
          <p:cNvSpPr/>
          <p:nvPr/>
        </p:nvSpPr>
        <p:spPr>
          <a:xfrm>
            <a:off x="14249971" y="11102175"/>
            <a:ext cx="3745273" cy="923330"/>
          </a:xfrm>
          <a:prstGeom prst="rect">
            <a:avLst/>
          </a:prstGeom>
        </p:spPr>
        <p:txBody>
          <a:bodyPr wrap="square">
            <a:spAutoFit/>
          </a:bodyPr>
          <a:lstStyle/>
          <a:p>
            <a:r>
              <a:rPr lang="en-US" sz="5400" dirty="0" smtClean="0"/>
              <a:t>c. </a:t>
            </a:r>
            <a:endParaRPr lang="en-US" sz="5400" dirty="0"/>
          </a:p>
        </p:txBody>
      </p:sp>
      <p:sp>
        <p:nvSpPr>
          <p:cNvPr id="77" name="Rectangle 76"/>
          <p:cNvSpPr/>
          <p:nvPr/>
        </p:nvSpPr>
        <p:spPr>
          <a:xfrm>
            <a:off x="20622470" y="11136095"/>
            <a:ext cx="3513302" cy="923330"/>
          </a:xfrm>
          <a:prstGeom prst="rect">
            <a:avLst/>
          </a:prstGeom>
        </p:spPr>
        <p:txBody>
          <a:bodyPr wrap="square">
            <a:spAutoFit/>
          </a:bodyPr>
          <a:lstStyle/>
          <a:p>
            <a:r>
              <a:rPr lang="en-US" sz="5400" dirty="0" err="1" smtClean="0"/>
              <a:t>b+c</a:t>
            </a:r>
            <a:r>
              <a:rPr lang="en-US" sz="5400" dirty="0" smtClean="0"/>
              <a:t>.</a:t>
            </a:r>
            <a:endParaRPr lang="en-US" sz="5400" dirty="0"/>
          </a:p>
        </p:txBody>
      </p:sp>
      <p:pic>
        <p:nvPicPr>
          <p:cNvPr id="72" name="Picture 71" descr="Quan sát hình 9.3 hãy cho biết chất nào có tốc độ dịch chuyển lớn nhất"/>
          <p:cNvPicPr/>
          <p:nvPr/>
        </p:nvPicPr>
        <p:blipFill>
          <a:blip r:embed="rId3">
            <a:extLst>
              <a:ext uri="{28A0092B-C50C-407E-A947-70E740481C1C}">
                <a14:useLocalDpi xmlns:a14="http://schemas.microsoft.com/office/drawing/2010/main" val="0"/>
              </a:ext>
            </a:extLst>
          </a:blip>
          <a:srcRect/>
          <a:stretch>
            <a:fillRect/>
          </a:stretch>
        </p:blipFill>
        <p:spPr bwMode="auto">
          <a:xfrm>
            <a:off x="5207000" y="5105400"/>
            <a:ext cx="12167738" cy="5205404"/>
          </a:xfrm>
          <a:prstGeom prst="rect">
            <a:avLst/>
          </a:prstGeom>
          <a:noFill/>
          <a:ln>
            <a:noFill/>
          </a:ln>
        </p:spPr>
      </p:pic>
      <p:sp>
        <p:nvSpPr>
          <p:cNvPr id="73" name="Oval 49">
            <a:extLst>
              <a:ext uri="{FF2B5EF4-FFF2-40B4-BE49-F238E27FC236}">
                <a16:creationId xmlns:a16="http://schemas.microsoft.com/office/drawing/2014/main" xmlns="" id="{891E4DE8-704B-39F9-984C-2F7D8B0A34D3}"/>
              </a:ext>
            </a:extLst>
          </p:cNvPr>
          <p:cNvSpPr/>
          <p:nvPr/>
        </p:nvSpPr>
        <p:spPr>
          <a:xfrm>
            <a:off x="13097753" y="10709369"/>
            <a:ext cx="1152218" cy="1919372"/>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5154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down)">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barn(inVertical)">
                                      <p:cBhvr>
                                        <p:cTn id="27" dur="500"/>
                                        <p:tgtEl>
                                          <p:spTgt spid="5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barn(inVertical)">
                                      <p:cBhvr>
                                        <p:cTn id="39" dur="500"/>
                                        <p:tgtEl>
                                          <p:spTgt spid="7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77" grpId="0"/>
      <p:bldP spid="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2363332"/>
            <a:ext cx="5294648" cy="967070"/>
            <a:chOff x="2067302" y="5896133"/>
            <a:chExt cx="3438498" cy="967070"/>
          </a:xfrm>
        </p:grpSpPr>
        <p:sp>
          <p:nvSpPr>
            <p:cNvPr id="291" name="Google Shape;291;p4"/>
            <p:cNvSpPr/>
            <p:nvPr/>
          </p:nvSpPr>
          <p:spPr>
            <a:xfrm rot="5400000">
              <a:off x="3769948" y="5095067"/>
              <a:ext cx="793396" cy="2677251"/>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5896133"/>
              <a:ext cx="2649878"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1" dirty="0" err="1" smtClean="0">
                  <a:solidFill>
                    <a:srgbClr val="7E9532"/>
                  </a:solidFill>
                  <a:latin typeface="Times New Roman"/>
                  <a:ea typeface="Times New Roman"/>
                  <a:cs typeface="Times New Roman"/>
                  <a:sym typeface="Times New Roman"/>
                </a:rPr>
                <a:t>Luyện</a:t>
              </a:r>
              <a:r>
                <a:rPr lang="en-US" sz="5400" b="1" dirty="0" smtClean="0">
                  <a:solidFill>
                    <a:srgbClr val="7E9532"/>
                  </a:solidFill>
                  <a:latin typeface="Times New Roman"/>
                  <a:ea typeface="Times New Roman"/>
                  <a:cs typeface="Times New Roman"/>
                  <a:sym typeface="Times New Roman"/>
                </a:rPr>
                <a:t> </a:t>
              </a:r>
              <a:r>
                <a:rPr lang="en-US" sz="5400" b="1" dirty="0" err="1" smtClean="0">
                  <a:solidFill>
                    <a:srgbClr val="7E9532"/>
                  </a:solidFill>
                  <a:latin typeface="Times New Roman"/>
                  <a:ea typeface="Times New Roman"/>
                  <a:cs typeface="Times New Roman"/>
                  <a:sym typeface="Times New Roman"/>
                </a:rPr>
                <a:t>tập</a:t>
              </a:r>
              <a:endParaRPr sz="5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53" name="Group 1">
            <a:extLst>
              <a:ext uri="{FF2B5EF4-FFF2-40B4-BE49-F238E27FC236}">
                <a16:creationId xmlns:a16="http://schemas.microsoft.com/office/drawing/2014/main" xmlns="" id="{2C69E716-EF34-8C4B-BB20-977BAF7C5DC0}"/>
              </a:ext>
            </a:extLst>
          </p:cNvPr>
          <p:cNvGrpSpPr/>
          <p:nvPr/>
        </p:nvGrpSpPr>
        <p:grpSpPr>
          <a:xfrm>
            <a:off x="3268684" y="6842750"/>
            <a:ext cx="25652273" cy="5342138"/>
            <a:chOff x="247183" y="2340492"/>
            <a:chExt cx="10637497" cy="1187808"/>
          </a:xfrm>
        </p:grpSpPr>
        <p:grpSp>
          <p:nvGrpSpPr>
            <p:cNvPr id="54" name="Group 50">
              <a:extLst>
                <a:ext uri="{FF2B5EF4-FFF2-40B4-BE49-F238E27FC236}">
                  <a16:creationId xmlns:a16="http://schemas.microsoft.com/office/drawing/2014/main" xmlns="" id="{EFEB930C-77FB-5562-B961-FAFAF5944BC4}"/>
                </a:ext>
              </a:extLst>
            </p:cNvPr>
            <p:cNvGrpSpPr/>
            <p:nvPr/>
          </p:nvGrpSpPr>
          <p:grpSpPr>
            <a:xfrm>
              <a:off x="247183" y="2340493"/>
              <a:ext cx="3786828" cy="550086"/>
              <a:chOff x="5537206" y="1800077"/>
              <a:chExt cx="3773989" cy="511383"/>
            </a:xfrm>
          </p:grpSpPr>
          <p:sp>
            <p:nvSpPr>
              <p:cNvPr id="259" name="Rectangle 51">
                <a:extLst>
                  <a:ext uri="{FF2B5EF4-FFF2-40B4-BE49-F238E27FC236}">
                    <a16:creationId xmlns:a16="http://schemas.microsoft.com/office/drawing/2014/main" xmlns="" id="{0142A39C-F31B-4525-DBEE-473992CB42DF}"/>
                  </a:ext>
                </a:extLst>
              </p:cNvPr>
              <p:cNvSpPr/>
              <p:nvPr/>
            </p:nvSpPr>
            <p:spPr>
              <a:xfrm>
                <a:off x="5827748" y="1800077"/>
                <a:ext cx="3483447" cy="511383"/>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xmlns=""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xmlns="" id="{B4E74AE4-8346-065B-9265-27E9693B98ED}"/>
                  </a:ext>
                </a:extLst>
              </p:cNvPr>
              <p:cNvSpPr txBox="1"/>
              <p:nvPr/>
            </p:nvSpPr>
            <p:spPr>
              <a:xfrm>
                <a:off x="6075400" y="1903250"/>
                <a:ext cx="1492639" cy="171770"/>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xmlns="" id="{5EF6D73A-9E3C-AFDB-0239-F9E7ED65BE8A}"/>
                </a:ext>
              </a:extLst>
            </p:cNvPr>
            <p:cNvGrpSpPr/>
            <p:nvPr/>
          </p:nvGrpSpPr>
          <p:grpSpPr>
            <a:xfrm>
              <a:off x="5201275" y="2340492"/>
              <a:ext cx="3700511" cy="538128"/>
              <a:chOff x="7568470" y="1800073"/>
              <a:chExt cx="3687966" cy="500266"/>
            </a:xfrm>
          </p:grpSpPr>
          <p:sp>
            <p:nvSpPr>
              <p:cNvPr id="256" name="Rectangle 55">
                <a:extLst>
                  <a:ext uri="{FF2B5EF4-FFF2-40B4-BE49-F238E27FC236}">
                    <a16:creationId xmlns:a16="http://schemas.microsoft.com/office/drawing/2014/main" xmlns="" id="{FF959755-E133-FE71-E1C7-4B3BA1BC6AED}"/>
                  </a:ext>
                </a:extLst>
              </p:cNvPr>
              <p:cNvSpPr/>
              <p:nvPr/>
            </p:nvSpPr>
            <p:spPr>
              <a:xfrm>
                <a:off x="7937683" y="1800073"/>
                <a:ext cx="3318753" cy="50026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xmlns="" id="{C0363CC1-7F6C-7E56-E134-1D234DC70FD9}"/>
                  </a:ext>
                </a:extLst>
              </p:cNvPr>
              <p:cNvSpPr/>
              <p:nvPr/>
            </p:nvSpPr>
            <p:spPr>
              <a:xfrm>
                <a:off x="7568470" y="1800073"/>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B</a:t>
                </a:r>
                <a:r>
                  <a:rPr kumimoji="0" lang="en-US" sz="4800" b="1"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     </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3" name="TextBox 47">
              <a:extLst>
                <a:ext uri="{FF2B5EF4-FFF2-40B4-BE49-F238E27FC236}">
                  <a16:creationId xmlns:a16="http://schemas.microsoft.com/office/drawing/2014/main" xmlns="" id="{CA2F99A4-4C00-DC7E-83DB-480F313F0378}"/>
                </a:ext>
              </a:extLst>
            </p:cNvPr>
            <p:cNvSpPr txBox="1"/>
            <p:nvPr/>
          </p:nvSpPr>
          <p:spPr>
            <a:xfrm>
              <a:off x="7307223" y="3343531"/>
              <a:ext cx="1495482" cy="184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0" name="TextBox 61">
              <a:extLst>
                <a:ext uri="{FF2B5EF4-FFF2-40B4-BE49-F238E27FC236}">
                  <a16:creationId xmlns:mc="http://schemas.openxmlformats.org/markup-compatibility/2006" xmlns:a14="http://schemas.microsoft.com/office/drawing/2010/main" xmlns:a16="http://schemas.microsoft.com/office/drawing/2014/main" xmlns="" id="{4DFD408E-6A9A-A4DD-BCD5-C821B53A4850}"/>
                </a:ext>
              </a:extLst>
            </p:cNvPr>
            <p:cNvSpPr txBox="1"/>
            <p:nvPr/>
          </p:nvSpPr>
          <p:spPr>
            <a:xfrm>
              <a:off x="9434918" y="2432523"/>
              <a:ext cx="1449762" cy="184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263" name="Group 11">
            <a:extLst>
              <a:ext uri="{FF2B5EF4-FFF2-40B4-BE49-F238E27FC236}">
                <a16:creationId xmlns:a16="http://schemas.microsoft.com/office/drawing/2014/main" xmlns="" id="{519A3A9B-06D2-AAB5-842E-BA68BBE5F223}"/>
              </a:ext>
            </a:extLst>
          </p:cNvPr>
          <p:cNvGrpSpPr/>
          <p:nvPr/>
        </p:nvGrpSpPr>
        <p:grpSpPr>
          <a:xfrm>
            <a:off x="-620260" y="3645227"/>
            <a:ext cx="24759475" cy="2144297"/>
            <a:chOff x="226013" y="1410947"/>
            <a:chExt cx="23933882" cy="2144297"/>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1785876"/>
              <a:ext cx="23933882" cy="1769368"/>
              <a:chOff x="534987" y="1439561"/>
              <a:chExt cx="23122803" cy="1483873"/>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860504" y="1439561"/>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508026" y="1763895"/>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en-US" sz="4800" b="1" i="0" u="none" strike="noStrike" kern="1200" cap="none" spc="0" normalizeH="0" baseline="0" noProof="0" dirty="0" smtClean="0">
                      <a:ln>
                        <a:noFill/>
                      </a:ln>
                      <a:solidFill>
                        <a:prstClr val="white"/>
                      </a:solidFill>
                      <a:effectLst/>
                      <a:uLnTx/>
                      <a:uFillTx/>
                      <a:latin typeface="Tahoma" pitchFamily="34" charset="0"/>
                      <a:ea typeface="+mn-ea"/>
                      <a:cs typeface="Tahoma" pitchFamily="34" charset="0"/>
                    </a:rPr>
                    <a:t>7</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mc="http://schemas.openxmlformats.org/markup-compatibility/2006" xmlns:a14="http://schemas.microsoft.com/office/drawing/2010/main" xmlns:a16="http://schemas.microsoft.com/office/drawing/2014/main" xmlns="" id="{0CE78A64-B2F6-ED1E-BAE0-B92E926AD0E1}"/>
                </a:ext>
              </a:extLst>
            </p:cNvPr>
            <p:cNvSpPr txBox="1">
              <a:spLocks noChangeArrowheads="1"/>
            </p:cNvSpPr>
            <p:nvPr/>
          </p:nvSpPr>
          <p:spPr bwMode="auto">
            <a:xfrm>
              <a:off x="4847978" y="1410947"/>
              <a:ext cx="9577064" cy="92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l" defTabSz="2177278" eaLnBrk="1" fontAlgn="auto" latinLnBrk="0" hangingPunct="1">
                <a:lnSpc>
                  <a:spcPct val="100000"/>
                </a:lnSpc>
                <a:spcBef>
                  <a:spcPct val="50000"/>
                </a:spcBef>
                <a:spcAft>
                  <a:spcPts val="0"/>
                </a:spcAft>
                <a:buClrTx/>
                <a:buSzTx/>
                <a:buFontTx/>
                <a:buNone/>
                <a:tabLst/>
                <a:defRPr/>
              </a:pPr>
              <a:endParaRPr kumimoji="0" lang="en-US" altLang="vi-VN" sz="4800" b="1" i="0" u="none" strike="noStrike" kern="1200" cap="none" spc="0" normalizeH="0" baseline="0" noProof="0" dirty="0">
                <a:ln>
                  <a:noFill/>
                </a:ln>
                <a:solidFill>
                  <a:prstClr val="black"/>
                </a:solidFill>
                <a:effectLst/>
                <a:uLnTx/>
                <a:uFillTx/>
                <a:latin typeface="VNI-Times" pitchFamily="2" charset="0"/>
                <a:ea typeface="+mn-ea"/>
                <a:cs typeface="+mn-cs"/>
              </a:endParaRPr>
            </a:p>
          </p:txBody>
        </p:sp>
      </p:grpSp>
      <p:sp>
        <p:nvSpPr>
          <p:cNvPr id="3" name="Rectangle 2"/>
          <p:cNvSpPr/>
          <p:nvPr/>
        </p:nvSpPr>
        <p:spPr>
          <a:xfrm>
            <a:off x="3019387" y="4114328"/>
            <a:ext cx="20052474" cy="923330"/>
          </a:xfrm>
          <a:prstGeom prst="rect">
            <a:avLst/>
          </a:prstGeom>
        </p:spPr>
        <p:txBody>
          <a:bodyPr wrap="square">
            <a:spAutoFit/>
          </a:bodyPr>
          <a:lstStyle/>
          <a:p>
            <a:r>
              <a:rPr lang="en-US" sz="5400" dirty="0" err="1"/>
              <a:t>Dãy</a:t>
            </a:r>
            <a:r>
              <a:rPr lang="en-US" sz="5400" dirty="0"/>
              <a:t> </a:t>
            </a:r>
            <a:r>
              <a:rPr lang="en-US" sz="5400" dirty="0" err="1"/>
              <a:t>nào</a:t>
            </a:r>
            <a:r>
              <a:rPr lang="en-US" sz="5400" dirty="0"/>
              <a:t> </a:t>
            </a:r>
            <a:r>
              <a:rPr lang="en-US" sz="5400" dirty="0" err="1"/>
              <a:t>gồm</a:t>
            </a:r>
            <a:r>
              <a:rPr lang="en-US" sz="5400" dirty="0"/>
              <a:t> </a:t>
            </a:r>
            <a:r>
              <a:rPr lang="en-US" sz="5400" dirty="0" err="1"/>
              <a:t>các</a:t>
            </a:r>
            <a:r>
              <a:rPr lang="en-US" sz="5400" dirty="0"/>
              <a:t> </a:t>
            </a:r>
            <a:r>
              <a:rPr lang="en-US" sz="5400" dirty="0" err="1"/>
              <a:t>chất</a:t>
            </a:r>
            <a:r>
              <a:rPr lang="en-US" sz="5400" dirty="0"/>
              <a:t> </a:t>
            </a:r>
            <a:r>
              <a:rPr lang="en-US" sz="5400" dirty="0" err="1"/>
              <a:t>là</a:t>
            </a:r>
            <a:r>
              <a:rPr lang="en-US" sz="5400" dirty="0"/>
              <a:t> </a:t>
            </a:r>
            <a:r>
              <a:rPr lang="en-US" sz="5400" dirty="0" err="1"/>
              <a:t>đồng</a:t>
            </a:r>
            <a:r>
              <a:rPr lang="en-US" sz="5400" dirty="0"/>
              <a:t> </a:t>
            </a:r>
            <a:r>
              <a:rPr lang="en-US" sz="5400" dirty="0" err="1"/>
              <a:t>đẳng</a:t>
            </a:r>
            <a:r>
              <a:rPr lang="en-US" sz="5400" dirty="0"/>
              <a:t> </a:t>
            </a:r>
            <a:r>
              <a:rPr lang="en-US" sz="5400" dirty="0" err="1"/>
              <a:t>của</a:t>
            </a:r>
            <a:r>
              <a:rPr lang="en-US" sz="5400" dirty="0"/>
              <a:t> </a:t>
            </a:r>
            <a:r>
              <a:rPr lang="en-US" sz="5400" dirty="0" err="1"/>
              <a:t>nhau</a:t>
            </a:r>
            <a:r>
              <a:rPr lang="en-US" sz="5400" dirty="0"/>
              <a:t> </a:t>
            </a:r>
            <a:r>
              <a:rPr lang="en-US" sz="5400" dirty="0" err="1"/>
              <a:t>là</a:t>
            </a:r>
            <a:endParaRPr lang="en-US" sz="5400" dirty="0"/>
          </a:p>
        </p:txBody>
      </p:sp>
      <p:sp>
        <p:nvSpPr>
          <p:cNvPr id="2" name="Rectangle 1"/>
          <p:cNvSpPr/>
          <p:nvPr/>
        </p:nvSpPr>
        <p:spPr>
          <a:xfrm>
            <a:off x="16758992" y="7229481"/>
            <a:ext cx="5121915" cy="1754326"/>
          </a:xfrm>
          <a:prstGeom prst="rect">
            <a:avLst/>
          </a:prstGeom>
        </p:spPr>
        <p:txBody>
          <a:bodyPr wrap="none">
            <a:spAutoFit/>
          </a:bodyPr>
          <a:lstStyle/>
          <a:p>
            <a:r>
              <a:rPr lang="en-US" sz="5400" dirty="0"/>
              <a:t>CH</a:t>
            </a:r>
            <a:r>
              <a:rPr lang="en-US" sz="5400" baseline="-25000" dirty="0"/>
              <a:t>3</a:t>
            </a:r>
            <a:r>
              <a:rPr lang="en-US" sz="5400" dirty="0"/>
              <a:t>–O–CH</a:t>
            </a:r>
            <a:r>
              <a:rPr lang="en-US" sz="5400" baseline="-25000" dirty="0"/>
              <a:t>3</a:t>
            </a:r>
            <a:r>
              <a:rPr lang="en-US" sz="5400" dirty="0"/>
              <a:t> </a:t>
            </a:r>
            <a:r>
              <a:rPr lang="en-US" sz="5400" dirty="0" err="1"/>
              <a:t>và</a:t>
            </a:r>
            <a:r>
              <a:rPr lang="en-US" sz="5400" dirty="0"/>
              <a:t> </a:t>
            </a:r>
            <a:endParaRPr lang="en-US" sz="5400" dirty="0" smtClean="0"/>
          </a:p>
          <a:p>
            <a:r>
              <a:rPr lang="en-US" sz="5400" dirty="0" smtClean="0"/>
              <a:t>CH</a:t>
            </a:r>
            <a:r>
              <a:rPr lang="en-US" sz="5400" baseline="-25000" dirty="0" smtClean="0"/>
              <a:t>3</a:t>
            </a:r>
            <a:r>
              <a:rPr lang="en-US" sz="5400" dirty="0" smtClean="0"/>
              <a:t>–CH</a:t>
            </a:r>
            <a:r>
              <a:rPr lang="en-US" sz="5400" baseline="-25000" dirty="0" smtClean="0"/>
              <a:t>2</a:t>
            </a:r>
            <a:r>
              <a:rPr lang="en-US" sz="5400" dirty="0" smtClean="0"/>
              <a:t>–OH.</a:t>
            </a:r>
            <a:endParaRPr lang="en-US" sz="5400" dirty="0"/>
          </a:p>
        </p:txBody>
      </p:sp>
      <p:sp>
        <p:nvSpPr>
          <p:cNvPr id="4" name="Rectangle 3"/>
          <p:cNvSpPr/>
          <p:nvPr/>
        </p:nvSpPr>
        <p:spPr>
          <a:xfrm>
            <a:off x="4585639" y="7274314"/>
            <a:ext cx="6340197" cy="1754326"/>
          </a:xfrm>
          <a:prstGeom prst="rect">
            <a:avLst/>
          </a:prstGeom>
        </p:spPr>
        <p:txBody>
          <a:bodyPr wrap="none">
            <a:spAutoFit/>
          </a:bodyPr>
          <a:lstStyle/>
          <a:p>
            <a:r>
              <a:rPr lang="en-US" sz="5400" dirty="0"/>
              <a:t>CH</a:t>
            </a:r>
            <a:r>
              <a:rPr lang="en-US" sz="5400" baseline="-25000" dirty="0"/>
              <a:t>3</a:t>
            </a:r>
            <a:r>
              <a:rPr lang="en-US" sz="5400" dirty="0"/>
              <a:t>–CH</a:t>
            </a:r>
            <a:r>
              <a:rPr lang="en-US" sz="5400" baseline="-25000" dirty="0"/>
              <a:t>2</a:t>
            </a:r>
            <a:r>
              <a:rPr lang="en-US" sz="5400" dirty="0"/>
              <a:t>–OH </a:t>
            </a:r>
            <a:r>
              <a:rPr lang="en-US" sz="5400" dirty="0" err="1"/>
              <a:t>và</a:t>
            </a:r>
            <a:r>
              <a:rPr lang="en-US" sz="5400" dirty="0"/>
              <a:t> </a:t>
            </a:r>
            <a:endParaRPr lang="en-US" sz="5400" dirty="0" smtClean="0"/>
          </a:p>
          <a:p>
            <a:r>
              <a:rPr lang="en-US" sz="5400" dirty="0" smtClean="0"/>
              <a:t>CH</a:t>
            </a:r>
            <a:r>
              <a:rPr lang="en-US" sz="5400" baseline="-25000" dirty="0" smtClean="0"/>
              <a:t>3</a:t>
            </a:r>
            <a:r>
              <a:rPr lang="en-US" sz="5400" dirty="0" smtClean="0"/>
              <a:t>–CH</a:t>
            </a:r>
            <a:r>
              <a:rPr lang="en-US" sz="5400" baseline="-25000" dirty="0" smtClean="0"/>
              <a:t>2</a:t>
            </a:r>
            <a:r>
              <a:rPr lang="en-US" sz="5400" dirty="0" smtClean="0"/>
              <a:t>–CH</a:t>
            </a:r>
            <a:r>
              <a:rPr lang="en-US" sz="5400" baseline="-25000" dirty="0" smtClean="0"/>
              <a:t>2</a:t>
            </a:r>
            <a:r>
              <a:rPr lang="en-US" sz="5400" dirty="0" smtClean="0"/>
              <a:t>–OH</a:t>
            </a:r>
            <a:r>
              <a:rPr lang="en-US" sz="5400" dirty="0"/>
              <a:t>.</a:t>
            </a:r>
            <a:endParaRPr lang="en-US" sz="5400" b="1" dirty="0">
              <a:solidFill>
                <a:schemeClr val="bg1"/>
              </a:solidFill>
            </a:endParaRPr>
          </a:p>
        </p:txBody>
      </p:sp>
      <p:grpSp>
        <p:nvGrpSpPr>
          <p:cNvPr id="71" name="Group 1">
            <a:extLst>
              <a:ext uri="{FF2B5EF4-FFF2-40B4-BE49-F238E27FC236}">
                <a16:creationId xmlns:a16="http://schemas.microsoft.com/office/drawing/2014/main" xmlns="" id="{2C69E716-EF34-8C4B-BB20-977BAF7C5DC0}"/>
              </a:ext>
            </a:extLst>
          </p:cNvPr>
          <p:cNvGrpSpPr/>
          <p:nvPr/>
        </p:nvGrpSpPr>
        <p:grpSpPr>
          <a:xfrm>
            <a:off x="-2139850" y="10278221"/>
            <a:ext cx="26279066" cy="2605135"/>
            <a:chOff x="787208" y="2311337"/>
            <a:chExt cx="12024739" cy="579244"/>
          </a:xfrm>
        </p:grpSpPr>
        <p:sp>
          <p:nvSpPr>
            <p:cNvPr id="88" name="TextBox 53">
              <a:extLst>
                <a:ext uri="{FF2B5EF4-FFF2-40B4-BE49-F238E27FC236}">
                  <a16:creationId xmlns:a16="http://schemas.microsoft.com/office/drawing/2014/main" xmlns="" id="{B4E74AE4-8346-065B-9265-27E9693B98ED}"/>
                </a:ext>
              </a:extLst>
            </p:cNvPr>
            <p:cNvSpPr txBox="1"/>
            <p:nvPr/>
          </p:nvSpPr>
          <p:spPr>
            <a:xfrm>
              <a:off x="787208" y="2451473"/>
              <a:ext cx="1497717" cy="184770"/>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5" name="TextBox 57">
              <a:extLst>
                <a:ext uri="{FF2B5EF4-FFF2-40B4-BE49-F238E27FC236}">
                  <a16:creationId xmlns:a16="http://schemas.microsoft.com/office/drawing/2014/main" xmlns="" id="{0E04AD19-1B8B-EBF9-EE45-9867FCC8B7F7}"/>
                </a:ext>
              </a:extLst>
            </p:cNvPr>
            <p:cNvSpPr txBox="1"/>
            <p:nvPr/>
          </p:nvSpPr>
          <p:spPr>
            <a:xfrm>
              <a:off x="3454202" y="2451470"/>
              <a:ext cx="1747074" cy="184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74" name="Group 3">
              <a:extLst>
                <a:ext uri="{FF2B5EF4-FFF2-40B4-BE49-F238E27FC236}">
                  <a16:creationId xmlns:a16="http://schemas.microsoft.com/office/drawing/2014/main" xmlns="" id="{CF23B054-DF48-39BF-9EDE-56B2CF1B7F5C}"/>
                </a:ext>
              </a:extLst>
            </p:cNvPr>
            <p:cNvGrpSpPr/>
            <p:nvPr/>
          </p:nvGrpSpPr>
          <p:grpSpPr>
            <a:xfrm>
              <a:off x="3228211" y="2311337"/>
              <a:ext cx="4212396" cy="538129"/>
              <a:chOff x="2696060" y="1772968"/>
              <a:chExt cx="4198114" cy="500266"/>
            </a:xfrm>
          </p:grpSpPr>
          <p:sp>
            <p:nvSpPr>
              <p:cNvPr id="80" name="Rectangle 45">
                <a:extLst>
                  <a:ext uri="{FF2B5EF4-FFF2-40B4-BE49-F238E27FC236}">
                    <a16:creationId xmlns:a16="http://schemas.microsoft.com/office/drawing/2014/main" xmlns="" id="{0C377D84-C468-2881-D511-7FFA9904A78A}"/>
                  </a:ext>
                </a:extLst>
              </p:cNvPr>
              <p:cNvSpPr/>
              <p:nvPr/>
            </p:nvSpPr>
            <p:spPr>
              <a:xfrm>
                <a:off x="3050369" y="1772968"/>
                <a:ext cx="3843805" cy="50026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81" name="Oval 46">
                <a:extLst>
                  <a:ext uri="{FF2B5EF4-FFF2-40B4-BE49-F238E27FC236}">
                    <a16:creationId xmlns:a16="http://schemas.microsoft.com/office/drawing/2014/main" xmlns="" id="{84C7C448-F332-F28D-0098-E96FCA975070}"/>
                  </a:ext>
                </a:extLst>
              </p:cNvPr>
              <p:cNvSpPr/>
              <p:nvPr/>
            </p:nvSpPr>
            <p:spPr>
              <a:xfrm>
                <a:off x="2696060" y="1772968"/>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75" name="Group 58">
              <a:extLst>
                <a:ext uri="{FF2B5EF4-FFF2-40B4-BE49-F238E27FC236}">
                  <a16:creationId xmlns:a16="http://schemas.microsoft.com/office/drawing/2014/main" xmlns="" id="{C75660C5-1795-45E7-2459-CDF6F0A3AC00}"/>
                </a:ext>
              </a:extLst>
            </p:cNvPr>
            <p:cNvGrpSpPr/>
            <p:nvPr/>
          </p:nvGrpSpPr>
          <p:grpSpPr>
            <a:xfrm>
              <a:off x="8804129" y="2352453"/>
              <a:ext cx="4007818" cy="538128"/>
              <a:chOff x="5347039" y="1811194"/>
              <a:chExt cx="3994230" cy="500266"/>
            </a:xfrm>
          </p:grpSpPr>
          <p:sp>
            <p:nvSpPr>
              <p:cNvPr id="76" name="Rectangle 59">
                <a:extLst>
                  <a:ext uri="{FF2B5EF4-FFF2-40B4-BE49-F238E27FC236}">
                    <a16:creationId xmlns:a16="http://schemas.microsoft.com/office/drawing/2014/main" xmlns="" id="{858BB183-9700-382C-438C-460288C678C2}"/>
                  </a:ext>
                </a:extLst>
              </p:cNvPr>
              <p:cNvSpPr/>
              <p:nvPr/>
            </p:nvSpPr>
            <p:spPr>
              <a:xfrm>
                <a:off x="5679197" y="1811194"/>
                <a:ext cx="3662072" cy="50026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78" name="Oval 60">
                <a:extLst>
                  <a:ext uri="{FF2B5EF4-FFF2-40B4-BE49-F238E27FC236}">
                    <a16:creationId xmlns:a16="http://schemas.microsoft.com/office/drawing/2014/main" xmlns="" id="{2BD16B99-D6A9-0455-38D3-7C63D9743A38}"/>
                  </a:ext>
                </a:extLst>
              </p:cNvPr>
              <p:cNvSpPr/>
              <p:nvPr/>
            </p:nvSpPr>
            <p:spPr>
              <a:xfrm>
                <a:off x="5347039"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79" name="TextBox 61">
                <a:extLst>
                  <a:ext uri="{FF2B5EF4-FFF2-40B4-BE49-F238E27FC236}">
                    <a16:creationId xmlns:mc="http://schemas.openxmlformats.org/markup-compatibility/2006" xmlns:a14="http://schemas.microsoft.com/office/drawing/2010/main" xmlns:a16="http://schemas.microsoft.com/office/drawing/2014/main" xmlns="" id="{4DFD408E-6A9A-A4DD-BCD5-C821B53A4850}"/>
                  </a:ext>
                </a:extLst>
              </p:cNvPr>
              <p:cNvSpPr txBox="1"/>
              <p:nvPr/>
            </p:nvSpPr>
            <p:spPr>
              <a:xfrm>
                <a:off x="5975686" y="1885631"/>
                <a:ext cx="1444846" cy="171769"/>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89" name="Rectangle 88"/>
          <p:cNvSpPr/>
          <p:nvPr/>
        </p:nvSpPr>
        <p:spPr>
          <a:xfrm>
            <a:off x="4388253" y="10611164"/>
            <a:ext cx="8012346" cy="1754326"/>
          </a:xfrm>
          <a:prstGeom prst="rect">
            <a:avLst/>
          </a:prstGeom>
        </p:spPr>
        <p:txBody>
          <a:bodyPr wrap="square">
            <a:spAutoFit/>
          </a:bodyPr>
          <a:lstStyle/>
          <a:p>
            <a:r>
              <a:rPr lang="en-US" sz="5400" dirty="0" smtClean="0"/>
              <a:t> CH</a:t>
            </a:r>
            <a:r>
              <a:rPr lang="en-US" sz="5400" baseline="-25000" dirty="0" smtClean="0"/>
              <a:t>3</a:t>
            </a:r>
            <a:r>
              <a:rPr lang="en-US" sz="5400" dirty="0" smtClean="0"/>
              <a:t> </a:t>
            </a:r>
            <a:r>
              <a:rPr lang="en-US" sz="5400" dirty="0"/>
              <a:t>– CH</a:t>
            </a:r>
            <a:r>
              <a:rPr lang="en-US" sz="5400" baseline="-25000" dirty="0"/>
              <a:t>3</a:t>
            </a:r>
            <a:r>
              <a:rPr lang="en-US" sz="5400" dirty="0"/>
              <a:t> </a:t>
            </a:r>
            <a:r>
              <a:rPr lang="en-US" sz="5400" dirty="0" err="1"/>
              <a:t>và</a:t>
            </a:r>
            <a:r>
              <a:rPr lang="en-US" sz="5400" dirty="0"/>
              <a:t> </a:t>
            </a:r>
            <a:endParaRPr lang="en-US" sz="5400" dirty="0" smtClean="0"/>
          </a:p>
          <a:p>
            <a:r>
              <a:rPr lang="en-US" sz="5400" dirty="0" smtClean="0"/>
              <a:t> CH</a:t>
            </a:r>
            <a:r>
              <a:rPr lang="en-US" sz="5400" baseline="-25000" dirty="0" smtClean="0"/>
              <a:t>2</a:t>
            </a:r>
            <a:r>
              <a:rPr lang="en-US" sz="5400" dirty="0" smtClean="0"/>
              <a:t> </a:t>
            </a:r>
            <a:r>
              <a:rPr lang="en-US" sz="5400" dirty="0"/>
              <a:t>= CH – CH</a:t>
            </a:r>
            <a:r>
              <a:rPr lang="en-US" sz="5400" baseline="-25000" dirty="0"/>
              <a:t>2</a:t>
            </a:r>
            <a:r>
              <a:rPr lang="en-US" sz="5400" dirty="0"/>
              <a:t> – CH</a:t>
            </a:r>
            <a:r>
              <a:rPr lang="en-US" sz="5400" baseline="-25000" dirty="0"/>
              <a:t>3</a:t>
            </a:r>
            <a:r>
              <a:rPr lang="en-US" sz="5400" dirty="0"/>
              <a:t>.</a:t>
            </a:r>
            <a:endParaRPr lang="en-US" sz="5400" b="1" dirty="0">
              <a:solidFill>
                <a:schemeClr val="bg1"/>
              </a:solidFill>
            </a:endParaRPr>
          </a:p>
        </p:txBody>
      </p:sp>
      <p:sp>
        <p:nvSpPr>
          <p:cNvPr id="90" name="Rectangle 89"/>
          <p:cNvSpPr/>
          <p:nvPr/>
        </p:nvSpPr>
        <p:spPr>
          <a:xfrm>
            <a:off x="17145000" y="10611164"/>
            <a:ext cx="6375400" cy="1754326"/>
          </a:xfrm>
          <a:prstGeom prst="rect">
            <a:avLst/>
          </a:prstGeom>
        </p:spPr>
        <p:txBody>
          <a:bodyPr wrap="square">
            <a:spAutoFit/>
          </a:bodyPr>
          <a:lstStyle/>
          <a:p>
            <a:r>
              <a:rPr lang="en-US" sz="5400" dirty="0"/>
              <a:t>CH</a:t>
            </a:r>
            <a:r>
              <a:rPr lang="en-US" sz="5400" baseline="-25000" dirty="0"/>
              <a:t>4</a:t>
            </a:r>
            <a:r>
              <a:rPr lang="en-US" sz="5400" dirty="0"/>
              <a:t> </a:t>
            </a:r>
            <a:r>
              <a:rPr lang="en-US" sz="5400" dirty="0" err="1"/>
              <a:t>và</a:t>
            </a:r>
            <a:r>
              <a:rPr lang="en-US" sz="5400" dirty="0"/>
              <a:t> </a:t>
            </a:r>
            <a:endParaRPr lang="en-US" sz="5400" dirty="0" smtClean="0"/>
          </a:p>
          <a:p>
            <a:r>
              <a:rPr lang="en-US" sz="5400" dirty="0" smtClean="0"/>
              <a:t>CH</a:t>
            </a:r>
            <a:r>
              <a:rPr lang="en-US" sz="5400" baseline="-25000" dirty="0" smtClean="0"/>
              <a:t>2</a:t>
            </a:r>
            <a:r>
              <a:rPr lang="en-US" sz="5400" dirty="0" smtClean="0"/>
              <a:t> </a:t>
            </a:r>
            <a:r>
              <a:rPr lang="en-US" sz="5400" dirty="0"/>
              <a:t>= CH – CH</a:t>
            </a:r>
            <a:r>
              <a:rPr lang="en-US" sz="5400" baseline="-25000" dirty="0"/>
              <a:t>3</a:t>
            </a:r>
            <a:r>
              <a:rPr lang="en-US" sz="5400" dirty="0"/>
              <a:t>.</a:t>
            </a:r>
          </a:p>
        </p:txBody>
      </p:sp>
      <p:sp>
        <p:nvSpPr>
          <p:cNvPr id="91" name="Oval 46">
            <a:extLst>
              <a:ext uri="{FF2B5EF4-FFF2-40B4-BE49-F238E27FC236}">
                <a16:creationId xmlns:a16="http://schemas.microsoft.com/office/drawing/2014/main" xmlns="" id="{84C7C448-F332-F28D-0098-E96FCA975070}"/>
              </a:ext>
            </a:extLst>
          </p:cNvPr>
          <p:cNvSpPr/>
          <p:nvPr/>
        </p:nvSpPr>
        <p:spPr>
          <a:xfrm>
            <a:off x="3330416" y="6941367"/>
            <a:ext cx="1255225" cy="2420220"/>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7851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1000"/>
                                        <p:tgtEl>
                                          <p:spTgt spid="71"/>
                                        </p:tgtEl>
                                      </p:cBhvr>
                                    </p:animEffect>
                                    <p:anim calcmode="lin" valueType="num">
                                      <p:cBhvr>
                                        <p:cTn id="40" dur="1000" fill="hold"/>
                                        <p:tgtEl>
                                          <p:spTgt spid="71"/>
                                        </p:tgtEl>
                                        <p:attrNameLst>
                                          <p:attrName>ppt_x</p:attrName>
                                        </p:attrNameLst>
                                      </p:cBhvr>
                                      <p:tavLst>
                                        <p:tav tm="0">
                                          <p:val>
                                            <p:strVal val="#ppt_x"/>
                                          </p:val>
                                        </p:tav>
                                        <p:tav tm="100000">
                                          <p:val>
                                            <p:strVal val="#ppt_x"/>
                                          </p:val>
                                        </p:tav>
                                      </p:tavLst>
                                    </p:anim>
                                    <p:anim calcmode="lin" valueType="num">
                                      <p:cBhvr>
                                        <p:cTn id="41" dur="1000" fill="hold"/>
                                        <p:tgtEl>
                                          <p:spTgt spid="7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fade">
                                      <p:cBhvr>
                                        <p:cTn id="44" dur="1000"/>
                                        <p:tgtEl>
                                          <p:spTgt spid="89"/>
                                        </p:tgtEl>
                                      </p:cBhvr>
                                    </p:animEffect>
                                    <p:anim calcmode="lin" valueType="num">
                                      <p:cBhvr>
                                        <p:cTn id="45" dur="1000" fill="hold"/>
                                        <p:tgtEl>
                                          <p:spTgt spid="89"/>
                                        </p:tgtEl>
                                        <p:attrNameLst>
                                          <p:attrName>ppt_x</p:attrName>
                                        </p:attrNameLst>
                                      </p:cBhvr>
                                      <p:tavLst>
                                        <p:tav tm="0">
                                          <p:val>
                                            <p:strVal val="#ppt_x"/>
                                          </p:val>
                                        </p:tav>
                                        <p:tav tm="100000">
                                          <p:val>
                                            <p:strVal val="#ppt_x"/>
                                          </p:val>
                                        </p:tav>
                                      </p:tavLst>
                                    </p:anim>
                                    <p:anim calcmode="lin" valueType="num">
                                      <p:cBhvr>
                                        <p:cTn id="46" dur="1000" fill="hold"/>
                                        <p:tgtEl>
                                          <p:spTgt spid="8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fade">
                                      <p:cBhvr>
                                        <p:cTn id="49" dur="1000"/>
                                        <p:tgtEl>
                                          <p:spTgt spid="90"/>
                                        </p:tgtEl>
                                      </p:cBhvr>
                                    </p:animEffect>
                                    <p:anim calcmode="lin" valueType="num">
                                      <p:cBhvr>
                                        <p:cTn id="50" dur="1000" fill="hold"/>
                                        <p:tgtEl>
                                          <p:spTgt spid="90"/>
                                        </p:tgtEl>
                                        <p:attrNameLst>
                                          <p:attrName>ppt_x</p:attrName>
                                        </p:attrNameLst>
                                      </p:cBhvr>
                                      <p:tavLst>
                                        <p:tav tm="0">
                                          <p:val>
                                            <p:strVal val="#ppt_x"/>
                                          </p:val>
                                        </p:tav>
                                        <p:tav tm="100000">
                                          <p:val>
                                            <p:strVal val="#ppt_x"/>
                                          </p:val>
                                        </p:tav>
                                      </p:tavLst>
                                    </p:anim>
                                    <p:anim calcmode="lin" valueType="num">
                                      <p:cBhvr>
                                        <p:cTn id="51"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additive="base">
                                        <p:cTn id="56" dur="500" fill="hold"/>
                                        <p:tgtEl>
                                          <p:spTgt spid="91"/>
                                        </p:tgtEl>
                                        <p:attrNameLst>
                                          <p:attrName>ppt_x</p:attrName>
                                        </p:attrNameLst>
                                      </p:cBhvr>
                                      <p:tavLst>
                                        <p:tav tm="0">
                                          <p:val>
                                            <p:strVal val="#ppt_x"/>
                                          </p:val>
                                        </p:tav>
                                        <p:tav tm="100000">
                                          <p:val>
                                            <p:strVal val="#ppt_x"/>
                                          </p:val>
                                        </p:tav>
                                      </p:tavLst>
                                    </p:anim>
                                    <p:anim calcmode="lin" valueType="num">
                                      <p:cBhvr additive="base">
                                        <p:cTn id="57"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89" grpId="0"/>
      <p:bldP spid="90" grpId="0"/>
      <p:bldP spid="9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311474" y="2389889"/>
            <a:ext cx="4467958" cy="1526124"/>
            <a:chOff x="2067302" y="5922690"/>
            <a:chExt cx="2901621" cy="1526124"/>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6002305"/>
              <a:ext cx="2113001"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smtClean="0">
                  <a:solidFill>
                    <a:srgbClr val="7E9532"/>
                  </a:solidFill>
                  <a:latin typeface="Times New Roman"/>
                  <a:ea typeface="Times New Roman"/>
                  <a:cs typeface="Times New Roman"/>
                  <a:sym typeface="Times New Roman"/>
                </a:rPr>
                <a:t>Luyện</a:t>
              </a:r>
              <a:r>
                <a:rPr lang="en-US" sz="4400" b="1" dirty="0" smtClean="0">
                  <a:solidFill>
                    <a:srgbClr val="7E9532"/>
                  </a:solidFill>
                  <a:latin typeface="Times New Roman"/>
                  <a:ea typeface="Times New Roman"/>
                  <a:cs typeface="Times New Roman"/>
                  <a:sym typeface="Times New Roman"/>
                </a:rPr>
                <a:t> </a:t>
              </a:r>
              <a:r>
                <a:rPr lang="en-US" sz="4400" b="1" dirty="0" err="1" smtClean="0">
                  <a:solidFill>
                    <a:srgbClr val="7E9532"/>
                  </a:solidFill>
                  <a:latin typeface="Times New Roman"/>
                  <a:ea typeface="Times New Roman"/>
                  <a:cs typeface="Times New Roman"/>
                  <a:sym typeface="Times New Roman"/>
                </a:rPr>
                <a:t>tập</a:t>
              </a:r>
              <a:endParaRPr sz="4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53" name="Group 1">
            <a:extLst>
              <a:ext uri="{FF2B5EF4-FFF2-40B4-BE49-F238E27FC236}">
                <a16:creationId xmlns:a16="http://schemas.microsoft.com/office/drawing/2014/main" xmlns="" id="{2C69E716-EF34-8C4B-BB20-977BAF7C5DC0}"/>
              </a:ext>
            </a:extLst>
          </p:cNvPr>
          <p:cNvGrpSpPr/>
          <p:nvPr/>
        </p:nvGrpSpPr>
        <p:grpSpPr>
          <a:xfrm>
            <a:off x="1754478" y="6324898"/>
            <a:ext cx="20382767" cy="1515188"/>
            <a:chOff x="247182" y="2237392"/>
            <a:chExt cx="10785933" cy="801895"/>
          </a:xfrm>
        </p:grpSpPr>
        <p:grpSp>
          <p:nvGrpSpPr>
            <p:cNvPr id="54" name="Group 50">
              <a:extLst>
                <a:ext uri="{FF2B5EF4-FFF2-40B4-BE49-F238E27FC236}">
                  <a16:creationId xmlns:a16="http://schemas.microsoft.com/office/drawing/2014/main" xmlns="" id="{EFEB930C-77FB-5562-B961-FAFAF5944BC4}"/>
                </a:ext>
              </a:extLst>
            </p:cNvPr>
            <p:cNvGrpSpPr/>
            <p:nvPr/>
          </p:nvGrpSpPr>
          <p:grpSpPr>
            <a:xfrm>
              <a:off x="247182" y="2237392"/>
              <a:ext cx="2038172" cy="801887"/>
              <a:chOff x="5537206" y="1704231"/>
              <a:chExt cx="2031262" cy="745468"/>
            </a:xfrm>
          </p:grpSpPr>
          <p:sp>
            <p:nvSpPr>
              <p:cNvPr id="259" name="Rectangle 51">
                <a:extLst>
                  <a:ext uri="{FF2B5EF4-FFF2-40B4-BE49-F238E27FC236}">
                    <a16:creationId xmlns:a16="http://schemas.microsoft.com/office/drawing/2014/main" xmlns="" id="{0142A39C-F31B-4525-DBEE-473992CB42DF}"/>
                  </a:ext>
                </a:extLst>
              </p:cNvPr>
              <p:cNvSpPr/>
              <p:nvPr/>
            </p:nvSpPr>
            <p:spPr>
              <a:xfrm>
                <a:off x="5827750" y="1704231"/>
                <a:ext cx="1740718"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60" name="Oval 52">
                <a:extLst>
                  <a:ext uri="{FF2B5EF4-FFF2-40B4-BE49-F238E27FC236}">
                    <a16:creationId xmlns:a16="http://schemas.microsoft.com/office/drawing/2014/main" xmlns=""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TextBox 53">
                <a:extLst>
                  <a:ext uri="{FF2B5EF4-FFF2-40B4-BE49-F238E27FC236}">
                    <a16:creationId xmlns:a16="http://schemas.microsoft.com/office/drawing/2014/main" xmlns="" id="{B4E74AE4-8346-065B-9265-27E9693B98ED}"/>
                  </a:ext>
                </a:extLst>
              </p:cNvPr>
              <p:cNvSpPr txBox="1"/>
              <p:nvPr/>
            </p:nvSpPr>
            <p:spPr>
              <a:xfrm>
                <a:off x="6075400" y="1903250"/>
                <a:ext cx="1492639"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5" name="Group 54">
              <a:extLst>
                <a:ext uri="{FF2B5EF4-FFF2-40B4-BE49-F238E27FC236}">
                  <a16:creationId xmlns:a16="http://schemas.microsoft.com/office/drawing/2014/main" xmlns="" id="{5EF6D73A-9E3C-AFDB-0239-F9E7ED65BE8A}"/>
                </a:ext>
              </a:extLst>
            </p:cNvPr>
            <p:cNvGrpSpPr/>
            <p:nvPr/>
          </p:nvGrpSpPr>
          <p:grpSpPr>
            <a:xfrm>
              <a:off x="3163102" y="2237397"/>
              <a:ext cx="2038174" cy="801888"/>
              <a:chOff x="5537206" y="1704231"/>
              <a:chExt cx="2031264" cy="745468"/>
            </a:xfrm>
          </p:grpSpPr>
          <p:sp>
            <p:nvSpPr>
              <p:cNvPr id="256" name="Rectangle 55">
                <a:extLst>
                  <a:ext uri="{FF2B5EF4-FFF2-40B4-BE49-F238E27FC236}">
                    <a16:creationId xmlns:a16="http://schemas.microsoft.com/office/drawing/2014/main" xmlns="" id="{FF959755-E133-FE71-E1C7-4B3BA1BC6AED}"/>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57" name="Oval 56">
                <a:extLst>
                  <a:ext uri="{FF2B5EF4-FFF2-40B4-BE49-F238E27FC236}">
                    <a16:creationId xmlns:a16="http://schemas.microsoft.com/office/drawing/2014/main" xmlns=""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TextBox 57">
                <a:extLst>
                  <a:ext uri="{FF2B5EF4-FFF2-40B4-BE49-F238E27FC236}">
                    <a16:creationId xmlns:a16="http://schemas.microsoft.com/office/drawing/2014/main" xmlns="" id="{0E04AD19-1B8B-EBF9-EE45-9867FCC8B7F7}"/>
                  </a:ext>
                </a:extLst>
              </p:cNvPr>
              <p:cNvSpPr txBox="1"/>
              <p:nvPr/>
            </p:nvSpPr>
            <p:spPr>
              <a:xfrm>
                <a:off x="5827319" y="1903244"/>
                <a:ext cx="1741151" cy="408852"/>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6" name="Group 3">
              <a:extLst>
                <a:ext uri="{FF2B5EF4-FFF2-40B4-BE49-F238E27FC236}">
                  <a16:creationId xmlns:a16="http://schemas.microsoft.com/office/drawing/2014/main" xmlns="" id="{CF23B054-DF48-39BF-9EDE-56B2CF1B7F5C}"/>
                </a:ext>
              </a:extLst>
            </p:cNvPr>
            <p:cNvGrpSpPr/>
            <p:nvPr/>
          </p:nvGrpSpPr>
          <p:grpSpPr>
            <a:xfrm>
              <a:off x="6079022" y="2237397"/>
              <a:ext cx="2038174" cy="801889"/>
              <a:chOff x="5537206" y="1704231"/>
              <a:chExt cx="2031264" cy="745468"/>
            </a:xfrm>
          </p:grpSpPr>
          <p:sp>
            <p:nvSpPr>
              <p:cNvPr id="61" name="Rectangle 45">
                <a:extLst>
                  <a:ext uri="{FF2B5EF4-FFF2-40B4-BE49-F238E27FC236}">
                    <a16:creationId xmlns:a16="http://schemas.microsoft.com/office/drawing/2014/main" xmlns="" id="{0C377D84-C468-2881-D511-7FFA9904A78A}"/>
                  </a:ext>
                </a:extLst>
              </p:cNvPr>
              <p:cNvSpPr/>
              <p:nvPr/>
            </p:nvSpPr>
            <p:spPr>
              <a:xfrm>
                <a:off x="5827751"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62" name="Oval 46">
                <a:extLst>
                  <a:ext uri="{FF2B5EF4-FFF2-40B4-BE49-F238E27FC236}">
                    <a16:creationId xmlns:a16="http://schemas.microsoft.com/office/drawing/2014/main" xmlns=""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sp>
            <p:nvSpPr>
              <p:cNvPr id="63" name="TextBox 47">
                <a:extLst>
                  <a:ext uri="{FF2B5EF4-FFF2-40B4-BE49-F238E27FC236}">
                    <a16:creationId xmlns:a16="http://schemas.microsoft.com/office/drawing/2014/main" xmlns="" id="{CA2F99A4-4C00-DC7E-83DB-480F313F0378}"/>
                  </a:ext>
                </a:extLst>
              </p:cNvPr>
              <p:cNvSpPr txBox="1"/>
              <p:nvPr/>
            </p:nvSpPr>
            <p:spPr>
              <a:xfrm>
                <a:off x="6016038" y="1903245"/>
                <a:ext cx="1490412"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nvGrpSpPr>
            <p:cNvPr id="57" name="Group 58">
              <a:extLst>
                <a:ext uri="{FF2B5EF4-FFF2-40B4-BE49-F238E27FC236}">
                  <a16:creationId xmlns:a16="http://schemas.microsoft.com/office/drawing/2014/main" xmlns="" id="{C75660C5-1795-45E7-2459-CDF6F0A3AC00}"/>
                </a:ext>
              </a:extLst>
            </p:cNvPr>
            <p:cNvGrpSpPr/>
            <p:nvPr/>
          </p:nvGrpSpPr>
          <p:grpSpPr>
            <a:xfrm>
              <a:off x="8994942" y="2237398"/>
              <a:ext cx="2038173" cy="801889"/>
              <a:chOff x="5537206" y="1704231"/>
              <a:chExt cx="2031263" cy="745468"/>
            </a:xfrm>
          </p:grpSpPr>
          <p:sp>
            <p:nvSpPr>
              <p:cNvPr id="58" name="Rectangle 59">
                <a:extLst>
                  <a:ext uri="{FF2B5EF4-FFF2-40B4-BE49-F238E27FC236}">
                    <a16:creationId xmlns:a16="http://schemas.microsoft.com/office/drawing/2014/main" xmlns="" id="{858BB183-9700-382C-438C-460288C678C2}"/>
                  </a:ext>
                </a:extLst>
              </p:cNvPr>
              <p:cNvSpPr/>
              <p:nvPr/>
            </p:nvSpPr>
            <p:spPr>
              <a:xfrm>
                <a:off x="5827750" y="1704231"/>
                <a:ext cx="1740719" cy="745468"/>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59" name="Oval 60">
                <a:extLst>
                  <a:ext uri="{FF2B5EF4-FFF2-40B4-BE49-F238E27FC236}">
                    <a16:creationId xmlns:a16="http://schemas.microsoft.com/office/drawing/2014/main" xmlns=""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a16="http://schemas.microsoft.com/office/drawing/2014/main" xmlns="" id="{4DFD408E-6A9A-A4DD-BCD5-C821B53A4850}"/>
                      </a:ext>
                    </a:extLst>
                  </p:cNvPr>
                  <p:cNvSpPr txBox="1"/>
                  <p:nvPr/>
                </p:nvSpPr>
                <p:spPr>
                  <a:xfrm>
                    <a:off x="5975686" y="1885631"/>
                    <a:ext cx="1444846"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a:ea typeface="+mn-ea"/>
                              <a:cs typeface="+mn-cs"/>
                            </a:rPr>
                            <m:t>𝟕</m:t>
                          </m:r>
                        </m:oMath>
                      </m:oMathPara>
                    </a14:m>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0" name="TextBox 61">
                    <a:extLst>
                      <a:ext uri="{FF2B5EF4-FFF2-40B4-BE49-F238E27FC236}">
                        <a16:creationId xmlns="" xmlns:a16="http://schemas.microsoft.com/office/drawing/2014/main" xmlns:a14="http://schemas.microsoft.com/office/drawing/2010/main" id="{4DFD408E-6A9A-A4DD-BCD5-C821B53A4850}"/>
                      </a:ext>
                    </a:extLst>
                  </p:cNvPr>
                  <p:cNvSpPr txBox="1">
                    <a:spLocks noRot="1" noChangeAspect="1" noMove="1" noResize="1" noEditPoints="1" noAdjustHandles="1" noChangeArrowheads="1" noChangeShapeType="1" noTextEdit="1"/>
                  </p:cNvSpPr>
                  <p:nvPr/>
                </p:nvSpPr>
                <p:spPr>
                  <a:xfrm>
                    <a:off x="5975686" y="1885631"/>
                    <a:ext cx="1444846" cy="408851"/>
                  </a:xfrm>
                  <a:prstGeom prst="rect">
                    <a:avLst/>
                  </a:prstGeom>
                  <a:blipFill rotWithShape="1">
                    <a:blip r:embed="rId3"/>
                    <a:stretch>
                      <a:fillRect/>
                    </a:stretch>
                  </a:blipFill>
                </p:spPr>
                <p:txBody>
                  <a:bodyPr/>
                  <a:lstStyle/>
                  <a:p>
                    <a:r>
                      <a:rPr lang="en-US">
                        <a:noFill/>
                      </a:rPr>
                      <a:t> </a:t>
                    </a:r>
                  </a:p>
                </p:txBody>
              </p:sp>
            </mc:Fallback>
          </mc:AlternateContent>
        </p:grpSp>
      </p:grpSp>
      <p:sp>
        <p:nvSpPr>
          <p:cNvPr id="262" name="Oval 49">
            <a:extLst>
              <a:ext uri="{FF2B5EF4-FFF2-40B4-BE49-F238E27FC236}">
                <a16:creationId xmlns:a16="http://schemas.microsoft.com/office/drawing/2014/main" xmlns="" id="{891E4DE8-704B-39F9-984C-2F7D8B0A34D3}"/>
              </a:ext>
            </a:extLst>
          </p:cNvPr>
          <p:cNvSpPr/>
          <p:nvPr/>
        </p:nvSpPr>
        <p:spPr>
          <a:xfrm>
            <a:off x="18285598" y="6553006"/>
            <a:ext cx="1032026"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rPr>
              <a:t>D</a:t>
            </a:r>
            <a:endParaRPr kumimoji="0" lang="en-US" sz="4800" b="1"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3" name="Group 11">
            <a:extLst>
              <a:ext uri="{FF2B5EF4-FFF2-40B4-BE49-F238E27FC236}">
                <a16:creationId xmlns:a16="http://schemas.microsoft.com/office/drawing/2014/main" xmlns="" id="{519A3A9B-06D2-AAB5-842E-BA68BBE5F223}"/>
              </a:ext>
            </a:extLst>
          </p:cNvPr>
          <p:cNvGrpSpPr/>
          <p:nvPr/>
        </p:nvGrpSpPr>
        <p:grpSpPr>
          <a:xfrm>
            <a:off x="-620259" y="4268538"/>
            <a:ext cx="23825350" cy="1856444"/>
            <a:chOff x="226013" y="2034258"/>
            <a:chExt cx="23825350" cy="1856444"/>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508026" y="1763895"/>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en-US" sz="4800" b="1" i="0" u="none" strike="noStrike" kern="1200" cap="none" spc="0" normalizeH="0" baseline="0" noProof="0" dirty="0" smtClean="0">
                      <a:ln>
                        <a:noFill/>
                      </a:ln>
                      <a:solidFill>
                        <a:prstClr val="white"/>
                      </a:solidFill>
                      <a:effectLst/>
                      <a:uLnTx/>
                      <a:uFillTx/>
                      <a:latin typeface="Tahoma" pitchFamily="34" charset="0"/>
                      <a:ea typeface="+mn-ea"/>
                      <a:cs typeface="Tahoma" pitchFamily="34" charset="0"/>
                    </a:rPr>
                    <a:t>8</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mc="http://schemas.openxmlformats.org/markup-compatibility/2006" xmlns:a14="http://schemas.microsoft.com/office/drawing/2010/main" xmlns:a16="http://schemas.microsoft.com/office/drawing/2014/main" xmlns="" id="{0CE78A64-B2F6-ED1E-BAE0-B92E926AD0E1}"/>
                </a:ext>
              </a:extLst>
            </p:cNvPr>
            <p:cNvSpPr txBox="1">
              <a:spLocks noChangeArrowheads="1"/>
            </p:cNvSpPr>
            <p:nvPr/>
          </p:nvSpPr>
          <p:spPr bwMode="auto">
            <a:xfrm>
              <a:off x="4847978" y="2172947"/>
              <a:ext cx="9577064" cy="92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l" defTabSz="2177278" eaLnBrk="1" fontAlgn="auto" latinLnBrk="0" hangingPunct="1">
                <a:lnSpc>
                  <a:spcPct val="100000"/>
                </a:lnSpc>
                <a:spcBef>
                  <a:spcPct val="50000"/>
                </a:spcBef>
                <a:spcAft>
                  <a:spcPts val="0"/>
                </a:spcAft>
                <a:buClrTx/>
                <a:buSzTx/>
                <a:buFontTx/>
                <a:buNone/>
                <a:tabLst/>
                <a:defRPr/>
              </a:pPr>
              <a:endParaRPr kumimoji="0" lang="en-US" altLang="vi-VN" sz="4800" b="1" i="0" u="none" strike="noStrike" kern="1200" cap="none" spc="0" normalizeH="0" baseline="0" noProof="0" dirty="0">
                <a:ln>
                  <a:noFill/>
                </a:ln>
                <a:solidFill>
                  <a:prstClr val="black"/>
                </a:solidFill>
                <a:effectLst/>
                <a:uLnTx/>
                <a:uFillTx/>
                <a:latin typeface="VNI-Times" pitchFamily="2" charset="0"/>
                <a:ea typeface="+mn-ea"/>
                <a:cs typeface="+mn-cs"/>
              </a:endParaRPr>
            </a:p>
          </p:txBody>
        </p:sp>
      </p:grpSp>
      <p:sp>
        <p:nvSpPr>
          <p:cNvPr id="3" name="Rectangle 2"/>
          <p:cNvSpPr/>
          <p:nvPr/>
        </p:nvSpPr>
        <p:spPr>
          <a:xfrm>
            <a:off x="3152617" y="4502408"/>
            <a:ext cx="18234183" cy="923330"/>
          </a:xfrm>
          <a:prstGeom prst="rect">
            <a:avLst/>
          </a:prstGeom>
        </p:spPr>
        <p:txBody>
          <a:bodyPr wrap="square">
            <a:spAutoFit/>
          </a:bodyPr>
          <a:lstStyle/>
          <a:p>
            <a:r>
              <a:rPr lang="en-US" sz="5400" dirty="0" err="1"/>
              <a:t>Số</a:t>
            </a:r>
            <a:r>
              <a:rPr lang="vi-VN" sz="5400" dirty="0"/>
              <a:t> hợp chất hữu cơ ứng với công thức phân tử C</a:t>
            </a:r>
            <a:r>
              <a:rPr lang="vi-VN" sz="5400" baseline="-25000" dirty="0"/>
              <a:t>4</a:t>
            </a:r>
            <a:r>
              <a:rPr lang="vi-VN" sz="5400" dirty="0"/>
              <a:t>H</a:t>
            </a:r>
            <a:r>
              <a:rPr lang="vi-VN" sz="5400" baseline="-25000" dirty="0"/>
              <a:t>10</a:t>
            </a:r>
            <a:r>
              <a:rPr lang="vi-VN" sz="5400" dirty="0"/>
              <a:t>O</a:t>
            </a:r>
            <a:r>
              <a:rPr lang="en-US" sz="5400" dirty="0"/>
              <a:t> </a:t>
            </a:r>
            <a:r>
              <a:rPr lang="en-US" sz="5400" dirty="0" err="1"/>
              <a:t>là</a:t>
            </a:r>
            <a:endParaRPr lang="en-US" sz="5400" dirty="0"/>
          </a:p>
        </p:txBody>
      </p:sp>
    </p:spTree>
    <p:extLst>
      <p:ext uri="{BB962C8B-B14F-4D97-AF65-F5344CB8AC3E}">
        <p14:creationId xmlns:p14="http://schemas.microsoft.com/office/powerpoint/2010/main" val="276284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left)">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wipe(left)">
                                      <p:cBhvr>
                                        <p:cTn id="2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290" name="Google Shape;290;p4"/>
          <p:cNvGrpSpPr/>
          <p:nvPr/>
        </p:nvGrpSpPr>
        <p:grpSpPr>
          <a:xfrm>
            <a:off x="540074" y="1729489"/>
            <a:ext cx="4467958" cy="1526124"/>
            <a:chOff x="2067302" y="5922690"/>
            <a:chExt cx="2901621" cy="1526124"/>
          </a:xfrm>
        </p:grpSpPr>
        <p:sp>
          <p:nvSpPr>
            <p:cNvPr id="291" name="Google Shape;291;p4"/>
            <p:cNvSpPr/>
            <p:nvPr/>
          </p:nvSpPr>
          <p:spPr>
            <a:xfrm rot="5400000">
              <a:off x="3394521" y="5470495"/>
              <a:ext cx="793396" cy="1926396"/>
            </a:xfrm>
            <a:prstGeom prst="round2SameRect">
              <a:avLst>
                <a:gd name="adj1" fmla="val 16667"/>
                <a:gd name="adj2" fmla="val 0"/>
              </a:avLst>
            </a:prstGeom>
            <a:solidFill>
              <a:srgbClr val="F2F2F2"/>
            </a:solidFill>
            <a:ln w="38100" cap="flat" cmpd="sng">
              <a:solidFill>
                <a:srgbClr val="7E953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2" name="Google Shape;292;p4"/>
            <p:cNvSpPr txBox="1"/>
            <p:nvPr/>
          </p:nvSpPr>
          <p:spPr>
            <a:xfrm>
              <a:off x="2855922" y="6002305"/>
              <a:ext cx="2113001"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err="1" smtClean="0">
                  <a:solidFill>
                    <a:srgbClr val="7E9532"/>
                  </a:solidFill>
                  <a:latin typeface="Times New Roman"/>
                  <a:ea typeface="Times New Roman"/>
                  <a:cs typeface="Times New Roman"/>
                  <a:sym typeface="Times New Roman"/>
                </a:rPr>
                <a:t>Luyện</a:t>
              </a:r>
              <a:r>
                <a:rPr lang="en-US" sz="4400" b="1" dirty="0" smtClean="0">
                  <a:solidFill>
                    <a:srgbClr val="7E9532"/>
                  </a:solidFill>
                  <a:latin typeface="Times New Roman"/>
                  <a:ea typeface="Times New Roman"/>
                  <a:cs typeface="Times New Roman"/>
                  <a:sym typeface="Times New Roman"/>
                </a:rPr>
                <a:t> </a:t>
              </a:r>
              <a:r>
                <a:rPr lang="en-US" sz="4400" b="1" dirty="0" err="1" smtClean="0">
                  <a:solidFill>
                    <a:srgbClr val="7E9532"/>
                  </a:solidFill>
                  <a:latin typeface="Times New Roman"/>
                  <a:ea typeface="Times New Roman"/>
                  <a:cs typeface="Times New Roman"/>
                  <a:sym typeface="Times New Roman"/>
                </a:rPr>
                <a:t>tập</a:t>
              </a:r>
              <a:endParaRPr sz="4400" b="1" dirty="0">
                <a:solidFill>
                  <a:srgbClr val="7E9532"/>
                </a:solidFill>
                <a:latin typeface="Times New Roman"/>
                <a:ea typeface="Times New Roman"/>
                <a:cs typeface="Times New Roman"/>
                <a:sym typeface="Times New Roman"/>
              </a:endParaRPr>
            </a:p>
          </p:txBody>
        </p:sp>
        <p:grpSp>
          <p:nvGrpSpPr>
            <p:cNvPr id="293" name="Google Shape;293;p4"/>
            <p:cNvGrpSpPr/>
            <p:nvPr/>
          </p:nvGrpSpPr>
          <p:grpSpPr>
            <a:xfrm>
              <a:off x="2067302" y="5922690"/>
              <a:ext cx="950173" cy="940513"/>
              <a:chOff x="1311958" y="3405486"/>
              <a:chExt cx="950173" cy="940513"/>
            </a:xfrm>
          </p:grpSpPr>
          <p:sp>
            <p:nvSpPr>
              <p:cNvPr id="294" name="Google Shape;294;p4"/>
              <p:cNvSpPr/>
              <p:nvPr/>
            </p:nvSpPr>
            <p:spPr>
              <a:xfrm>
                <a:off x="1406975" y="3672018"/>
                <a:ext cx="596676" cy="54031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400">
                  <a:solidFill>
                    <a:schemeClr val="lt1"/>
                  </a:solidFill>
                  <a:latin typeface="Times New Roman"/>
                  <a:ea typeface="Times New Roman"/>
                  <a:cs typeface="Times New Roman"/>
                  <a:sym typeface="Times New Roman"/>
                </a:endParaRPr>
              </a:p>
            </p:txBody>
          </p:sp>
          <p:sp>
            <p:nvSpPr>
              <p:cNvPr id="295" name="Google Shape;295;p4"/>
              <p:cNvSpPr/>
              <p:nvPr/>
            </p:nvSpPr>
            <p:spPr>
              <a:xfrm>
                <a:off x="1311958" y="3581027"/>
                <a:ext cx="190035" cy="268948"/>
              </a:xfrm>
              <a:custGeom>
                <a:avLst/>
                <a:gdLst/>
                <a:ahLst/>
                <a:cxnLst/>
                <a:rect l="l" t="t" r="r" b="b"/>
                <a:pathLst>
                  <a:path w="50" h="71" extrusionOk="0">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6" name="Google Shape;296;p4"/>
              <p:cNvSpPr/>
              <p:nvPr/>
            </p:nvSpPr>
            <p:spPr>
              <a:xfrm>
                <a:off x="1311958" y="3581027"/>
                <a:ext cx="277000" cy="181983"/>
              </a:xfrm>
              <a:custGeom>
                <a:avLst/>
                <a:gdLst/>
                <a:ahLst/>
                <a:cxnLst/>
                <a:rect l="l" t="t" r="r" b="b"/>
                <a:pathLst>
                  <a:path w="73" h="48" extrusionOk="0">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7" name="Google Shape;297;p4"/>
              <p:cNvSpPr/>
              <p:nvPr/>
            </p:nvSpPr>
            <p:spPr>
              <a:xfrm>
                <a:off x="1563190" y="3581027"/>
                <a:ext cx="285052" cy="181983"/>
              </a:xfrm>
              <a:custGeom>
                <a:avLst/>
                <a:gdLst/>
                <a:ahLst/>
                <a:cxnLst/>
                <a:rect l="l" t="t" r="r" b="b"/>
                <a:pathLst>
                  <a:path w="75" h="48" extrusionOk="0">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8" name="Google Shape;298;p4"/>
              <p:cNvSpPr/>
              <p:nvPr/>
            </p:nvSpPr>
            <p:spPr>
              <a:xfrm>
                <a:off x="1563190" y="4151132"/>
                <a:ext cx="280221" cy="194867"/>
              </a:xfrm>
              <a:custGeom>
                <a:avLst/>
                <a:gdLst/>
                <a:ahLst/>
                <a:cxnLst/>
                <a:rect l="l" t="t" r="r" b="b"/>
                <a:pathLst>
                  <a:path w="74" h="51" extrusionOk="0">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299" name="Google Shape;299;p4"/>
              <p:cNvSpPr/>
              <p:nvPr/>
            </p:nvSpPr>
            <p:spPr>
              <a:xfrm>
                <a:off x="1311958" y="4064167"/>
                <a:ext cx="19003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0" name="Google Shape;300;p4"/>
              <p:cNvSpPr/>
              <p:nvPr/>
            </p:nvSpPr>
            <p:spPr>
              <a:xfrm>
                <a:off x="1311958" y="4151132"/>
                <a:ext cx="27700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1" name="Google Shape;301;p4"/>
              <p:cNvSpPr/>
              <p:nvPr/>
            </p:nvSpPr>
            <p:spPr>
              <a:xfrm>
                <a:off x="1311958" y="3820986"/>
                <a:ext cx="19003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2" name="Google Shape;302;p4"/>
              <p:cNvSpPr/>
              <p:nvPr/>
            </p:nvSpPr>
            <p:spPr>
              <a:xfrm>
                <a:off x="1907830" y="4064167"/>
                <a:ext cx="191645" cy="281832"/>
              </a:xfrm>
              <a:custGeom>
                <a:avLst/>
                <a:gdLst/>
                <a:ahLst/>
                <a:cxnLst/>
                <a:rect l="l" t="t" r="r" b="b"/>
                <a:pathLst>
                  <a:path w="50" h="74" extrusionOk="0">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3" name="Google Shape;303;p4"/>
              <p:cNvSpPr/>
              <p:nvPr/>
            </p:nvSpPr>
            <p:spPr>
              <a:xfrm>
                <a:off x="1820865" y="4151132"/>
                <a:ext cx="278610" cy="194867"/>
              </a:xfrm>
              <a:custGeom>
                <a:avLst/>
                <a:gdLst/>
                <a:ahLst/>
                <a:cxnLst/>
                <a:rect l="l" t="t" r="r" b="b"/>
                <a:pathLst>
                  <a:path w="73" h="51" extrusionOk="0">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4" name="Google Shape;304;p4"/>
              <p:cNvSpPr/>
              <p:nvPr/>
            </p:nvSpPr>
            <p:spPr>
              <a:xfrm>
                <a:off x="1907830" y="3820986"/>
                <a:ext cx="191645" cy="273779"/>
              </a:xfrm>
              <a:custGeom>
                <a:avLst/>
                <a:gdLst/>
                <a:ahLst/>
                <a:cxnLst/>
                <a:rect l="l" t="t" r="r" b="b"/>
                <a:pathLst>
                  <a:path w="50" h="72" extrusionOk="0">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5" name="Google Shape;305;p4"/>
              <p:cNvSpPr/>
              <p:nvPr/>
            </p:nvSpPr>
            <p:spPr>
              <a:xfrm>
                <a:off x="1661428" y="3405486"/>
                <a:ext cx="600703" cy="594262"/>
              </a:xfrm>
              <a:custGeom>
                <a:avLst/>
                <a:gdLst/>
                <a:ahLst/>
                <a:cxnLst/>
                <a:rect l="l" t="t" r="r" b="b"/>
                <a:pathLst>
                  <a:path w="158" h="156" extrusionOk="0">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6" name="Google Shape;306;p4"/>
              <p:cNvSpPr/>
              <p:nvPr/>
            </p:nvSpPr>
            <p:spPr>
              <a:xfrm>
                <a:off x="1555138" y="3790388"/>
                <a:ext cx="318872" cy="293105"/>
              </a:xfrm>
              <a:custGeom>
                <a:avLst/>
                <a:gdLst/>
                <a:ahLst/>
                <a:cxnLst/>
                <a:rect l="l" t="t" r="r" b="b"/>
                <a:pathLst>
                  <a:path w="84" h="77" extrusionOk="0">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7E95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7" name="Google Shape;307;p4"/>
              <p:cNvSpPr/>
              <p:nvPr/>
            </p:nvSpPr>
            <p:spPr>
              <a:xfrm>
                <a:off x="1371545" y="3642225"/>
                <a:ext cx="69249" cy="148163"/>
              </a:xfrm>
              <a:custGeom>
                <a:avLst/>
                <a:gdLst/>
                <a:ahLst/>
                <a:cxnLst/>
                <a:rect l="l" t="t" r="r" b="b"/>
                <a:pathLst>
                  <a:path w="43" h="92" extrusionOk="0">
                    <a:moveTo>
                      <a:pt x="0" y="0"/>
                    </a:moveTo>
                    <a:lnTo>
                      <a:pt x="43" y="0"/>
                    </a:lnTo>
                    <a:lnTo>
                      <a:pt x="43" y="92"/>
                    </a:lnTo>
                    <a:lnTo>
                      <a:pt x="0" y="92"/>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8" name="Google Shape;308;p4"/>
              <p:cNvSpPr/>
              <p:nvPr/>
            </p:nvSpPr>
            <p:spPr>
              <a:xfrm>
                <a:off x="1371545" y="3642225"/>
                <a:ext cx="156215" cy="59588"/>
              </a:xfrm>
              <a:custGeom>
                <a:avLst/>
                <a:gdLst/>
                <a:ahLst/>
                <a:cxnLst/>
                <a:rect l="l" t="t" r="r" b="b"/>
                <a:pathLst>
                  <a:path w="97" h="37" extrusionOk="0">
                    <a:moveTo>
                      <a:pt x="0" y="0"/>
                    </a:moveTo>
                    <a:lnTo>
                      <a:pt x="97" y="0"/>
                    </a:lnTo>
                    <a:lnTo>
                      <a:pt x="97" y="37"/>
                    </a:lnTo>
                    <a:lnTo>
                      <a:pt x="0" y="37"/>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09" name="Google Shape;309;p4"/>
              <p:cNvSpPr/>
              <p:nvPr/>
            </p:nvSpPr>
            <p:spPr>
              <a:xfrm>
                <a:off x="1622777" y="3642225"/>
                <a:ext cx="161046" cy="59588"/>
              </a:xfrm>
              <a:custGeom>
                <a:avLst/>
                <a:gdLst/>
                <a:ahLst/>
                <a:cxnLst/>
                <a:rect l="l" t="t" r="r" b="b"/>
                <a:pathLst>
                  <a:path w="100" h="37" extrusionOk="0">
                    <a:moveTo>
                      <a:pt x="0" y="37"/>
                    </a:moveTo>
                    <a:lnTo>
                      <a:pt x="0" y="0"/>
                    </a:lnTo>
                    <a:lnTo>
                      <a:pt x="100" y="0"/>
                    </a:lnTo>
                    <a:lnTo>
                      <a:pt x="64" y="37"/>
                    </a:lnTo>
                    <a:lnTo>
                      <a:pt x="0" y="37"/>
                    </a:lnTo>
                    <a:lnTo>
                      <a:pt x="0" y="37"/>
                    </a:lnTo>
                    <a:lnTo>
                      <a:pt x="0" y="37"/>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0" name="Google Shape;310;p4"/>
              <p:cNvSpPr/>
              <p:nvPr/>
            </p:nvSpPr>
            <p:spPr>
              <a:xfrm>
                <a:off x="1622777" y="4212330"/>
                <a:ext cx="161046" cy="72471"/>
              </a:xfrm>
              <a:custGeom>
                <a:avLst/>
                <a:gdLst/>
                <a:ahLst/>
                <a:cxnLst/>
                <a:rect l="l" t="t" r="r" b="b"/>
                <a:pathLst>
                  <a:path w="100" h="45" extrusionOk="0">
                    <a:moveTo>
                      <a:pt x="0" y="0"/>
                    </a:moveTo>
                    <a:lnTo>
                      <a:pt x="100" y="0"/>
                    </a:lnTo>
                    <a:lnTo>
                      <a:pt x="100"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1" name="Google Shape;311;p4"/>
              <p:cNvSpPr/>
              <p:nvPr/>
            </p:nvSpPr>
            <p:spPr>
              <a:xfrm>
                <a:off x="1371545"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2" name="Google Shape;312;p4"/>
              <p:cNvSpPr/>
              <p:nvPr/>
            </p:nvSpPr>
            <p:spPr>
              <a:xfrm>
                <a:off x="1371545"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3" name="Google Shape;313;p4"/>
              <p:cNvSpPr/>
              <p:nvPr/>
            </p:nvSpPr>
            <p:spPr>
              <a:xfrm>
                <a:off x="1371545"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4" name="Google Shape;314;p4"/>
              <p:cNvSpPr/>
              <p:nvPr/>
            </p:nvSpPr>
            <p:spPr>
              <a:xfrm>
                <a:off x="1969027" y="4125365"/>
                <a:ext cx="69249" cy="159437"/>
              </a:xfrm>
              <a:custGeom>
                <a:avLst/>
                <a:gdLst/>
                <a:ahLst/>
                <a:cxnLst/>
                <a:rect l="l" t="t" r="r" b="b"/>
                <a:pathLst>
                  <a:path w="43" h="99" extrusionOk="0">
                    <a:moveTo>
                      <a:pt x="0" y="0"/>
                    </a:moveTo>
                    <a:lnTo>
                      <a:pt x="43" y="0"/>
                    </a:lnTo>
                    <a:lnTo>
                      <a:pt x="43" y="99"/>
                    </a:lnTo>
                    <a:lnTo>
                      <a:pt x="0" y="99"/>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5" name="Google Shape;315;p4"/>
              <p:cNvSpPr/>
              <p:nvPr/>
            </p:nvSpPr>
            <p:spPr>
              <a:xfrm>
                <a:off x="1882062" y="4212330"/>
                <a:ext cx="156215" cy="72471"/>
              </a:xfrm>
              <a:custGeom>
                <a:avLst/>
                <a:gdLst/>
                <a:ahLst/>
                <a:cxnLst/>
                <a:rect l="l" t="t" r="r" b="b"/>
                <a:pathLst>
                  <a:path w="97" h="45" extrusionOk="0">
                    <a:moveTo>
                      <a:pt x="0" y="0"/>
                    </a:moveTo>
                    <a:lnTo>
                      <a:pt x="97" y="0"/>
                    </a:lnTo>
                    <a:lnTo>
                      <a:pt x="97" y="45"/>
                    </a:lnTo>
                    <a:lnTo>
                      <a:pt x="0" y="4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6" name="Google Shape;316;p4"/>
              <p:cNvSpPr/>
              <p:nvPr/>
            </p:nvSpPr>
            <p:spPr>
              <a:xfrm>
                <a:off x="1969027" y="3880574"/>
                <a:ext cx="69249" cy="152995"/>
              </a:xfrm>
              <a:custGeom>
                <a:avLst/>
                <a:gdLst/>
                <a:ahLst/>
                <a:cxnLst/>
                <a:rect l="l" t="t" r="r" b="b"/>
                <a:pathLst>
                  <a:path w="43" h="95" extrusionOk="0">
                    <a:moveTo>
                      <a:pt x="0" y="0"/>
                    </a:moveTo>
                    <a:lnTo>
                      <a:pt x="43" y="0"/>
                    </a:lnTo>
                    <a:lnTo>
                      <a:pt x="43" y="95"/>
                    </a:lnTo>
                    <a:lnTo>
                      <a:pt x="0" y="95"/>
                    </a:lnTo>
                    <a:lnTo>
                      <a:pt x="0" y="0"/>
                    </a:lnTo>
                    <a:lnTo>
                      <a:pt x="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7" name="Google Shape;317;p4"/>
              <p:cNvSpPr/>
              <p:nvPr/>
            </p:nvSpPr>
            <p:spPr>
              <a:xfrm>
                <a:off x="1725847" y="3466684"/>
                <a:ext cx="468645" cy="471867"/>
              </a:xfrm>
              <a:custGeom>
                <a:avLst/>
                <a:gdLst/>
                <a:ahLst/>
                <a:cxnLst/>
                <a:rect l="l" t="t" r="r" b="b"/>
                <a:pathLst>
                  <a:path w="291" h="293" extrusionOk="0">
                    <a:moveTo>
                      <a:pt x="208" y="0"/>
                    </a:moveTo>
                    <a:lnTo>
                      <a:pt x="0" y="196"/>
                    </a:lnTo>
                    <a:lnTo>
                      <a:pt x="92" y="293"/>
                    </a:lnTo>
                    <a:lnTo>
                      <a:pt x="291" y="94"/>
                    </a:lnTo>
                    <a:lnTo>
                      <a:pt x="208" y="0"/>
                    </a:lnTo>
                    <a:lnTo>
                      <a:pt x="208" y="0"/>
                    </a:lnTo>
                    <a:lnTo>
                      <a:pt x="20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sp>
            <p:nvSpPr>
              <p:cNvPr id="318" name="Google Shape;318;p4"/>
              <p:cNvSpPr/>
              <p:nvPr/>
            </p:nvSpPr>
            <p:spPr>
              <a:xfrm>
                <a:off x="1619556" y="3849975"/>
                <a:ext cx="190035" cy="172320"/>
              </a:xfrm>
              <a:custGeom>
                <a:avLst/>
                <a:gdLst/>
                <a:ahLst/>
                <a:cxnLst/>
                <a:rect l="l" t="t" r="r" b="b"/>
                <a:pathLst>
                  <a:path w="118" h="107" extrusionOk="0">
                    <a:moveTo>
                      <a:pt x="35" y="0"/>
                    </a:moveTo>
                    <a:lnTo>
                      <a:pt x="0" y="107"/>
                    </a:lnTo>
                    <a:lnTo>
                      <a:pt x="118" y="81"/>
                    </a:lnTo>
                    <a:lnTo>
                      <a:pt x="35" y="0"/>
                    </a:lnTo>
                    <a:lnTo>
                      <a:pt x="35" y="0"/>
                    </a:lnTo>
                    <a:lnTo>
                      <a:pt x="35"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00">
                  <a:solidFill>
                    <a:schemeClr val="dk1"/>
                  </a:solidFill>
                  <a:latin typeface="Times New Roman"/>
                  <a:ea typeface="Times New Roman"/>
                  <a:cs typeface="Times New Roman"/>
                  <a:sym typeface="Times New Roman"/>
                </a:endParaRPr>
              </a:p>
            </p:txBody>
          </p:sp>
        </p:grpSp>
      </p:grpSp>
      <p:grpSp>
        <p:nvGrpSpPr>
          <p:cNvPr id="46" name="Group 88">
            <a:extLst>
              <a:ext uri="{FF2B5EF4-FFF2-40B4-BE49-F238E27FC236}">
                <a16:creationId xmlns:a16="http://schemas.microsoft.com/office/drawing/2014/main" xmlns="" id="{89949DF0-2360-0822-0451-B3D43DBDEE77}"/>
              </a:ext>
            </a:extLst>
          </p:cNvPr>
          <p:cNvGrpSpPr/>
          <p:nvPr/>
        </p:nvGrpSpPr>
        <p:grpSpPr>
          <a:xfrm>
            <a:off x="311474" y="8058582"/>
            <a:ext cx="23671341" cy="5659006"/>
            <a:chOff x="184495" y="3682144"/>
            <a:chExt cx="11834900" cy="1443493"/>
          </a:xfrm>
        </p:grpSpPr>
        <p:sp>
          <p:nvSpPr>
            <p:cNvPr id="47" name="Rounded Rectangle 4">
              <a:extLst>
                <a:ext uri="{FF2B5EF4-FFF2-40B4-BE49-F238E27FC236}">
                  <a16:creationId xmlns:a16="http://schemas.microsoft.com/office/drawing/2014/main" xmlns="" id="{533A3AF6-CB17-E64A-7561-8A4709C06959}"/>
                </a:ext>
              </a:extLst>
            </p:cNvPr>
            <p:cNvSpPr/>
            <p:nvPr/>
          </p:nvSpPr>
          <p:spPr>
            <a:xfrm>
              <a:off x="184495" y="3753149"/>
              <a:ext cx="11834900" cy="1372488"/>
            </a:xfrm>
            <a:prstGeom prst="roundRect">
              <a:avLst>
                <a:gd name="adj" fmla="val 2239"/>
              </a:avLst>
            </a:prstGeom>
            <a:solidFill>
              <a:srgbClr val="F79646">
                <a:lumMod val="20000"/>
                <a:lumOff val="80000"/>
              </a:srgbClr>
            </a:solidFill>
            <a:ln w="19050" cap="flat" cmpd="sng" algn="ctr">
              <a:solidFill>
                <a:srgbClr val="F79646">
                  <a:lumMod val="50000"/>
                </a:srgbClr>
              </a:solidFill>
              <a:prstDash val="solid"/>
            </a:ln>
            <a:effectLst>
              <a:innerShdw blurRad="114300">
                <a:prstClr val="black"/>
              </a:innerShdw>
            </a:effectLst>
            <a:scene3d>
              <a:camera prst="orthographicFront"/>
              <a:lightRig rig="threePt" dir="t"/>
            </a:scene3d>
            <a:sp3d>
              <a:bevelT/>
            </a:sp3d>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48" name="Group 5">
              <a:extLst>
                <a:ext uri="{FF2B5EF4-FFF2-40B4-BE49-F238E27FC236}">
                  <a16:creationId xmlns:a16="http://schemas.microsoft.com/office/drawing/2014/main" xmlns="" id="{B51634C0-3A58-16D0-A779-09F3E36371C5}"/>
                </a:ext>
              </a:extLst>
            </p:cNvPr>
            <p:cNvGrpSpPr/>
            <p:nvPr/>
          </p:nvGrpSpPr>
          <p:grpSpPr>
            <a:xfrm>
              <a:off x="203200" y="3682144"/>
              <a:ext cx="1740440" cy="456056"/>
              <a:chOff x="1275608" y="6322795"/>
              <a:chExt cx="3411893" cy="828632"/>
            </a:xfrm>
          </p:grpSpPr>
          <p:sp>
            <p:nvSpPr>
              <p:cNvPr id="49" name="Freeform 20">
                <a:extLst>
                  <a:ext uri="{FF2B5EF4-FFF2-40B4-BE49-F238E27FC236}">
                    <a16:creationId xmlns:a16="http://schemas.microsoft.com/office/drawing/2014/main" xmlns="" id="{CB2C6447-F10A-85B5-351E-1368979AA8E1}"/>
                  </a:ext>
                </a:extLst>
              </p:cNvPr>
              <p:cNvSpPr>
                <a:spLocks/>
              </p:cNvSpPr>
              <p:nvPr/>
            </p:nvSpPr>
            <p:spPr bwMode="auto">
              <a:xfrm rot="16200000" flipV="1">
                <a:off x="2827562" y="5291487"/>
                <a:ext cx="828631" cy="2891247"/>
              </a:xfrm>
              <a:prstGeom prst="round1Rect">
                <a:avLst/>
              </a:prstGeom>
              <a:solidFill>
                <a:sysClr val="window" lastClr="FFFFFF"/>
              </a:solidFill>
              <a:ln w="57150">
                <a:solidFill>
                  <a:srgbClr val="F79646">
                    <a:lumMod val="50000"/>
                  </a:srgbClr>
                </a:solidFill>
              </a:ln>
              <a:effectLst>
                <a:innerShdw blurRad="63500" dist="50800" dir="18900000">
                  <a:prstClr val="black">
                    <a:alpha val="50000"/>
                  </a:prstClr>
                </a:innerShdw>
              </a:effectLst>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50" name="TextBox 7">
                <a:extLst>
                  <a:ext uri="{FF2B5EF4-FFF2-40B4-BE49-F238E27FC236}">
                    <a16:creationId xmlns:a16="http://schemas.microsoft.com/office/drawing/2014/main" xmlns="" id="{7DBB913B-8810-03CA-0284-DFEEA75DF4A7}"/>
                  </a:ext>
                </a:extLst>
              </p:cNvPr>
              <p:cNvSpPr txBox="1"/>
              <p:nvPr/>
            </p:nvSpPr>
            <p:spPr>
              <a:xfrm>
                <a:off x="2187353" y="6393516"/>
                <a:ext cx="2440280" cy="731764"/>
              </a:xfrm>
              <a:prstGeom prst="rect">
                <a:avLst/>
              </a:prstGeom>
              <a:noFill/>
            </p:spPr>
            <p:txBody>
              <a:bodyPr wrap="none" rtlCol="0">
                <a:spAutoFit/>
              </a:bodyPr>
              <a:lstStyle/>
              <a:p>
                <a:pPr marL="0" marR="0" lvl="0" indent="0" defTabSz="217706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Lời </a:t>
                </a:r>
                <a:r>
                  <a:rPr kumimoji="0" lang="en-US"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g</a:t>
                </a:r>
                <a:r>
                  <a:rPr kumimoji="0" lang="vi-VN" sz="4800" b="1" i="0" u="none" strike="noStrike" kern="1200" cap="none" spc="0" normalizeH="0" baseline="0" noProof="0">
                    <a:ln>
                      <a:noFill/>
                    </a:ln>
                    <a:solidFill>
                      <a:srgbClr val="FF0000"/>
                    </a:solidFill>
                    <a:effectLst/>
                    <a:uLnTx/>
                    <a:uFillTx/>
                    <a:latin typeface="Tahoma" pitchFamily="34" charset="0"/>
                    <a:ea typeface="Tahoma" pitchFamily="34" charset="0"/>
                    <a:cs typeface="Tahoma" pitchFamily="34" charset="0"/>
                  </a:rPr>
                  <a:t>iải</a:t>
                </a:r>
                <a:endParaRPr kumimoji="0" lang="en-US" sz="4800" b="1" i="0" u="none" strike="noStrike" kern="1200" cap="none" spc="0" normalizeH="0" baseline="0" noProof="0" dirty="0">
                  <a:ln>
                    <a:noFill/>
                  </a:ln>
                  <a:solidFill>
                    <a:srgbClr val="FF0000"/>
                  </a:solidFill>
                  <a:effectLst/>
                  <a:uLnTx/>
                  <a:uFillTx/>
                  <a:latin typeface="Tahoma" pitchFamily="34" charset="0"/>
                  <a:ea typeface="Tahoma" pitchFamily="34" charset="0"/>
                  <a:cs typeface="Tahoma" pitchFamily="34" charset="0"/>
                </a:endParaRPr>
              </a:p>
            </p:txBody>
          </p:sp>
          <p:sp>
            <p:nvSpPr>
              <p:cNvPr id="51" name="Round Diagonal Corner Rectangle 8">
                <a:extLst>
                  <a:ext uri="{FF2B5EF4-FFF2-40B4-BE49-F238E27FC236}">
                    <a16:creationId xmlns:a16="http://schemas.microsoft.com/office/drawing/2014/main" xmlns="" id="{C8F2E8D7-6263-EA9F-860C-FFD8DF7C34FF}"/>
                  </a:ext>
                </a:extLst>
              </p:cNvPr>
              <p:cNvSpPr/>
              <p:nvPr/>
            </p:nvSpPr>
            <p:spPr>
              <a:xfrm flipV="1">
                <a:off x="1275608" y="6330946"/>
                <a:ext cx="852450" cy="820481"/>
              </a:xfrm>
              <a:prstGeom prst="round2DiagRect">
                <a:avLst/>
              </a:prstGeom>
              <a:solidFill>
                <a:srgbClr val="F79646">
                  <a:lumMod val="75000"/>
                </a:srgbClr>
              </a:solidFill>
              <a:ln w="57150" cap="flat" cmpd="sng" algn="ctr">
                <a:solidFill>
                  <a:srgbClr val="F79646">
                    <a:lumMod val="50000"/>
                  </a:srgbClr>
                </a:solidFill>
                <a:prstDash val="solid"/>
              </a:ln>
              <a:effectLst>
                <a:innerShdw blurRad="114300">
                  <a:prstClr val="black"/>
                </a:innerShdw>
              </a:effectLst>
            </p:spPr>
            <p:txBody>
              <a:bodyPr rtlCol="0" anchor="ctr"/>
              <a:lstStyle/>
              <a:p>
                <a:pPr marL="0" marR="0" lvl="0" indent="0" algn="ctr"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52" name="Freeform 9">
                <a:extLst>
                  <a:ext uri="{FF2B5EF4-FFF2-40B4-BE49-F238E27FC236}">
                    <a16:creationId xmlns:a16="http://schemas.microsoft.com/office/drawing/2014/main" xmlns="" id="{0C11A332-74F2-211E-5420-721D195E6240}"/>
                  </a:ext>
                </a:extLst>
              </p:cNvPr>
              <p:cNvSpPr>
                <a:spLocks noEditPoints="1"/>
              </p:cNvSpPr>
              <p:nvPr/>
            </p:nvSpPr>
            <p:spPr bwMode="auto">
              <a:xfrm>
                <a:off x="1403701" y="6378164"/>
                <a:ext cx="545196" cy="739115"/>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ysClr val="window" lastClr="FFFFFF"/>
              </a:solidFill>
              <a:ln>
                <a:noFill/>
              </a:ln>
            </p:spPr>
            <p:txBody>
              <a:bodyPr vert="horz" wrap="square" lIns="91434" tIns="45717" rIns="91434" bIns="45717" numCol="1" anchor="t" anchorCtr="0" compatLnSpc="1">
                <a:prstTxWarp prst="textNoShape">
                  <a:avLst/>
                </a:prstTxWarp>
              </a:bodyPr>
              <a:lstStyle/>
              <a:p>
                <a:pPr marL="0" marR="0" lvl="0" indent="0" defTabSz="217706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63" name="Group 11">
            <a:extLst>
              <a:ext uri="{FF2B5EF4-FFF2-40B4-BE49-F238E27FC236}">
                <a16:creationId xmlns:a16="http://schemas.microsoft.com/office/drawing/2014/main" xmlns="" id="{519A3A9B-06D2-AAB5-842E-BA68BBE5F223}"/>
              </a:ext>
            </a:extLst>
          </p:cNvPr>
          <p:cNvGrpSpPr/>
          <p:nvPr/>
        </p:nvGrpSpPr>
        <p:grpSpPr>
          <a:xfrm>
            <a:off x="-620259" y="2670002"/>
            <a:ext cx="23825350" cy="5388580"/>
            <a:chOff x="226013" y="2034258"/>
            <a:chExt cx="23825350" cy="1856444"/>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2034258"/>
              <a:ext cx="23825350" cy="1856444"/>
              <a:chOff x="534987" y="1647866"/>
              <a:chExt cx="23017949" cy="1556899"/>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755650" y="1720892"/>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mn-cs"/>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mn-cs"/>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508026" y="1763895"/>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rPr>
                    <a:t> </a:t>
                  </a:r>
                  <a:r>
                    <a:rPr kumimoji="0" lang="en-US" sz="4800" b="1" i="0" u="none" strike="noStrike" kern="1200" cap="none" spc="0" normalizeH="0" baseline="0" noProof="0" dirty="0" smtClean="0">
                      <a:ln>
                        <a:noFill/>
                      </a:ln>
                      <a:solidFill>
                        <a:prstClr val="white"/>
                      </a:solidFill>
                      <a:effectLst/>
                      <a:uLnTx/>
                      <a:uFillTx/>
                      <a:latin typeface="Tahoma" pitchFamily="34" charset="0"/>
                      <a:ea typeface="+mn-ea"/>
                      <a:cs typeface="Tahoma" pitchFamily="34" charset="0"/>
                    </a:rPr>
                    <a:t>9</a:t>
                  </a:r>
                  <a:endPar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endParaRPr>
                </a:p>
              </p:txBody>
            </p:sp>
          </p:grpSp>
        </p:grpSp>
        <p:sp>
          <p:nvSpPr>
            <p:cNvPr id="265" name="Text Box 5">
              <a:extLst>
                <a:ext uri="{FF2B5EF4-FFF2-40B4-BE49-F238E27FC236}">
                  <a16:creationId xmlns:mc="http://schemas.openxmlformats.org/markup-compatibility/2006" xmlns:a14="http://schemas.microsoft.com/office/drawing/2010/main" xmlns:a16="http://schemas.microsoft.com/office/drawing/2014/main" xmlns="" id="{0CE78A64-B2F6-ED1E-BAE0-B92E926AD0E1}"/>
                </a:ext>
              </a:extLst>
            </p:cNvPr>
            <p:cNvSpPr txBox="1">
              <a:spLocks noChangeArrowheads="1"/>
            </p:cNvSpPr>
            <p:nvPr/>
          </p:nvSpPr>
          <p:spPr bwMode="auto">
            <a:xfrm>
              <a:off x="4847978" y="2172947"/>
              <a:ext cx="9577064" cy="92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marL="0" marR="0" lvl="0" indent="0" algn="l" defTabSz="2177278" eaLnBrk="1" fontAlgn="auto" latinLnBrk="0" hangingPunct="1">
                <a:lnSpc>
                  <a:spcPct val="100000"/>
                </a:lnSpc>
                <a:spcBef>
                  <a:spcPct val="50000"/>
                </a:spcBef>
                <a:spcAft>
                  <a:spcPts val="0"/>
                </a:spcAft>
                <a:buClrTx/>
                <a:buSzTx/>
                <a:buFontTx/>
                <a:buNone/>
                <a:tabLst/>
                <a:defRPr/>
              </a:pPr>
              <a:endParaRPr kumimoji="0" lang="en-US" altLang="vi-VN" sz="4800" b="1" i="0" u="none" strike="noStrike" kern="1200" cap="none" spc="0" normalizeH="0" baseline="0" noProof="0" dirty="0">
                <a:ln>
                  <a:noFill/>
                </a:ln>
                <a:solidFill>
                  <a:prstClr val="black"/>
                </a:solidFill>
                <a:effectLst/>
                <a:uLnTx/>
                <a:uFillTx/>
                <a:latin typeface="VNI-Times" pitchFamily="2" charset="0"/>
                <a:ea typeface="+mn-ea"/>
                <a:cs typeface="+mn-cs"/>
              </a:endParaRPr>
            </a:p>
          </p:txBody>
        </p:sp>
      </p:grpSp>
      <p:sp>
        <p:nvSpPr>
          <p:cNvPr id="3" name="Rectangle 2"/>
          <p:cNvSpPr/>
          <p:nvPr/>
        </p:nvSpPr>
        <p:spPr>
          <a:xfrm>
            <a:off x="2716036" y="2801792"/>
            <a:ext cx="20880564" cy="5078313"/>
          </a:xfrm>
          <a:prstGeom prst="rect">
            <a:avLst/>
          </a:prstGeom>
        </p:spPr>
        <p:txBody>
          <a:bodyPr wrap="square">
            <a:spAutoFit/>
          </a:bodyPr>
          <a:lstStyle/>
          <a:p>
            <a:r>
              <a:rPr lang="vi-VN" sz="5400" dirty="0"/>
              <a:t>Eugenol là thành phần chính trong tinh dầu đinh hương hoặc tinh dầu hương nhu. Chất này được sử dụng làm chất diệt nấm, dẫn dụ côn trùng. Phân tích phần trăm khối lượng các nguyên tố cho thấy, eugenol có 73,17% carbon; 7,31% hydrogen, còn lại là oxygen. Lập công thức phân tử của eugenol, biết rằng kết quả phân tích phổ khối lượng cho thấy phân tử khối của eugenol là 164.</a:t>
            </a:r>
            <a:endParaRPr lang="en-US" sz="5400" dirty="0"/>
          </a:p>
        </p:txBody>
      </p:sp>
      <p:sp>
        <p:nvSpPr>
          <p:cNvPr id="7" name="Rectangle 8"/>
          <p:cNvSpPr>
            <a:spLocks noChangeArrowheads="1"/>
          </p:cNvSpPr>
          <p:nvPr/>
        </p:nvSpPr>
        <p:spPr bwMode="auto">
          <a:xfrm>
            <a:off x="4001706" y="8278062"/>
            <a:ext cx="19594894"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Gọi</a:t>
            </a:r>
            <a:r>
              <a:rPr kumimoji="0" lang="en-US" sz="6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6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công</a:t>
            </a:r>
            <a:r>
              <a:rPr kumimoji="0" lang="en-US" sz="6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6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thức</a:t>
            </a:r>
            <a:r>
              <a:rPr kumimoji="0" lang="en-US" sz="6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6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phân</a:t>
            </a:r>
            <a:r>
              <a:rPr kumimoji="0" lang="en-US" sz="6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6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tử</a:t>
            </a:r>
            <a:r>
              <a:rPr kumimoji="0" lang="en-US" sz="6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6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của</a:t>
            </a:r>
            <a:r>
              <a:rPr kumimoji="0" lang="en-US" sz="6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6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eugenol</a:t>
            </a:r>
            <a:r>
              <a:rPr kumimoji="0" lang="en-US" sz="6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6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là</a:t>
            </a:r>
            <a:r>
              <a:rPr kumimoji="0" lang="en-US" sz="6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6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CxHyOz</a:t>
            </a:r>
            <a:r>
              <a:rPr kumimoji="0" lang="en-US" sz="6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endParaRPr kumimoji="0" lang="en-US" sz="80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buClrTx/>
            </a:pPr>
            <a:r>
              <a:rPr kumimoji="0" lang="en-US" sz="6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Ta </a:t>
            </a:r>
            <a:r>
              <a:rPr kumimoji="0" lang="en-US" sz="60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có</a:t>
            </a:r>
            <a:r>
              <a:rPr kumimoji="0" lang="en-US" sz="60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x:y:z =                        </a:t>
            </a:r>
            <a:r>
              <a:rPr lang="en-US" sz="7200" dirty="0" smtClean="0">
                <a:solidFill>
                  <a:schemeClr val="tx1"/>
                </a:solidFill>
                <a:latin typeface="Arial" pitchFamily="34" charset="0"/>
                <a:ea typeface="Times New Roman" pitchFamily="18" charset="0"/>
                <a:cs typeface="Times New Roman" pitchFamily="18" charset="0"/>
              </a:rPr>
              <a:t>= </a:t>
            </a:r>
            <a:r>
              <a:rPr lang="en-US" sz="7200" dirty="0">
                <a:solidFill>
                  <a:schemeClr val="tx1"/>
                </a:solidFill>
                <a:latin typeface="Arial" pitchFamily="34" charset="0"/>
                <a:ea typeface="Times New Roman" pitchFamily="18" charset="0"/>
                <a:cs typeface="Times New Roman" pitchFamily="18" charset="0"/>
              </a:rPr>
              <a:t>p:q:r = </a:t>
            </a:r>
            <a:r>
              <a:rPr lang="en-US" sz="7200" dirty="0" smtClean="0">
                <a:solidFill>
                  <a:schemeClr val="tx1"/>
                </a:solidFill>
                <a:latin typeface="Arial" pitchFamily="34" charset="0"/>
                <a:ea typeface="Times New Roman" pitchFamily="18" charset="0"/>
                <a:cs typeface="Times New Roman" pitchFamily="18" charset="0"/>
              </a:rPr>
              <a:t>5:6:1</a:t>
            </a:r>
            <a:endParaRPr lang="en-US" sz="9600" dirty="0">
              <a:solidFill>
                <a:schemeClr val="tx1"/>
              </a:solidFill>
              <a:latin typeface="Arial" pitchFamily="34" charset="0"/>
              <a:cs typeface="Arial" pitchFamily="34" charset="0"/>
            </a:endParaRPr>
          </a:p>
        </p:txBody>
      </p:sp>
      <p:pic>
        <p:nvPicPr>
          <p:cNvPr id="2055" name="Picture 44" descr="Description: Eugenol là thành phần chính trong tinh dầu đinh hương hoặc tinh dầu hương nhu...Phân tích phần trăm khối lượng các nguyên tố cho thấy, eugenol có 73,17% carbon; 7,31% hydrogen, còn lại là oxy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1285875" cy="3619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9"/>
          <p:cNvSpPr>
            <a:spLocks noChangeArrowheads="1"/>
          </p:cNvSpPr>
          <p:nvPr/>
        </p:nvSpPr>
        <p:spPr bwMode="auto">
          <a:xfrm>
            <a:off x="631827" y="10583411"/>
            <a:ext cx="1906589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Công</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thức</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đơn</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giản</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nhất</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C</a:t>
            </a:r>
            <a:r>
              <a:rPr kumimoji="0" lang="en-US" sz="48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5</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H</a:t>
            </a:r>
            <a:r>
              <a:rPr kumimoji="0" lang="en-US" sz="48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6</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a:t>
            </a:r>
            <a:endParaRPr kumimoji="0" lang="en-US" sz="6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Phân</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tử</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khối</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của</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eugenol</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là</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164.</a:t>
            </a:r>
            <a:endParaRPr kumimoji="0" lang="en-US" sz="6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Mà</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CxHyOz</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a:t>
            </a: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CpHqOr</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)n </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Cambria Math" pitchFamily="18" charset="0"/>
              </a:rPr>
              <a:t>⇒</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164 = 82.n </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Cambria Math" pitchFamily="18" charset="0"/>
              </a:rPr>
              <a:t>⇒</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n = 2</a:t>
            </a:r>
            <a:endParaRPr kumimoji="0" lang="en-US" sz="6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Công</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thức</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phân</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tử</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của</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eugenol</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48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là</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C</a:t>
            </a:r>
            <a:r>
              <a:rPr kumimoji="0" lang="en-US" sz="48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10</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H</a:t>
            </a:r>
            <a:r>
              <a:rPr kumimoji="0" lang="en-US" sz="48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12</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O</a:t>
            </a:r>
            <a:r>
              <a:rPr kumimoji="0" lang="en-US" sz="48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2</a:t>
            </a:r>
            <a:r>
              <a:rPr kumimoji="0" lang="en-US" sz="4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3" name="Picture 82" descr="Eugenol là thành phần chính trong tinh dầu đinh hương hoặc tinh dầu hương nhu...Phân tích phần trăm khối lượng các nguyên tố cho thấy, eugenol có 73,17% carbon; 7,31% hydrogen, còn lại là oxygen..."/>
          <p:cNvPicPr/>
          <p:nvPr/>
        </p:nvPicPr>
        <p:blipFill>
          <a:blip r:embed="rId3">
            <a:extLst>
              <a:ext uri="{28A0092B-C50C-407E-A947-70E740481C1C}">
                <a14:useLocalDpi xmlns:a14="http://schemas.microsoft.com/office/drawing/2010/main" val="0"/>
              </a:ext>
            </a:extLst>
          </a:blip>
          <a:srcRect/>
          <a:stretch>
            <a:fillRect/>
          </a:stretch>
        </p:blipFill>
        <p:spPr bwMode="auto">
          <a:xfrm>
            <a:off x="9779000" y="9339891"/>
            <a:ext cx="3799770" cy="1502464"/>
          </a:xfrm>
          <a:prstGeom prst="rect">
            <a:avLst/>
          </a:prstGeom>
          <a:noFill/>
          <a:ln>
            <a:noFill/>
          </a:ln>
        </p:spPr>
      </p:pic>
    </p:spTree>
    <p:extLst>
      <p:ext uri="{BB962C8B-B14F-4D97-AF65-F5344CB8AC3E}">
        <p14:creationId xmlns:p14="http://schemas.microsoft.com/office/powerpoint/2010/main" val="276284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200"/>
                                        <p:tgtEl>
                                          <p:spTgt spid="2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3"/>
                                        </p:tgtEl>
                                        <p:attrNameLst>
                                          <p:attrName>style.visibility</p:attrName>
                                        </p:attrNameLst>
                                      </p:cBhvr>
                                      <p:to>
                                        <p:strVal val="visible"/>
                                      </p:to>
                                    </p:set>
                                    <p:animEffect transition="in" filter="wipe(left)">
                                      <p:cBhvr>
                                        <p:cTn id="12" dur="500"/>
                                        <p:tgtEl>
                                          <p:spTgt spid="26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3"/>
                                        </p:tgtEl>
                                        <p:attrNameLst>
                                          <p:attrName>style.visibility</p:attrName>
                                        </p:attrNameLst>
                                      </p:cBhvr>
                                      <p:to>
                                        <p:strVal val="visible"/>
                                      </p:to>
                                    </p:set>
                                    <p:animEffect transition="in" filter="fade">
                                      <p:cBhvr>
                                        <p:cTn id="27" dur="1000"/>
                                        <p:tgtEl>
                                          <p:spTgt spid="83"/>
                                        </p:tgtEl>
                                      </p:cBhvr>
                                    </p:animEffect>
                                    <p:anim calcmode="lin" valueType="num">
                                      <p:cBhvr>
                                        <p:cTn id="28" dur="1000" fill="hold"/>
                                        <p:tgtEl>
                                          <p:spTgt spid="83"/>
                                        </p:tgtEl>
                                        <p:attrNameLst>
                                          <p:attrName>ppt_x</p:attrName>
                                        </p:attrNameLst>
                                      </p:cBhvr>
                                      <p:tavLst>
                                        <p:tav tm="0">
                                          <p:val>
                                            <p:strVal val="#ppt_x"/>
                                          </p:val>
                                        </p:tav>
                                        <p:tav tm="100000">
                                          <p:val>
                                            <p:strVal val="#ppt_x"/>
                                          </p:val>
                                        </p:tav>
                                      </p:tavLst>
                                    </p:anim>
                                    <p:anim calcmode="lin" valueType="num">
                                      <p:cBhvr>
                                        <p:cTn id="29" dur="1000" fill="hold"/>
                                        <p:tgtEl>
                                          <p:spTgt spid="8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7">
            <a:extLst>
              <a:ext uri="{FF2B5EF4-FFF2-40B4-BE49-F238E27FC236}">
                <a16:creationId xmlns:a16="http://schemas.microsoft.com/office/drawing/2014/main" xmlns="" id="{6A3EA2FF-6D29-F63E-A7AB-7C8988CFB3E3}"/>
              </a:ext>
            </a:extLst>
          </p:cNvPr>
          <p:cNvGrpSpPr/>
          <p:nvPr/>
        </p:nvGrpSpPr>
        <p:grpSpPr>
          <a:xfrm>
            <a:off x="824347" y="2302603"/>
            <a:ext cx="22738481" cy="1835395"/>
            <a:chOff x="17200151" y="2589120"/>
            <a:chExt cx="22738481" cy="1835395"/>
          </a:xfrm>
        </p:grpSpPr>
        <p:sp>
          <p:nvSpPr>
            <p:cNvPr id="12" name="Right Triangle 109">
              <a:extLst>
                <a:ext uri="{FF2B5EF4-FFF2-40B4-BE49-F238E27FC236}">
                  <a16:creationId xmlns:a16="http://schemas.microsoft.com/office/drawing/2014/main" xmlns="" id="{274AA4D2-4C72-6C2B-EAAB-57BB3BA2D6A2}"/>
                </a:ext>
              </a:extLst>
            </p:cNvPr>
            <p:cNvSpPr/>
            <p:nvPr/>
          </p:nvSpPr>
          <p:spPr>
            <a:xfrm flipH="1" flipV="1">
              <a:off x="17200151" y="3370066"/>
              <a:ext cx="139773" cy="151828"/>
            </a:xfrm>
            <a:prstGeom prst="rtTriangle">
              <a:avLst/>
            </a:prstGeom>
            <a:solidFill>
              <a:srgbClr val="EEECE1">
                <a:lumMod val="25000"/>
              </a:srgbClr>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0">
              <a:extLst>
                <a:ext uri="{FF2B5EF4-FFF2-40B4-BE49-F238E27FC236}">
                  <a16:creationId xmlns:a16="http://schemas.microsoft.com/office/drawing/2014/main" xmlns="" id="{C868E6E6-6821-DDA4-DAA6-32D53C65E7A7}"/>
                </a:ext>
              </a:extLst>
            </p:cNvPr>
            <p:cNvSpPr/>
            <p:nvPr/>
          </p:nvSpPr>
          <p:spPr>
            <a:xfrm>
              <a:off x="17315592" y="2802672"/>
              <a:ext cx="22623040" cy="1621843"/>
            </a:xfrm>
            <a:prstGeom prst="roundRect">
              <a:avLst>
                <a:gd name="adj" fmla="val 2832"/>
              </a:avLst>
            </a:prstGeom>
            <a:solidFill>
              <a:srgbClr val="EEECE1"/>
            </a:solidFill>
            <a:ln w="28575" cap="flat" cmpd="sng" algn="ctr">
              <a:solidFill>
                <a:sysClr val="window" lastClr="FFFFFF">
                  <a:lumMod val="85000"/>
                </a:sys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14" name="Freeform 20">
              <a:extLst>
                <a:ext uri="{FF2B5EF4-FFF2-40B4-BE49-F238E27FC236}">
                  <a16:creationId xmlns:a16="http://schemas.microsoft.com/office/drawing/2014/main" xmlns="" id="{5676BBB5-87FC-0860-FFCF-0DF61DA3ECA0}"/>
                </a:ext>
              </a:extLst>
            </p:cNvPr>
            <p:cNvSpPr>
              <a:spLocks/>
            </p:cNvSpPr>
            <p:nvPr/>
          </p:nvSpPr>
          <p:spPr bwMode="auto">
            <a:xfrm rot="5400000">
              <a:off x="18819564" y="977680"/>
              <a:ext cx="1253399" cy="4476279"/>
            </a:xfrm>
            <a:prstGeom prst="round2SameRect">
              <a:avLst>
                <a:gd name="adj1" fmla="val 10725"/>
                <a:gd name="adj2" fmla="val 0"/>
              </a:avLst>
            </a:prstGeom>
            <a:solidFill>
              <a:srgbClr val="EEECE1">
                <a:lumMod val="50000"/>
              </a:srgbClr>
            </a:solidFill>
            <a:ln w="28575">
              <a:solidFill>
                <a:srgbClr val="EEECE1">
                  <a:lumMod val="50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12">
              <a:extLst>
                <a:ext uri="{FF2B5EF4-FFF2-40B4-BE49-F238E27FC236}">
                  <a16:creationId xmlns:a16="http://schemas.microsoft.com/office/drawing/2014/main" xmlns="" id="{24B3A259-8848-90BA-D5E5-841041DB744C}"/>
                </a:ext>
              </a:extLst>
            </p:cNvPr>
            <p:cNvSpPr txBox="1"/>
            <p:nvPr/>
          </p:nvSpPr>
          <p:spPr>
            <a:xfrm>
              <a:off x="17414322" y="2798177"/>
              <a:ext cx="3251211" cy="769441"/>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r>
                <a:rPr lang="en-US" sz="4400" b="1" kern="1200" dirty="0" err="1" smtClean="0">
                  <a:solidFill>
                    <a:prstClr val="white"/>
                  </a:solidFill>
                  <a:latin typeface="Tahoma" pitchFamily="34" charset="0"/>
                  <a:ea typeface="Tahoma" pitchFamily="34" charset="0"/>
                  <a:cs typeface="Tahoma" pitchFamily="34" charset="0"/>
                </a:rPr>
                <a:t>VẬN</a:t>
              </a:r>
              <a:r>
                <a:rPr lang="en-US" sz="4400" b="1" kern="1200" dirty="0" smtClean="0">
                  <a:solidFill>
                    <a:prstClr val="white"/>
                  </a:solidFill>
                  <a:latin typeface="Tahoma" pitchFamily="34" charset="0"/>
                  <a:ea typeface="Tahoma" pitchFamily="34" charset="0"/>
                  <a:cs typeface="Tahoma" pitchFamily="34" charset="0"/>
                </a:rPr>
                <a:t> </a:t>
              </a:r>
              <a:r>
                <a:rPr lang="en-US" sz="4400" b="1" kern="1200" dirty="0" err="1" smtClean="0">
                  <a:solidFill>
                    <a:prstClr val="white"/>
                  </a:solidFill>
                  <a:latin typeface="Tahoma" pitchFamily="34" charset="0"/>
                  <a:ea typeface="Tahoma" pitchFamily="34" charset="0"/>
                  <a:cs typeface="Tahoma" pitchFamily="34" charset="0"/>
                </a:rPr>
                <a:t>DỤNG</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grpSp>
        <p:nvGrpSpPr>
          <p:cNvPr id="28" name="Group 54">
            <a:extLst>
              <a:ext uri="{FF2B5EF4-FFF2-40B4-BE49-F238E27FC236}">
                <a16:creationId xmlns:a16="http://schemas.microsoft.com/office/drawing/2014/main" xmlns="" id="{BE599DA6-88BF-DD50-3F74-59E58CEAFA6E}"/>
              </a:ext>
            </a:extLst>
          </p:cNvPr>
          <p:cNvGrpSpPr/>
          <p:nvPr/>
        </p:nvGrpSpPr>
        <p:grpSpPr>
          <a:xfrm>
            <a:off x="743521" y="4137998"/>
            <a:ext cx="22884349" cy="8130201"/>
            <a:chOff x="1268077" y="3405486"/>
            <a:chExt cx="22884349" cy="2194505"/>
          </a:xfrm>
        </p:grpSpPr>
        <p:sp>
          <p:nvSpPr>
            <p:cNvPr id="31" name="Rounded Rectangle 148">
              <a:extLst>
                <a:ext uri="{FF2B5EF4-FFF2-40B4-BE49-F238E27FC236}">
                  <a16:creationId xmlns:a16="http://schemas.microsoft.com/office/drawing/2014/main" xmlns="" id="{FFF2848A-7132-1B6E-C5D6-AA1FCE6426E0}"/>
                </a:ext>
              </a:extLst>
            </p:cNvPr>
            <p:cNvSpPr/>
            <p:nvPr/>
          </p:nvSpPr>
          <p:spPr>
            <a:xfrm>
              <a:off x="1268077" y="3790950"/>
              <a:ext cx="22884349" cy="1809041"/>
            </a:xfrm>
            <a:prstGeom prst="roundRect">
              <a:avLst>
                <a:gd name="adj" fmla="val 12069"/>
              </a:avLst>
            </a:prstGeom>
            <a:solidFill>
              <a:srgbClr val="F79646">
                <a:lumMod val="20000"/>
                <a:lumOff val="80000"/>
              </a:srgbClr>
            </a:solidFill>
            <a:ln w="28575" cap="flat" cmpd="sng" algn="ctr">
              <a:solidFill>
                <a:srgbClr val="F79646">
                  <a:lumMod val="75000"/>
                </a:srgbClr>
              </a:solid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r>
                <a:rPr kumimoji="0" lang="vi-VN" sz="4300" b="0" i="0" u="none" strike="noStrike" kern="1200" cap="none" spc="0" normalizeH="0" baseline="0" noProof="0">
                  <a:ln>
                    <a:noFill/>
                  </a:ln>
                  <a:solidFill>
                    <a:prstClr val="white"/>
                  </a:solidFill>
                  <a:effectLst/>
                  <a:uLnTx/>
                  <a:uFillTx/>
                  <a:latin typeface="Arial" panose="020B0604020202020204" pitchFamily="34" charset="0"/>
                  <a:ea typeface="+mn-ea"/>
                  <a:cs typeface="+mn-cs"/>
                </a:rPr>
                <a:t>`</a:t>
              </a: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grpSp>
          <p:nvGrpSpPr>
            <p:cNvPr id="32" name="Group 67">
              <a:extLst>
                <a:ext uri="{FF2B5EF4-FFF2-40B4-BE49-F238E27FC236}">
                  <a16:creationId xmlns:a16="http://schemas.microsoft.com/office/drawing/2014/main" xmlns="" id="{B6A2287D-6EFE-5728-D473-DEA183631FBB}"/>
                </a:ext>
              </a:extLst>
            </p:cNvPr>
            <p:cNvGrpSpPr/>
            <p:nvPr/>
          </p:nvGrpSpPr>
          <p:grpSpPr>
            <a:xfrm>
              <a:off x="1268078" y="3405486"/>
              <a:ext cx="3251530" cy="940513"/>
              <a:chOff x="1311958" y="3405486"/>
              <a:chExt cx="3251530" cy="940513"/>
            </a:xfrm>
          </p:grpSpPr>
          <p:sp>
            <p:nvSpPr>
              <p:cNvPr id="33" name="Freeform 20">
                <a:extLst>
                  <a:ext uri="{FF2B5EF4-FFF2-40B4-BE49-F238E27FC236}">
                    <a16:creationId xmlns:a16="http://schemas.microsoft.com/office/drawing/2014/main" xmlns="" id="{C1AC3889-6AAE-3807-88A4-A83458BA863A}"/>
                  </a:ext>
                </a:extLst>
              </p:cNvPr>
              <p:cNvSpPr>
                <a:spLocks/>
              </p:cNvSpPr>
              <p:nvPr/>
            </p:nvSpPr>
            <p:spPr bwMode="auto">
              <a:xfrm rot="5400000">
                <a:off x="2904977" y="2687488"/>
                <a:ext cx="826209" cy="2490813"/>
              </a:xfrm>
              <a:prstGeom prst="round2SameRect">
                <a:avLst/>
              </a:prstGeom>
              <a:solidFill>
                <a:srgbClr val="F79646">
                  <a:lumMod val="75000"/>
                </a:srgbClr>
              </a:solidFill>
              <a:ln w="57150">
                <a:solidFill>
                  <a:srgbClr val="F79646">
                    <a:lumMod val="75000"/>
                  </a:srgb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151">
                <a:extLst>
                  <a:ext uri="{FF2B5EF4-FFF2-40B4-BE49-F238E27FC236}">
                    <a16:creationId xmlns:a16="http://schemas.microsoft.com/office/drawing/2014/main" xmlns="" id="{740A9028-6AE9-8951-8A01-243698661DBD}"/>
                  </a:ext>
                </a:extLst>
              </p:cNvPr>
              <p:cNvSpPr txBox="1"/>
              <p:nvPr/>
            </p:nvSpPr>
            <p:spPr>
              <a:xfrm>
                <a:off x="2250671" y="3527166"/>
                <a:ext cx="2303836" cy="626662"/>
              </a:xfrm>
              <a:prstGeom prst="rect">
                <a:avLst/>
              </a:prstGeom>
              <a:noFill/>
            </p:spPr>
            <p:txBody>
              <a:bodyPr wrap="none" rtlCol="0">
                <a:spAutoFit/>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smtClean="0">
                  <a:ln>
                    <a:noFill/>
                  </a:ln>
                  <a:solidFill>
                    <a:prstClr val="white"/>
                  </a:solidFill>
                  <a:effectLst/>
                  <a:uLnTx/>
                  <a:uFillTx/>
                  <a:latin typeface="Tahoma" pitchFamily="34" charset="0"/>
                  <a:ea typeface="Tahoma" pitchFamily="34" charset="0"/>
                  <a:cs typeface="Tahoma" pitchFamily="34" charset="0"/>
                </a:endParaRPr>
              </a:p>
              <a:p>
                <a:pPr marL="0" marR="0" lvl="0" indent="0" defTabSz="2177278"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smtClean="0">
                    <a:ln>
                      <a:noFill/>
                    </a:ln>
                    <a:solidFill>
                      <a:prstClr val="white"/>
                    </a:solidFill>
                    <a:effectLst/>
                    <a:uLnTx/>
                    <a:uFillTx/>
                    <a:latin typeface="Tahoma" pitchFamily="34" charset="0"/>
                    <a:ea typeface="Tahoma" pitchFamily="34" charset="0"/>
                    <a:cs typeface="Tahoma" pitchFamily="34" charset="0"/>
                  </a:rPr>
                  <a:t>Câu</a:t>
                </a:r>
                <a:r>
                  <a:rPr kumimoji="0" lang="en-US" sz="4400" b="1" i="0" u="none" strike="noStrike" kern="1200" cap="none" spc="0" normalizeH="0" noProof="0" dirty="0" smtClean="0">
                    <a:ln>
                      <a:noFill/>
                    </a:ln>
                    <a:solidFill>
                      <a:prstClr val="white"/>
                    </a:solidFill>
                    <a:effectLst/>
                    <a:uLnTx/>
                    <a:uFillTx/>
                    <a:latin typeface="Tahoma" pitchFamily="34" charset="0"/>
                    <a:ea typeface="Tahoma" pitchFamily="34" charset="0"/>
                    <a:cs typeface="Tahoma" pitchFamily="34" charset="0"/>
                  </a:rPr>
                  <a:t> </a:t>
                </a:r>
                <a:r>
                  <a:rPr kumimoji="0" lang="en-US" sz="4400" b="1" i="0" u="none" strike="noStrike" kern="1200" cap="none" spc="0" normalizeH="0" noProof="0" dirty="0" err="1" smtClean="0">
                    <a:ln>
                      <a:noFill/>
                    </a:ln>
                    <a:solidFill>
                      <a:prstClr val="white"/>
                    </a:solidFill>
                    <a:effectLst/>
                    <a:uLnTx/>
                    <a:uFillTx/>
                    <a:latin typeface="Tahoma" pitchFamily="34" charset="0"/>
                    <a:ea typeface="Tahoma" pitchFamily="34" charset="0"/>
                    <a:cs typeface="Tahoma" pitchFamily="34" charset="0"/>
                  </a:rPr>
                  <a:t>hỏi</a:t>
                </a:r>
                <a:endParaRPr kumimoji="0" lang="en-US" sz="4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endParaRPr>
              </a:p>
            </p:txBody>
          </p:sp>
          <p:grpSp>
            <p:nvGrpSpPr>
              <p:cNvPr id="35" name="Group 70">
                <a:extLst>
                  <a:ext uri="{FF2B5EF4-FFF2-40B4-BE49-F238E27FC236}">
                    <a16:creationId xmlns:a16="http://schemas.microsoft.com/office/drawing/2014/main" xmlns="" id="{ED762990-A6C2-8C55-74D1-D97701498E0E}"/>
                  </a:ext>
                </a:extLst>
              </p:cNvPr>
              <p:cNvGrpSpPr/>
              <p:nvPr/>
            </p:nvGrpSpPr>
            <p:grpSpPr>
              <a:xfrm>
                <a:off x="1311958" y="3405486"/>
                <a:ext cx="950173" cy="940513"/>
                <a:chOff x="1311958" y="3405486"/>
                <a:chExt cx="950173" cy="940513"/>
              </a:xfrm>
            </p:grpSpPr>
            <p:sp>
              <p:nvSpPr>
                <p:cNvPr id="36" name="Rectangle 11">
                  <a:extLst>
                    <a:ext uri="{FF2B5EF4-FFF2-40B4-BE49-F238E27FC236}">
                      <a16:creationId xmlns:a16="http://schemas.microsoft.com/office/drawing/2014/main" xmlns="" id="{E03297F7-AAEB-8AF8-77EE-F3FDB2A1D335}"/>
                    </a:ext>
                  </a:extLst>
                </p:cNvPr>
                <p:cNvSpPr/>
                <p:nvPr/>
              </p:nvSpPr>
              <p:spPr>
                <a:xfrm>
                  <a:off x="1406975" y="3672018"/>
                  <a:ext cx="596676" cy="540312"/>
                </a:xfrm>
                <a:prstGeom prst="rect">
                  <a:avLst/>
                </a:prstGeom>
                <a:solidFill>
                  <a:sysClr val="window" lastClr="FFFFFF"/>
                </a:solidFill>
                <a:ln w="25400" cap="flat" cmpd="sng" algn="ctr">
                  <a:noFill/>
                  <a:prstDash val="solid"/>
                </a:ln>
                <a:effectLst/>
              </p:spPr>
              <p:txBody>
                <a:bodyPr rtlCol="0" anchor="ctr"/>
                <a:lstStyle/>
                <a:p>
                  <a:pPr marL="0" marR="0" lvl="0" indent="0" algn="ctr"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13">
                  <a:extLst>
                    <a:ext uri="{FF2B5EF4-FFF2-40B4-BE49-F238E27FC236}">
                      <a16:creationId xmlns:a16="http://schemas.microsoft.com/office/drawing/2014/main" xmlns="" id="{D7BBACC5-836E-DC34-BF4F-F0A819A8D507}"/>
                    </a:ext>
                  </a:extLst>
                </p:cNvPr>
                <p:cNvSpPr>
                  <a:spLocks noEditPoints="1"/>
                </p:cNvSpPr>
                <p:nvPr/>
              </p:nvSpPr>
              <p:spPr bwMode="auto">
                <a:xfrm>
                  <a:off x="1311958" y="3581027"/>
                  <a:ext cx="190035" cy="268948"/>
                </a:xfrm>
                <a:custGeom>
                  <a:avLst/>
                  <a:gdLst>
                    <a:gd name="T0" fmla="*/ 34 w 50"/>
                    <a:gd name="T1" fmla="*/ 16 h 71"/>
                    <a:gd name="T2" fmla="*/ 34 w 50"/>
                    <a:gd name="T3" fmla="*/ 55 h 71"/>
                    <a:gd name="T4" fmla="*/ 16 w 50"/>
                    <a:gd name="T5" fmla="*/ 55 h 71"/>
                    <a:gd name="T6" fmla="*/ 16 w 50"/>
                    <a:gd name="T7" fmla="*/ 16 h 71"/>
                    <a:gd name="T8" fmla="*/ 34 w 50"/>
                    <a:gd name="T9" fmla="*/ 16 h 71"/>
                    <a:gd name="T10" fmla="*/ 34 w 50"/>
                    <a:gd name="T11" fmla="*/ 0 h 71"/>
                    <a:gd name="T12" fmla="*/ 16 w 50"/>
                    <a:gd name="T13" fmla="*/ 0 h 71"/>
                    <a:gd name="T14" fmla="*/ 0 w 50"/>
                    <a:gd name="T15" fmla="*/ 16 h 71"/>
                    <a:gd name="T16" fmla="*/ 0 w 50"/>
                    <a:gd name="T17" fmla="*/ 55 h 71"/>
                    <a:gd name="T18" fmla="*/ 16 w 50"/>
                    <a:gd name="T19" fmla="*/ 71 h 71"/>
                    <a:gd name="T20" fmla="*/ 34 w 50"/>
                    <a:gd name="T21" fmla="*/ 71 h 71"/>
                    <a:gd name="T22" fmla="*/ 50 w 50"/>
                    <a:gd name="T23" fmla="*/ 55 h 71"/>
                    <a:gd name="T24" fmla="*/ 50 w 50"/>
                    <a:gd name="T25" fmla="*/ 16 h 71"/>
                    <a:gd name="T26" fmla="*/ 34 w 50"/>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1">
                      <a:moveTo>
                        <a:pt x="34" y="16"/>
                      </a:moveTo>
                      <a:cubicBezTo>
                        <a:pt x="34" y="55"/>
                        <a:pt x="34" y="55"/>
                        <a:pt x="34" y="55"/>
                      </a:cubicBezTo>
                      <a:cubicBezTo>
                        <a:pt x="16" y="55"/>
                        <a:pt x="16" y="55"/>
                        <a:pt x="16" y="55"/>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5"/>
                        <a:pt x="0" y="55"/>
                        <a:pt x="0" y="55"/>
                      </a:cubicBezTo>
                      <a:cubicBezTo>
                        <a:pt x="0" y="64"/>
                        <a:pt x="7" y="71"/>
                        <a:pt x="16" y="71"/>
                      </a:cubicBezTo>
                      <a:cubicBezTo>
                        <a:pt x="34" y="71"/>
                        <a:pt x="34" y="71"/>
                        <a:pt x="34" y="71"/>
                      </a:cubicBezTo>
                      <a:cubicBezTo>
                        <a:pt x="43" y="71"/>
                        <a:pt x="50" y="64"/>
                        <a:pt x="50" y="55"/>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8" name="Freeform 14">
                  <a:extLst>
                    <a:ext uri="{FF2B5EF4-FFF2-40B4-BE49-F238E27FC236}">
                      <a16:creationId xmlns:a16="http://schemas.microsoft.com/office/drawing/2014/main" xmlns="" id="{5BF15B3F-9C0D-AF02-9223-A3547DE0EF13}"/>
                    </a:ext>
                  </a:extLst>
                </p:cNvPr>
                <p:cNvSpPr>
                  <a:spLocks noEditPoints="1"/>
                </p:cNvSpPr>
                <p:nvPr/>
              </p:nvSpPr>
              <p:spPr bwMode="auto">
                <a:xfrm>
                  <a:off x="1311958" y="3581027"/>
                  <a:ext cx="277000" cy="181983"/>
                </a:xfrm>
                <a:custGeom>
                  <a:avLst/>
                  <a:gdLst>
                    <a:gd name="T0" fmla="*/ 57 w 73"/>
                    <a:gd name="T1" fmla="*/ 16 h 48"/>
                    <a:gd name="T2" fmla="*/ 57 w 73"/>
                    <a:gd name="T3" fmla="*/ 32 h 48"/>
                    <a:gd name="T4" fmla="*/ 16 w 73"/>
                    <a:gd name="T5" fmla="*/ 32 h 48"/>
                    <a:gd name="T6" fmla="*/ 16 w 73"/>
                    <a:gd name="T7" fmla="*/ 16 h 48"/>
                    <a:gd name="T8" fmla="*/ 57 w 73"/>
                    <a:gd name="T9" fmla="*/ 16 h 48"/>
                    <a:gd name="T10" fmla="*/ 57 w 73"/>
                    <a:gd name="T11" fmla="*/ 0 h 48"/>
                    <a:gd name="T12" fmla="*/ 16 w 73"/>
                    <a:gd name="T13" fmla="*/ 0 h 48"/>
                    <a:gd name="T14" fmla="*/ 0 w 73"/>
                    <a:gd name="T15" fmla="*/ 16 h 48"/>
                    <a:gd name="T16" fmla="*/ 0 w 73"/>
                    <a:gd name="T17" fmla="*/ 32 h 48"/>
                    <a:gd name="T18" fmla="*/ 16 w 73"/>
                    <a:gd name="T19" fmla="*/ 48 h 48"/>
                    <a:gd name="T20" fmla="*/ 57 w 73"/>
                    <a:gd name="T21" fmla="*/ 48 h 48"/>
                    <a:gd name="T22" fmla="*/ 73 w 73"/>
                    <a:gd name="T23" fmla="*/ 32 h 48"/>
                    <a:gd name="T24" fmla="*/ 73 w 73"/>
                    <a:gd name="T25" fmla="*/ 16 h 48"/>
                    <a:gd name="T26" fmla="*/ 57 w 73"/>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48">
                      <a:moveTo>
                        <a:pt x="57" y="16"/>
                      </a:moveTo>
                      <a:cubicBezTo>
                        <a:pt x="57" y="32"/>
                        <a:pt x="57" y="32"/>
                        <a:pt x="57" y="32"/>
                      </a:cubicBezTo>
                      <a:cubicBezTo>
                        <a:pt x="16" y="32"/>
                        <a:pt x="16" y="32"/>
                        <a:pt x="16" y="32"/>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2"/>
                        <a:pt x="0" y="32"/>
                        <a:pt x="0" y="32"/>
                      </a:cubicBezTo>
                      <a:cubicBezTo>
                        <a:pt x="0" y="41"/>
                        <a:pt x="7" y="48"/>
                        <a:pt x="16" y="48"/>
                      </a:cubicBezTo>
                      <a:cubicBezTo>
                        <a:pt x="57" y="48"/>
                        <a:pt x="57" y="48"/>
                        <a:pt x="57" y="48"/>
                      </a:cubicBezTo>
                      <a:cubicBezTo>
                        <a:pt x="66" y="48"/>
                        <a:pt x="73" y="41"/>
                        <a:pt x="73" y="32"/>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39" name="Freeform 15">
                  <a:extLst>
                    <a:ext uri="{FF2B5EF4-FFF2-40B4-BE49-F238E27FC236}">
                      <a16:creationId xmlns:a16="http://schemas.microsoft.com/office/drawing/2014/main" xmlns="" id="{346C6C4E-D374-041F-D054-3D766D7A5AC9}"/>
                    </a:ext>
                  </a:extLst>
                </p:cNvPr>
                <p:cNvSpPr>
                  <a:spLocks noEditPoints="1"/>
                </p:cNvSpPr>
                <p:nvPr/>
              </p:nvSpPr>
              <p:spPr bwMode="auto">
                <a:xfrm>
                  <a:off x="1563190" y="3581027"/>
                  <a:ext cx="285052" cy="181983"/>
                </a:xfrm>
                <a:custGeom>
                  <a:avLst/>
                  <a:gdLst>
                    <a:gd name="T0" fmla="*/ 58 w 75"/>
                    <a:gd name="T1" fmla="*/ 16 h 48"/>
                    <a:gd name="T2" fmla="*/ 43 w 75"/>
                    <a:gd name="T3" fmla="*/ 32 h 48"/>
                    <a:gd name="T4" fmla="*/ 16 w 75"/>
                    <a:gd name="T5" fmla="*/ 32 h 48"/>
                    <a:gd name="T6" fmla="*/ 16 w 75"/>
                    <a:gd name="T7" fmla="*/ 16 h 48"/>
                    <a:gd name="T8" fmla="*/ 58 w 75"/>
                    <a:gd name="T9" fmla="*/ 16 h 48"/>
                    <a:gd name="T10" fmla="*/ 58 w 75"/>
                    <a:gd name="T11" fmla="*/ 0 h 48"/>
                    <a:gd name="T12" fmla="*/ 16 w 75"/>
                    <a:gd name="T13" fmla="*/ 0 h 48"/>
                    <a:gd name="T14" fmla="*/ 0 w 75"/>
                    <a:gd name="T15" fmla="*/ 16 h 48"/>
                    <a:gd name="T16" fmla="*/ 0 w 75"/>
                    <a:gd name="T17" fmla="*/ 32 h 48"/>
                    <a:gd name="T18" fmla="*/ 16 w 75"/>
                    <a:gd name="T19" fmla="*/ 48 h 48"/>
                    <a:gd name="T20" fmla="*/ 43 w 75"/>
                    <a:gd name="T21" fmla="*/ 48 h 48"/>
                    <a:gd name="T22" fmla="*/ 55 w 75"/>
                    <a:gd name="T23" fmla="*/ 43 h 48"/>
                    <a:gd name="T24" fmla="*/ 70 w 75"/>
                    <a:gd name="T25" fmla="*/ 26 h 48"/>
                    <a:gd name="T26" fmla="*/ 73 w 75"/>
                    <a:gd name="T27" fmla="*/ 9 h 48"/>
                    <a:gd name="T28" fmla="*/ 58 w 75"/>
                    <a:gd name="T2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5" h="48">
                      <a:moveTo>
                        <a:pt x="58" y="16"/>
                      </a:moveTo>
                      <a:cubicBezTo>
                        <a:pt x="43" y="32"/>
                        <a:pt x="43" y="32"/>
                        <a:pt x="43" y="32"/>
                      </a:cubicBezTo>
                      <a:cubicBezTo>
                        <a:pt x="16" y="32"/>
                        <a:pt x="16" y="32"/>
                        <a:pt x="16" y="32"/>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2"/>
                        <a:pt x="0" y="32"/>
                        <a:pt x="0" y="32"/>
                      </a:cubicBezTo>
                      <a:cubicBezTo>
                        <a:pt x="0" y="41"/>
                        <a:pt x="8" y="48"/>
                        <a:pt x="16" y="48"/>
                      </a:cubicBezTo>
                      <a:cubicBezTo>
                        <a:pt x="43" y="48"/>
                        <a:pt x="43" y="48"/>
                        <a:pt x="43" y="48"/>
                      </a:cubicBezTo>
                      <a:cubicBezTo>
                        <a:pt x="48" y="48"/>
                        <a:pt x="52" y="46"/>
                        <a:pt x="55" y="43"/>
                      </a:cubicBezTo>
                      <a:cubicBezTo>
                        <a:pt x="70" y="26"/>
                        <a:pt x="70" y="26"/>
                        <a:pt x="70" y="26"/>
                      </a:cubicBezTo>
                      <a:cubicBezTo>
                        <a:pt x="74" y="22"/>
                        <a:pt x="75" y="15"/>
                        <a:pt x="73" y="9"/>
                      </a:cubicBezTo>
                      <a:cubicBezTo>
                        <a:pt x="70" y="3"/>
                        <a:pt x="64"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0" name="Freeform 16">
                  <a:extLst>
                    <a:ext uri="{FF2B5EF4-FFF2-40B4-BE49-F238E27FC236}">
                      <a16:creationId xmlns:a16="http://schemas.microsoft.com/office/drawing/2014/main" xmlns="" id="{32373A36-919B-BB8E-63CA-E4E122A4589D}"/>
                    </a:ext>
                  </a:extLst>
                </p:cNvPr>
                <p:cNvSpPr>
                  <a:spLocks noEditPoints="1"/>
                </p:cNvSpPr>
                <p:nvPr/>
              </p:nvSpPr>
              <p:spPr bwMode="auto">
                <a:xfrm>
                  <a:off x="1563190" y="4151132"/>
                  <a:ext cx="280221" cy="194867"/>
                </a:xfrm>
                <a:custGeom>
                  <a:avLst/>
                  <a:gdLst>
                    <a:gd name="T0" fmla="*/ 58 w 74"/>
                    <a:gd name="T1" fmla="*/ 16 h 51"/>
                    <a:gd name="T2" fmla="*/ 58 w 74"/>
                    <a:gd name="T3" fmla="*/ 35 h 51"/>
                    <a:gd name="T4" fmla="*/ 16 w 74"/>
                    <a:gd name="T5" fmla="*/ 35 h 51"/>
                    <a:gd name="T6" fmla="*/ 16 w 74"/>
                    <a:gd name="T7" fmla="*/ 16 h 51"/>
                    <a:gd name="T8" fmla="*/ 58 w 74"/>
                    <a:gd name="T9" fmla="*/ 16 h 51"/>
                    <a:gd name="T10" fmla="*/ 58 w 74"/>
                    <a:gd name="T11" fmla="*/ 0 h 51"/>
                    <a:gd name="T12" fmla="*/ 16 w 74"/>
                    <a:gd name="T13" fmla="*/ 0 h 51"/>
                    <a:gd name="T14" fmla="*/ 0 w 74"/>
                    <a:gd name="T15" fmla="*/ 16 h 51"/>
                    <a:gd name="T16" fmla="*/ 0 w 74"/>
                    <a:gd name="T17" fmla="*/ 35 h 51"/>
                    <a:gd name="T18" fmla="*/ 16 w 74"/>
                    <a:gd name="T19" fmla="*/ 51 h 51"/>
                    <a:gd name="T20" fmla="*/ 58 w 74"/>
                    <a:gd name="T21" fmla="*/ 51 h 51"/>
                    <a:gd name="T22" fmla="*/ 74 w 74"/>
                    <a:gd name="T23" fmla="*/ 35 h 51"/>
                    <a:gd name="T24" fmla="*/ 74 w 74"/>
                    <a:gd name="T25" fmla="*/ 16 h 51"/>
                    <a:gd name="T26" fmla="*/ 58 w 74"/>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 h="51">
                      <a:moveTo>
                        <a:pt x="58" y="16"/>
                      </a:moveTo>
                      <a:cubicBezTo>
                        <a:pt x="58" y="35"/>
                        <a:pt x="58" y="35"/>
                        <a:pt x="58" y="35"/>
                      </a:cubicBezTo>
                      <a:cubicBezTo>
                        <a:pt x="16" y="35"/>
                        <a:pt x="16" y="35"/>
                        <a:pt x="16" y="35"/>
                      </a:cubicBezTo>
                      <a:cubicBezTo>
                        <a:pt x="16" y="16"/>
                        <a:pt x="16" y="16"/>
                        <a:pt x="16" y="16"/>
                      </a:cubicBezTo>
                      <a:cubicBezTo>
                        <a:pt x="58" y="16"/>
                        <a:pt x="58" y="16"/>
                        <a:pt x="58" y="16"/>
                      </a:cubicBezTo>
                      <a:moveTo>
                        <a:pt x="58" y="0"/>
                      </a:moveTo>
                      <a:cubicBezTo>
                        <a:pt x="16" y="0"/>
                        <a:pt x="16" y="0"/>
                        <a:pt x="16" y="0"/>
                      </a:cubicBezTo>
                      <a:cubicBezTo>
                        <a:pt x="8" y="0"/>
                        <a:pt x="0" y="7"/>
                        <a:pt x="0" y="16"/>
                      </a:cubicBezTo>
                      <a:cubicBezTo>
                        <a:pt x="0" y="35"/>
                        <a:pt x="0" y="35"/>
                        <a:pt x="0" y="35"/>
                      </a:cubicBezTo>
                      <a:cubicBezTo>
                        <a:pt x="0" y="43"/>
                        <a:pt x="8" y="51"/>
                        <a:pt x="16" y="51"/>
                      </a:cubicBezTo>
                      <a:cubicBezTo>
                        <a:pt x="58" y="51"/>
                        <a:pt x="58" y="51"/>
                        <a:pt x="58" y="51"/>
                      </a:cubicBezTo>
                      <a:cubicBezTo>
                        <a:pt x="67" y="51"/>
                        <a:pt x="74" y="43"/>
                        <a:pt x="74" y="35"/>
                      </a:cubicBezTo>
                      <a:cubicBezTo>
                        <a:pt x="74" y="16"/>
                        <a:pt x="74" y="16"/>
                        <a:pt x="74" y="16"/>
                      </a:cubicBezTo>
                      <a:cubicBezTo>
                        <a:pt x="74" y="7"/>
                        <a:pt x="67" y="0"/>
                        <a:pt x="58"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1" name="Freeform 17">
                  <a:extLst>
                    <a:ext uri="{FF2B5EF4-FFF2-40B4-BE49-F238E27FC236}">
                      <a16:creationId xmlns:a16="http://schemas.microsoft.com/office/drawing/2014/main" xmlns="" id="{C1347A04-C679-F767-37EF-A4B4AD93475B}"/>
                    </a:ext>
                  </a:extLst>
                </p:cNvPr>
                <p:cNvSpPr>
                  <a:spLocks noEditPoints="1"/>
                </p:cNvSpPr>
                <p:nvPr/>
              </p:nvSpPr>
              <p:spPr bwMode="auto">
                <a:xfrm>
                  <a:off x="1311958" y="4064167"/>
                  <a:ext cx="19003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2" name="Freeform 18">
                  <a:extLst>
                    <a:ext uri="{FF2B5EF4-FFF2-40B4-BE49-F238E27FC236}">
                      <a16:creationId xmlns:a16="http://schemas.microsoft.com/office/drawing/2014/main" xmlns="" id="{1777EC12-8BA7-4BF0-29E5-E0AB6AD216AE}"/>
                    </a:ext>
                  </a:extLst>
                </p:cNvPr>
                <p:cNvSpPr>
                  <a:spLocks noEditPoints="1"/>
                </p:cNvSpPr>
                <p:nvPr/>
              </p:nvSpPr>
              <p:spPr bwMode="auto">
                <a:xfrm>
                  <a:off x="1311958" y="4151132"/>
                  <a:ext cx="27700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3" name="Freeform 19">
                  <a:extLst>
                    <a:ext uri="{FF2B5EF4-FFF2-40B4-BE49-F238E27FC236}">
                      <a16:creationId xmlns:a16="http://schemas.microsoft.com/office/drawing/2014/main" xmlns="" id="{786729D4-8CF9-5B26-705E-58AC2FA3E73F}"/>
                    </a:ext>
                  </a:extLst>
                </p:cNvPr>
                <p:cNvSpPr>
                  <a:spLocks noEditPoints="1"/>
                </p:cNvSpPr>
                <p:nvPr/>
              </p:nvSpPr>
              <p:spPr bwMode="auto">
                <a:xfrm>
                  <a:off x="1311958" y="3820986"/>
                  <a:ext cx="19003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4" name="Freeform 20">
                  <a:extLst>
                    <a:ext uri="{FF2B5EF4-FFF2-40B4-BE49-F238E27FC236}">
                      <a16:creationId xmlns:a16="http://schemas.microsoft.com/office/drawing/2014/main" xmlns="" id="{CA65636D-FDA3-AB8B-99CA-185D8A6490B0}"/>
                    </a:ext>
                  </a:extLst>
                </p:cNvPr>
                <p:cNvSpPr>
                  <a:spLocks noEditPoints="1"/>
                </p:cNvSpPr>
                <p:nvPr/>
              </p:nvSpPr>
              <p:spPr bwMode="auto">
                <a:xfrm>
                  <a:off x="1907830" y="4064167"/>
                  <a:ext cx="191645" cy="281832"/>
                </a:xfrm>
                <a:custGeom>
                  <a:avLst/>
                  <a:gdLst>
                    <a:gd name="T0" fmla="*/ 34 w 50"/>
                    <a:gd name="T1" fmla="*/ 16 h 74"/>
                    <a:gd name="T2" fmla="*/ 34 w 50"/>
                    <a:gd name="T3" fmla="*/ 58 h 74"/>
                    <a:gd name="T4" fmla="*/ 16 w 50"/>
                    <a:gd name="T5" fmla="*/ 58 h 74"/>
                    <a:gd name="T6" fmla="*/ 16 w 50"/>
                    <a:gd name="T7" fmla="*/ 16 h 74"/>
                    <a:gd name="T8" fmla="*/ 34 w 50"/>
                    <a:gd name="T9" fmla="*/ 16 h 74"/>
                    <a:gd name="T10" fmla="*/ 34 w 50"/>
                    <a:gd name="T11" fmla="*/ 0 h 74"/>
                    <a:gd name="T12" fmla="*/ 16 w 50"/>
                    <a:gd name="T13" fmla="*/ 0 h 74"/>
                    <a:gd name="T14" fmla="*/ 0 w 50"/>
                    <a:gd name="T15" fmla="*/ 16 h 74"/>
                    <a:gd name="T16" fmla="*/ 0 w 50"/>
                    <a:gd name="T17" fmla="*/ 58 h 74"/>
                    <a:gd name="T18" fmla="*/ 16 w 50"/>
                    <a:gd name="T19" fmla="*/ 74 h 74"/>
                    <a:gd name="T20" fmla="*/ 34 w 50"/>
                    <a:gd name="T21" fmla="*/ 74 h 74"/>
                    <a:gd name="T22" fmla="*/ 50 w 50"/>
                    <a:gd name="T23" fmla="*/ 58 h 74"/>
                    <a:gd name="T24" fmla="*/ 50 w 50"/>
                    <a:gd name="T25" fmla="*/ 16 h 74"/>
                    <a:gd name="T26" fmla="*/ 34 w 50"/>
                    <a:gd name="T2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4">
                      <a:moveTo>
                        <a:pt x="34" y="16"/>
                      </a:moveTo>
                      <a:cubicBezTo>
                        <a:pt x="34" y="58"/>
                        <a:pt x="34" y="58"/>
                        <a:pt x="34" y="58"/>
                      </a:cubicBezTo>
                      <a:cubicBezTo>
                        <a:pt x="16" y="58"/>
                        <a:pt x="16" y="58"/>
                        <a:pt x="16" y="58"/>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8"/>
                        <a:pt x="0" y="58"/>
                        <a:pt x="0" y="58"/>
                      </a:cubicBezTo>
                      <a:cubicBezTo>
                        <a:pt x="0" y="66"/>
                        <a:pt x="7" y="74"/>
                        <a:pt x="16" y="74"/>
                      </a:cubicBezTo>
                      <a:cubicBezTo>
                        <a:pt x="34" y="74"/>
                        <a:pt x="34" y="74"/>
                        <a:pt x="34" y="74"/>
                      </a:cubicBezTo>
                      <a:cubicBezTo>
                        <a:pt x="43" y="74"/>
                        <a:pt x="50" y="66"/>
                        <a:pt x="50" y="58"/>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5" name="Freeform 21">
                  <a:extLst>
                    <a:ext uri="{FF2B5EF4-FFF2-40B4-BE49-F238E27FC236}">
                      <a16:creationId xmlns:a16="http://schemas.microsoft.com/office/drawing/2014/main" xmlns="" id="{59A79987-CD07-0D08-BF47-6D255C5C1F2B}"/>
                    </a:ext>
                  </a:extLst>
                </p:cNvPr>
                <p:cNvSpPr>
                  <a:spLocks noEditPoints="1"/>
                </p:cNvSpPr>
                <p:nvPr/>
              </p:nvSpPr>
              <p:spPr bwMode="auto">
                <a:xfrm>
                  <a:off x="1820865" y="4151132"/>
                  <a:ext cx="278610" cy="194867"/>
                </a:xfrm>
                <a:custGeom>
                  <a:avLst/>
                  <a:gdLst>
                    <a:gd name="T0" fmla="*/ 57 w 73"/>
                    <a:gd name="T1" fmla="*/ 16 h 51"/>
                    <a:gd name="T2" fmla="*/ 57 w 73"/>
                    <a:gd name="T3" fmla="*/ 35 h 51"/>
                    <a:gd name="T4" fmla="*/ 16 w 73"/>
                    <a:gd name="T5" fmla="*/ 35 h 51"/>
                    <a:gd name="T6" fmla="*/ 16 w 73"/>
                    <a:gd name="T7" fmla="*/ 16 h 51"/>
                    <a:gd name="T8" fmla="*/ 57 w 73"/>
                    <a:gd name="T9" fmla="*/ 16 h 51"/>
                    <a:gd name="T10" fmla="*/ 57 w 73"/>
                    <a:gd name="T11" fmla="*/ 0 h 51"/>
                    <a:gd name="T12" fmla="*/ 16 w 73"/>
                    <a:gd name="T13" fmla="*/ 0 h 51"/>
                    <a:gd name="T14" fmla="*/ 0 w 73"/>
                    <a:gd name="T15" fmla="*/ 16 h 51"/>
                    <a:gd name="T16" fmla="*/ 0 w 73"/>
                    <a:gd name="T17" fmla="*/ 35 h 51"/>
                    <a:gd name="T18" fmla="*/ 16 w 73"/>
                    <a:gd name="T19" fmla="*/ 51 h 51"/>
                    <a:gd name="T20" fmla="*/ 57 w 73"/>
                    <a:gd name="T21" fmla="*/ 51 h 51"/>
                    <a:gd name="T22" fmla="*/ 73 w 73"/>
                    <a:gd name="T23" fmla="*/ 35 h 51"/>
                    <a:gd name="T24" fmla="*/ 73 w 73"/>
                    <a:gd name="T25" fmla="*/ 16 h 51"/>
                    <a:gd name="T26" fmla="*/ 57 w 73"/>
                    <a:gd name="T2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51">
                      <a:moveTo>
                        <a:pt x="57" y="16"/>
                      </a:moveTo>
                      <a:cubicBezTo>
                        <a:pt x="57" y="35"/>
                        <a:pt x="57" y="35"/>
                        <a:pt x="57" y="35"/>
                      </a:cubicBezTo>
                      <a:cubicBezTo>
                        <a:pt x="16" y="35"/>
                        <a:pt x="16" y="35"/>
                        <a:pt x="16" y="35"/>
                      </a:cubicBezTo>
                      <a:cubicBezTo>
                        <a:pt x="16" y="16"/>
                        <a:pt x="16" y="16"/>
                        <a:pt x="16" y="16"/>
                      </a:cubicBezTo>
                      <a:cubicBezTo>
                        <a:pt x="57" y="16"/>
                        <a:pt x="57" y="16"/>
                        <a:pt x="57" y="16"/>
                      </a:cubicBezTo>
                      <a:moveTo>
                        <a:pt x="57" y="0"/>
                      </a:moveTo>
                      <a:cubicBezTo>
                        <a:pt x="16" y="0"/>
                        <a:pt x="16" y="0"/>
                        <a:pt x="16" y="0"/>
                      </a:cubicBezTo>
                      <a:cubicBezTo>
                        <a:pt x="7" y="0"/>
                        <a:pt x="0" y="7"/>
                        <a:pt x="0" y="16"/>
                      </a:cubicBezTo>
                      <a:cubicBezTo>
                        <a:pt x="0" y="35"/>
                        <a:pt x="0" y="35"/>
                        <a:pt x="0" y="35"/>
                      </a:cubicBezTo>
                      <a:cubicBezTo>
                        <a:pt x="0" y="43"/>
                        <a:pt x="7" y="51"/>
                        <a:pt x="16" y="51"/>
                      </a:cubicBezTo>
                      <a:cubicBezTo>
                        <a:pt x="57" y="51"/>
                        <a:pt x="57" y="51"/>
                        <a:pt x="57" y="51"/>
                      </a:cubicBezTo>
                      <a:cubicBezTo>
                        <a:pt x="66" y="51"/>
                        <a:pt x="73" y="43"/>
                        <a:pt x="73" y="35"/>
                      </a:cubicBezTo>
                      <a:cubicBezTo>
                        <a:pt x="73" y="16"/>
                        <a:pt x="73" y="16"/>
                        <a:pt x="73" y="16"/>
                      </a:cubicBezTo>
                      <a:cubicBezTo>
                        <a:pt x="73" y="7"/>
                        <a:pt x="66" y="0"/>
                        <a:pt x="57"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6" name="Freeform 22">
                  <a:extLst>
                    <a:ext uri="{FF2B5EF4-FFF2-40B4-BE49-F238E27FC236}">
                      <a16:creationId xmlns:a16="http://schemas.microsoft.com/office/drawing/2014/main" xmlns="" id="{17D7C2D0-180D-6FBA-DD64-742861D11D56}"/>
                    </a:ext>
                  </a:extLst>
                </p:cNvPr>
                <p:cNvSpPr>
                  <a:spLocks noEditPoints="1"/>
                </p:cNvSpPr>
                <p:nvPr/>
              </p:nvSpPr>
              <p:spPr bwMode="auto">
                <a:xfrm>
                  <a:off x="1907830" y="3820986"/>
                  <a:ext cx="191645" cy="273779"/>
                </a:xfrm>
                <a:custGeom>
                  <a:avLst/>
                  <a:gdLst>
                    <a:gd name="T0" fmla="*/ 34 w 50"/>
                    <a:gd name="T1" fmla="*/ 16 h 72"/>
                    <a:gd name="T2" fmla="*/ 34 w 50"/>
                    <a:gd name="T3" fmla="*/ 56 h 72"/>
                    <a:gd name="T4" fmla="*/ 16 w 50"/>
                    <a:gd name="T5" fmla="*/ 56 h 72"/>
                    <a:gd name="T6" fmla="*/ 16 w 50"/>
                    <a:gd name="T7" fmla="*/ 16 h 72"/>
                    <a:gd name="T8" fmla="*/ 34 w 50"/>
                    <a:gd name="T9" fmla="*/ 16 h 72"/>
                    <a:gd name="T10" fmla="*/ 34 w 50"/>
                    <a:gd name="T11" fmla="*/ 0 h 72"/>
                    <a:gd name="T12" fmla="*/ 16 w 50"/>
                    <a:gd name="T13" fmla="*/ 0 h 72"/>
                    <a:gd name="T14" fmla="*/ 0 w 50"/>
                    <a:gd name="T15" fmla="*/ 16 h 72"/>
                    <a:gd name="T16" fmla="*/ 0 w 50"/>
                    <a:gd name="T17" fmla="*/ 56 h 72"/>
                    <a:gd name="T18" fmla="*/ 16 w 50"/>
                    <a:gd name="T19" fmla="*/ 72 h 72"/>
                    <a:gd name="T20" fmla="*/ 34 w 50"/>
                    <a:gd name="T21" fmla="*/ 72 h 72"/>
                    <a:gd name="T22" fmla="*/ 50 w 50"/>
                    <a:gd name="T23" fmla="*/ 56 h 72"/>
                    <a:gd name="T24" fmla="*/ 50 w 50"/>
                    <a:gd name="T25" fmla="*/ 16 h 72"/>
                    <a:gd name="T26" fmla="*/ 34 w 50"/>
                    <a:gd name="T2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72">
                      <a:moveTo>
                        <a:pt x="34" y="16"/>
                      </a:moveTo>
                      <a:cubicBezTo>
                        <a:pt x="34" y="56"/>
                        <a:pt x="34" y="56"/>
                        <a:pt x="34" y="56"/>
                      </a:cubicBezTo>
                      <a:cubicBezTo>
                        <a:pt x="16" y="56"/>
                        <a:pt x="16" y="56"/>
                        <a:pt x="16" y="56"/>
                      </a:cubicBezTo>
                      <a:cubicBezTo>
                        <a:pt x="16" y="16"/>
                        <a:pt x="16" y="16"/>
                        <a:pt x="16" y="16"/>
                      </a:cubicBezTo>
                      <a:cubicBezTo>
                        <a:pt x="34" y="16"/>
                        <a:pt x="34" y="16"/>
                        <a:pt x="34" y="16"/>
                      </a:cubicBezTo>
                      <a:moveTo>
                        <a:pt x="34" y="0"/>
                      </a:moveTo>
                      <a:cubicBezTo>
                        <a:pt x="16" y="0"/>
                        <a:pt x="16" y="0"/>
                        <a:pt x="16" y="0"/>
                      </a:cubicBezTo>
                      <a:cubicBezTo>
                        <a:pt x="7" y="0"/>
                        <a:pt x="0" y="7"/>
                        <a:pt x="0" y="16"/>
                      </a:cubicBezTo>
                      <a:cubicBezTo>
                        <a:pt x="0" y="56"/>
                        <a:pt x="0" y="56"/>
                        <a:pt x="0" y="56"/>
                      </a:cubicBezTo>
                      <a:cubicBezTo>
                        <a:pt x="0" y="65"/>
                        <a:pt x="7" y="72"/>
                        <a:pt x="16" y="72"/>
                      </a:cubicBezTo>
                      <a:cubicBezTo>
                        <a:pt x="34" y="72"/>
                        <a:pt x="34" y="72"/>
                        <a:pt x="34" y="72"/>
                      </a:cubicBezTo>
                      <a:cubicBezTo>
                        <a:pt x="43" y="72"/>
                        <a:pt x="50" y="65"/>
                        <a:pt x="50" y="56"/>
                      </a:cubicBezTo>
                      <a:cubicBezTo>
                        <a:pt x="50" y="16"/>
                        <a:pt x="50" y="16"/>
                        <a:pt x="50" y="16"/>
                      </a:cubicBezTo>
                      <a:cubicBezTo>
                        <a:pt x="50" y="7"/>
                        <a:pt x="43" y="0"/>
                        <a:pt x="34"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7" name="Freeform 23">
                  <a:extLst>
                    <a:ext uri="{FF2B5EF4-FFF2-40B4-BE49-F238E27FC236}">
                      <a16:creationId xmlns:a16="http://schemas.microsoft.com/office/drawing/2014/main" xmlns="" id="{AC64AF8C-81A2-97F1-431D-2F588E77D9D6}"/>
                    </a:ext>
                  </a:extLst>
                </p:cNvPr>
                <p:cNvSpPr>
                  <a:spLocks noEditPoints="1"/>
                </p:cNvSpPr>
                <p:nvPr/>
              </p:nvSpPr>
              <p:spPr bwMode="auto">
                <a:xfrm>
                  <a:off x="1661428" y="3405486"/>
                  <a:ext cx="600703" cy="594262"/>
                </a:xfrm>
                <a:custGeom>
                  <a:avLst/>
                  <a:gdLst>
                    <a:gd name="T0" fmla="*/ 105 w 158"/>
                    <a:gd name="T1" fmla="*/ 16 h 156"/>
                    <a:gd name="T2" fmla="*/ 140 w 158"/>
                    <a:gd name="T3" fmla="*/ 56 h 156"/>
                    <a:gd name="T4" fmla="*/ 56 w 158"/>
                    <a:gd name="T5" fmla="*/ 140 h 156"/>
                    <a:gd name="T6" fmla="*/ 17 w 158"/>
                    <a:gd name="T7" fmla="*/ 99 h 156"/>
                    <a:gd name="T8" fmla="*/ 105 w 158"/>
                    <a:gd name="T9" fmla="*/ 16 h 156"/>
                    <a:gd name="T10" fmla="*/ 105 w 158"/>
                    <a:gd name="T11" fmla="*/ 0 h 156"/>
                    <a:gd name="T12" fmla="*/ 94 w 158"/>
                    <a:gd name="T13" fmla="*/ 5 h 156"/>
                    <a:gd name="T14" fmla="*/ 6 w 158"/>
                    <a:gd name="T15" fmla="*/ 87 h 156"/>
                    <a:gd name="T16" fmla="*/ 5 w 158"/>
                    <a:gd name="T17" fmla="*/ 109 h 156"/>
                    <a:gd name="T18" fmla="*/ 44 w 158"/>
                    <a:gd name="T19" fmla="*/ 151 h 156"/>
                    <a:gd name="T20" fmla="*/ 55 w 158"/>
                    <a:gd name="T21" fmla="*/ 156 h 156"/>
                    <a:gd name="T22" fmla="*/ 56 w 158"/>
                    <a:gd name="T23" fmla="*/ 156 h 156"/>
                    <a:gd name="T24" fmla="*/ 67 w 158"/>
                    <a:gd name="T25" fmla="*/ 152 h 156"/>
                    <a:gd name="T26" fmla="*/ 151 w 158"/>
                    <a:gd name="T27" fmla="*/ 67 h 156"/>
                    <a:gd name="T28" fmla="*/ 152 w 158"/>
                    <a:gd name="T29" fmla="*/ 45 h 156"/>
                    <a:gd name="T30" fmla="*/ 117 w 158"/>
                    <a:gd name="T31" fmla="*/ 6 h 156"/>
                    <a:gd name="T32" fmla="*/ 105 w 158"/>
                    <a:gd name="T33" fmla="*/ 0 h 156"/>
                    <a:gd name="T34" fmla="*/ 105 w 158"/>
                    <a:gd name="T3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6">
                      <a:moveTo>
                        <a:pt x="105" y="16"/>
                      </a:moveTo>
                      <a:cubicBezTo>
                        <a:pt x="140" y="56"/>
                        <a:pt x="140" y="56"/>
                        <a:pt x="140" y="56"/>
                      </a:cubicBezTo>
                      <a:cubicBezTo>
                        <a:pt x="56" y="140"/>
                        <a:pt x="56" y="140"/>
                        <a:pt x="56" y="140"/>
                      </a:cubicBezTo>
                      <a:cubicBezTo>
                        <a:pt x="17" y="99"/>
                        <a:pt x="17" y="99"/>
                        <a:pt x="17" y="99"/>
                      </a:cubicBezTo>
                      <a:cubicBezTo>
                        <a:pt x="105" y="16"/>
                        <a:pt x="105" y="16"/>
                        <a:pt x="105" y="16"/>
                      </a:cubicBezTo>
                      <a:moveTo>
                        <a:pt x="105" y="0"/>
                      </a:moveTo>
                      <a:cubicBezTo>
                        <a:pt x="101" y="0"/>
                        <a:pt x="97" y="2"/>
                        <a:pt x="94" y="5"/>
                      </a:cubicBezTo>
                      <a:cubicBezTo>
                        <a:pt x="6" y="87"/>
                        <a:pt x="6" y="87"/>
                        <a:pt x="6" y="87"/>
                      </a:cubicBezTo>
                      <a:cubicBezTo>
                        <a:pt x="0" y="93"/>
                        <a:pt x="0" y="103"/>
                        <a:pt x="5" y="109"/>
                      </a:cubicBezTo>
                      <a:cubicBezTo>
                        <a:pt x="44" y="151"/>
                        <a:pt x="44" y="151"/>
                        <a:pt x="44" y="151"/>
                      </a:cubicBezTo>
                      <a:cubicBezTo>
                        <a:pt x="47" y="154"/>
                        <a:pt x="51" y="156"/>
                        <a:pt x="55" y="156"/>
                      </a:cubicBezTo>
                      <a:cubicBezTo>
                        <a:pt x="55" y="156"/>
                        <a:pt x="56" y="156"/>
                        <a:pt x="56" y="156"/>
                      </a:cubicBezTo>
                      <a:cubicBezTo>
                        <a:pt x="60" y="156"/>
                        <a:pt x="64" y="155"/>
                        <a:pt x="67" y="152"/>
                      </a:cubicBezTo>
                      <a:cubicBezTo>
                        <a:pt x="151" y="67"/>
                        <a:pt x="151" y="67"/>
                        <a:pt x="151" y="67"/>
                      </a:cubicBezTo>
                      <a:cubicBezTo>
                        <a:pt x="157" y="61"/>
                        <a:pt x="158" y="52"/>
                        <a:pt x="152" y="45"/>
                      </a:cubicBezTo>
                      <a:cubicBezTo>
                        <a:pt x="117" y="6"/>
                        <a:pt x="117" y="6"/>
                        <a:pt x="117" y="6"/>
                      </a:cubicBezTo>
                      <a:cubicBezTo>
                        <a:pt x="114" y="3"/>
                        <a:pt x="110" y="1"/>
                        <a:pt x="105" y="0"/>
                      </a:cubicBezTo>
                      <a:cubicBezTo>
                        <a:pt x="105" y="0"/>
                        <a:pt x="105" y="0"/>
                        <a:pt x="105"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24">
                  <a:extLst>
                    <a:ext uri="{FF2B5EF4-FFF2-40B4-BE49-F238E27FC236}">
                      <a16:creationId xmlns:a16="http://schemas.microsoft.com/office/drawing/2014/main" xmlns="" id="{6FA17B38-3D15-3DF0-892F-F5DFEC5C712E}"/>
                    </a:ext>
                  </a:extLst>
                </p:cNvPr>
                <p:cNvSpPr>
                  <a:spLocks noEditPoints="1"/>
                </p:cNvSpPr>
                <p:nvPr/>
              </p:nvSpPr>
              <p:spPr bwMode="auto">
                <a:xfrm>
                  <a:off x="1555138" y="3790388"/>
                  <a:ext cx="318872" cy="293105"/>
                </a:xfrm>
                <a:custGeom>
                  <a:avLst/>
                  <a:gdLst>
                    <a:gd name="T0" fmla="*/ 32 w 84"/>
                    <a:gd name="T1" fmla="*/ 16 h 77"/>
                    <a:gd name="T2" fmla="*/ 67 w 84"/>
                    <a:gd name="T3" fmla="*/ 50 h 77"/>
                    <a:gd name="T4" fmla="*/ 17 w 84"/>
                    <a:gd name="T5" fmla="*/ 61 h 77"/>
                    <a:gd name="T6" fmla="*/ 32 w 84"/>
                    <a:gd name="T7" fmla="*/ 16 h 77"/>
                    <a:gd name="T8" fmla="*/ 32 w 84"/>
                    <a:gd name="T9" fmla="*/ 0 h 77"/>
                    <a:gd name="T10" fmla="*/ 28 w 84"/>
                    <a:gd name="T11" fmla="*/ 1 h 77"/>
                    <a:gd name="T12" fmla="*/ 17 w 84"/>
                    <a:gd name="T13" fmla="*/ 11 h 77"/>
                    <a:gd name="T14" fmla="*/ 2 w 84"/>
                    <a:gd name="T15" fmla="*/ 56 h 77"/>
                    <a:gd name="T16" fmla="*/ 5 w 84"/>
                    <a:gd name="T17" fmla="*/ 72 h 77"/>
                    <a:gd name="T18" fmla="*/ 17 w 84"/>
                    <a:gd name="T19" fmla="*/ 77 h 77"/>
                    <a:gd name="T20" fmla="*/ 20 w 84"/>
                    <a:gd name="T21" fmla="*/ 76 h 77"/>
                    <a:gd name="T22" fmla="*/ 71 w 84"/>
                    <a:gd name="T23" fmla="*/ 65 h 77"/>
                    <a:gd name="T24" fmla="*/ 83 w 84"/>
                    <a:gd name="T25" fmla="*/ 54 h 77"/>
                    <a:gd name="T26" fmla="*/ 78 w 84"/>
                    <a:gd name="T27" fmla="*/ 38 h 77"/>
                    <a:gd name="T28" fmla="*/ 43 w 84"/>
                    <a:gd name="T29" fmla="*/ 5 h 77"/>
                    <a:gd name="T30" fmla="*/ 32 w 84"/>
                    <a:gd name="T31"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7">
                      <a:moveTo>
                        <a:pt x="32" y="16"/>
                      </a:moveTo>
                      <a:cubicBezTo>
                        <a:pt x="67" y="50"/>
                        <a:pt x="67" y="50"/>
                        <a:pt x="67" y="50"/>
                      </a:cubicBezTo>
                      <a:cubicBezTo>
                        <a:pt x="17" y="61"/>
                        <a:pt x="17" y="61"/>
                        <a:pt x="17" y="61"/>
                      </a:cubicBezTo>
                      <a:cubicBezTo>
                        <a:pt x="32" y="16"/>
                        <a:pt x="32" y="16"/>
                        <a:pt x="32" y="16"/>
                      </a:cubicBezTo>
                      <a:moveTo>
                        <a:pt x="32" y="0"/>
                      </a:moveTo>
                      <a:cubicBezTo>
                        <a:pt x="31" y="0"/>
                        <a:pt x="29" y="0"/>
                        <a:pt x="28" y="1"/>
                      </a:cubicBezTo>
                      <a:cubicBezTo>
                        <a:pt x="23" y="2"/>
                        <a:pt x="18" y="6"/>
                        <a:pt x="17" y="11"/>
                      </a:cubicBezTo>
                      <a:cubicBezTo>
                        <a:pt x="2" y="56"/>
                        <a:pt x="2" y="56"/>
                        <a:pt x="2" y="56"/>
                      </a:cubicBezTo>
                      <a:cubicBezTo>
                        <a:pt x="0" y="61"/>
                        <a:pt x="1" y="67"/>
                        <a:pt x="5" y="72"/>
                      </a:cubicBezTo>
                      <a:cubicBezTo>
                        <a:pt x="8" y="75"/>
                        <a:pt x="12" y="77"/>
                        <a:pt x="17" y="77"/>
                      </a:cubicBezTo>
                      <a:cubicBezTo>
                        <a:pt x="18" y="77"/>
                        <a:pt x="19" y="77"/>
                        <a:pt x="20" y="76"/>
                      </a:cubicBezTo>
                      <a:cubicBezTo>
                        <a:pt x="71" y="65"/>
                        <a:pt x="71" y="65"/>
                        <a:pt x="71" y="65"/>
                      </a:cubicBezTo>
                      <a:cubicBezTo>
                        <a:pt x="77" y="64"/>
                        <a:pt x="81" y="59"/>
                        <a:pt x="83" y="54"/>
                      </a:cubicBezTo>
                      <a:cubicBezTo>
                        <a:pt x="84" y="48"/>
                        <a:pt x="83" y="42"/>
                        <a:pt x="78" y="38"/>
                      </a:cubicBezTo>
                      <a:cubicBezTo>
                        <a:pt x="43" y="5"/>
                        <a:pt x="43" y="5"/>
                        <a:pt x="43" y="5"/>
                      </a:cubicBezTo>
                      <a:cubicBezTo>
                        <a:pt x="40" y="2"/>
                        <a:pt x="36" y="0"/>
                        <a:pt x="32" y="0"/>
                      </a:cubicBezTo>
                      <a:close/>
                    </a:path>
                  </a:pathLst>
                </a:custGeom>
                <a:solidFill>
                  <a:srgbClr val="F79646">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25">
                  <a:extLst>
                    <a:ext uri="{FF2B5EF4-FFF2-40B4-BE49-F238E27FC236}">
                      <a16:creationId xmlns:a16="http://schemas.microsoft.com/office/drawing/2014/main" xmlns="" id="{F6C063C8-1DC2-2A2C-3F1F-C9848C4E4822}"/>
                    </a:ext>
                  </a:extLst>
                </p:cNvPr>
                <p:cNvSpPr>
                  <a:spLocks/>
                </p:cNvSpPr>
                <p:nvPr/>
              </p:nvSpPr>
              <p:spPr bwMode="auto">
                <a:xfrm>
                  <a:off x="1371545" y="3642225"/>
                  <a:ext cx="69249" cy="148163"/>
                </a:xfrm>
                <a:custGeom>
                  <a:avLst/>
                  <a:gdLst>
                    <a:gd name="T0" fmla="*/ 0 w 43"/>
                    <a:gd name="T1" fmla="*/ 0 h 92"/>
                    <a:gd name="T2" fmla="*/ 43 w 43"/>
                    <a:gd name="T3" fmla="*/ 0 h 92"/>
                    <a:gd name="T4" fmla="*/ 43 w 43"/>
                    <a:gd name="T5" fmla="*/ 92 h 92"/>
                    <a:gd name="T6" fmla="*/ 0 w 43"/>
                    <a:gd name="T7" fmla="*/ 92 h 92"/>
                    <a:gd name="T8" fmla="*/ 0 w 43"/>
                    <a:gd name="T9" fmla="*/ 0 h 92"/>
                    <a:gd name="T10" fmla="*/ 0 w 43"/>
                    <a:gd name="T11" fmla="*/ 0 h 92"/>
                  </a:gdLst>
                  <a:ahLst/>
                  <a:cxnLst>
                    <a:cxn ang="0">
                      <a:pos x="T0" y="T1"/>
                    </a:cxn>
                    <a:cxn ang="0">
                      <a:pos x="T2" y="T3"/>
                    </a:cxn>
                    <a:cxn ang="0">
                      <a:pos x="T4" y="T5"/>
                    </a:cxn>
                    <a:cxn ang="0">
                      <a:pos x="T6" y="T7"/>
                    </a:cxn>
                    <a:cxn ang="0">
                      <a:pos x="T8" y="T9"/>
                    </a:cxn>
                    <a:cxn ang="0">
                      <a:pos x="T10" y="T11"/>
                    </a:cxn>
                  </a:cxnLst>
                  <a:rect l="0" t="0" r="r" b="b"/>
                  <a:pathLst>
                    <a:path w="43" h="92">
                      <a:moveTo>
                        <a:pt x="0" y="0"/>
                      </a:moveTo>
                      <a:lnTo>
                        <a:pt x="43" y="0"/>
                      </a:lnTo>
                      <a:lnTo>
                        <a:pt x="43" y="92"/>
                      </a:lnTo>
                      <a:lnTo>
                        <a:pt x="0" y="9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26">
                  <a:extLst>
                    <a:ext uri="{FF2B5EF4-FFF2-40B4-BE49-F238E27FC236}">
                      <a16:creationId xmlns:a16="http://schemas.microsoft.com/office/drawing/2014/main" xmlns="" id="{D15F2D80-30FD-445D-DEFC-AC28DDD11CF9}"/>
                    </a:ext>
                  </a:extLst>
                </p:cNvPr>
                <p:cNvSpPr>
                  <a:spLocks/>
                </p:cNvSpPr>
                <p:nvPr/>
              </p:nvSpPr>
              <p:spPr bwMode="auto">
                <a:xfrm>
                  <a:off x="1371545" y="3642225"/>
                  <a:ext cx="156215" cy="59588"/>
                </a:xfrm>
                <a:custGeom>
                  <a:avLst/>
                  <a:gdLst>
                    <a:gd name="T0" fmla="*/ 0 w 97"/>
                    <a:gd name="T1" fmla="*/ 0 h 37"/>
                    <a:gd name="T2" fmla="*/ 97 w 97"/>
                    <a:gd name="T3" fmla="*/ 0 h 37"/>
                    <a:gd name="T4" fmla="*/ 97 w 97"/>
                    <a:gd name="T5" fmla="*/ 37 h 37"/>
                    <a:gd name="T6" fmla="*/ 0 w 97"/>
                    <a:gd name="T7" fmla="*/ 37 h 37"/>
                    <a:gd name="T8" fmla="*/ 0 w 97"/>
                    <a:gd name="T9" fmla="*/ 0 h 37"/>
                    <a:gd name="T10" fmla="*/ 0 w 97"/>
                    <a:gd name="T11" fmla="*/ 0 h 37"/>
                  </a:gdLst>
                  <a:ahLst/>
                  <a:cxnLst>
                    <a:cxn ang="0">
                      <a:pos x="T0" y="T1"/>
                    </a:cxn>
                    <a:cxn ang="0">
                      <a:pos x="T2" y="T3"/>
                    </a:cxn>
                    <a:cxn ang="0">
                      <a:pos x="T4" y="T5"/>
                    </a:cxn>
                    <a:cxn ang="0">
                      <a:pos x="T6" y="T7"/>
                    </a:cxn>
                    <a:cxn ang="0">
                      <a:pos x="T8" y="T9"/>
                    </a:cxn>
                    <a:cxn ang="0">
                      <a:pos x="T10" y="T11"/>
                    </a:cxn>
                  </a:cxnLst>
                  <a:rect l="0" t="0" r="r" b="b"/>
                  <a:pathLst>
                    <a:path w="97" h="37">
                      <a:moveTo>
                        <a:pt x="0" y="0"/>
                      </a:moveTo>
                      <a:lnTo>
                        <a:pt x="97" y="0"/>
                      </a:lnTo>
                      <a:lnTo>
                        <a:pt x="97" y="37"/>
                      </a:lnTo>
                      <a:lnTo>
                        <a:pt x="0" y="37"/>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27">
                  <a:extLst>
                    <a:ext uri="{FF2B5EF4-FFF2-40B4-BE49-F238E27FC236}">
                      <a16:creationId xmlns:a16="http://schemas.microsoft.com/office/drawing/2014/main" xmlns="" id="{165CDF50-29F2-DD2F-4099-ADE2E74D67E8}"/>
                    </a:ext>
                  </a:extLst>
                </p:cNvPr>
                <p:cNvSpPr>
                  <a:spLocks/>
                </p:cNvSpPr>
                <p:nvPr/>
              </p:nvSpPr>
              <p:spPr bwMode="auto">
                <a:xfrm>
                  <a:off x="1622777" y="3642225"/>
                  <a:ext cx="161046" cy="59588"/>
                </a:xfrm>
                <a:custGeom>
                  <a:avLst/>
                  <a:gdLst>
                    <a:gd name="T0" fmla="*/ 0 w 100"/>
                    <a:gd name="T1" fmla="*/ 37 h 37"/>
                    <a:gd name="T2" fmla="*/ 0 w 100"/>
                    <a:gd name="T3" fmla="*/ 0 h 37"/>
                    <a:gd name="T4" fmla="*/ 100 w 100"/>
                    <a:gd name="T5" fmla="*/ 0 h 37"/>
                    <a:gd name="T6" fmla="*/ 64 w 100"/>
                    <a:gd name="T7" fmla="*/ 37 h 37"/>
                    <a:gd name="T8" fmla="*/ 0 w 100"/>
                    <a:gd name="T9" fmla="*/ 37 h 37"/>
                    <a:gd name="T10" fmla="*/ 0 w 100"/>
                    <a:gd name="T11" fmla="*/ 37 h 37"/>
                    <a:gd name="T12" fmla="*/ 0 w 100"/>
                    <a:gd name="T13" fmla="*/ 37 h 37"/>
                  </a:gdLst>
                  <a:ahLst/>
                  <a:cxnLst>
                    <a:cxn ang="0">
                      <a:pos x="T0" y="T1"/>
                    </a:cxn>
                    <a:cxn ang="0">
                      <a:pos x="T2" y="T3"/>
                    </a:cxn>
                    <a:cxn ang="0">
                      <a:pos x="T4" y="T5"/>
                    </a:cxn>
                    <a:cxn ang="0">
                      <a:pos x="T6" y="T7"/>
                    </a:cxn>
                    <a:cxn ang="0">
                      <a:pos x="T8" y="T9"/>
                    </a:cxn>
                    <a:cxn ang="0">
                      <a:pos x="T10" y="T11"/>
                    </a:cxn>
                    <a:cxn ang="0">
                      <a:pos x="T12" y="T13"/>
                    </a:cxn>
                  </a:cxnLst>
                  <a:rect l="0" t="0" r="r" b="b"/>
                  <a:pathLst>
                    <a:path w="100" h="37">
                      <a:moveTo>
                        <a:pt x="0" y="37"/>
                      </a:moveTo>
                      <a:lnTo>
                        <a:pt x="0" y="0"/>
                      </a:lnTo>
                      <a:lnTo>
                        <a:pt x="100" y="0"/>
                      </a:lnTo>
                      <a:lnTo>
                        <a:pt x="64" y="37"/>
                      </a:lnTo>
                      <a:lnTo>
                        <a:pt x="0" y="37"/>
                      </a:lnTo>
                      <a:lnTo>
                        <a:pt x="0" y="37"/>
                      </a:lnTo>
                      <a:lnTo>
                        <a:pt x="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28">
                  <a:extLst>
                    <a:ext uri="{FF2B5EF4-FFF2-40B4-BE49-F238E27FC236}">
                      <a16:creationId xmlns:a16="http://schemas.microsoft.com/office/drawing/2014/main" xmlns="" id="{03F9CF9D-F19B-653D-0136-56B9273F5161}"/>
                    </a:ext>
                  </a:extLst>
                </p:cNvPr>
                <p:cNvSpPr>
                  <a:spLocks/>
                </p:cNvSpPr>
                <p:nvPr/>
              </p:nvSpPr>
              <p:spPr bwMode="auto">
                <a:xfrm>
                  <a:off x="1622777" y="4212330"/>
                  <a:ext cx="161046" cy="72471"/>
                </a:xfrm>
                <a:custGeom>
                  <a:avLst/>
                  <a:gdLst>
                    <a:gd name="T0" fmla="*/ 0 w 100"/>
                    <a:gd name="T1" fmla="*/ 0 h 45"/>
                    <a:gd name="T2" fmla="*/ 100 w 100"/>
                    <a:gd name="T3" fmla="*/ 0 h 45"/>
                    <a:gd name="T4" fmla="*/ 100 w 100"/>
                    <a:gd name="T5" fmla="*/ 45 h 45"/>
                    <a:gd name="T6" fmla="*/ 0 w 100"/>
                    <a:gd name="T7" fmla="*/ 45 h 45"/>
                    <a:gd name="T8" fmla="*/ 0 w 100"/>
                    <a:gd name="T9" fmla="*/ 0 h 45"/>
                    <a:gd name="T10" fmla="*/ 0 w 100"/>
                    <a:gd name="T11" fmla="*/ 0 h 45"/>
                  </a:gdLst>
                  <a:ahLst/>
                  <a:cxnLst>
                    <a:cxn ang="0">
                      <a:pos x="T0" y="T1"/>
                    </a:cxn>
                    <a:cxn ang="0">
                      <a:pos x="T2" y="T3"/>
                    </a:cxn>
                    <a:cxn ang="0">
                      <a:pos x="T4" y="T5"/>
                    </a:cxn>
                    <a:cxn ang="0">
                      <a:pos x="T6" y="T7"/>
                    </a:cxn>
                    <a:cxn ang="0">
                      <a:pos x="T8" y="T9"/>
                    </a:cxn>
                    <a:cxn ang="0">
                      <a:pos x="T10" y="T11"/>
                    </a:cxn>
                  </a:cxnLst>
                  <a:rect l="0" t="0" r="r" b="b"/>
                  <a:pathLst>
                    <a:path w="100" h="45">
                      <a:moveTo>
                        <a:pt x="0" y="0"/>
                      </a:moveTo>
                      <a:lnTo>
                        <a:pt x="100" y="0"/>
                      </a:lnTo>
                      <a:lnTo>
                        <a:pt x="100"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29">
                  <a:extLst>
                    <a:ext uri="{FF2B5EF4-FFF2-40B4-BE49-F238E27FC236}">
                      <a16:creationId xmlns:a16="http://schemas.microsoft.com/office/drawing/2014/main" xmlns="" id="{BB821960-7F86-7C09-5891-32FC5D3A9A61}"/>
                    </a:ext>
                  </a:extLst>
                </p:cNvPr>
                <p:cNvSpPr>
                  <a:spLocks/>
                </p:cNvSpPr>
                <p:nvPr/>
              </p:nvSpPr>
              <p:spPr bwMode="auto">
                <a:xfrm>
                  <a:off x="1371545"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0">
                  <a:extLst>
                    <a:ext uri="{FF2B5EF4-FFF2-40B4-BE49-F238E27FC236}">
                      <a16:creationId xmlns:a16="http://schemas.microsoft.com/office/drawing/2014/main" xmlns="" id="{3278A9EF-BC78-78CB-2CE8-6E37A9EEB19F}"/>
                    </a:ext>
                  </a:extLst>
                </p:cNvPr>
                <p:cNvSpPr>
                  <a:spLocks/>
                </p:cNvSpPr>
                <p:nvPr/>
              </p:nvSpPr>
              <p:spPr bwMode="auto">
                <a:xfrm>
                  <a:off x="1371545"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31">
                  <a:extLst>
                    <a:ext uri="{FF2B5EF4-FFF2-40B4-BE49-F238E27FC236}">
                      <a16:creationId xmlns:a16="http://schemas.microsoft.com/office/drawing/2014/main" xmlns="" id="{2DACEC59-9439-FA44-316E-9229C059B77B}"/>
                    </a:ext>
                  </a:extLst>
                </p:cNvPr>
                <p:cNvSpPr>
                  <a:spLocks/>
                </p:cNvSpPr>
                <p:nvPr/>
              </p:nvSpPr>
              <p:spPr bwMode="auto">
                <a:xfrm>
                  <a:off x="1371545"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32">
                  <a:extLst>
                    <a:ext uri="{FF2B5EF4-FFF2-40B4-BE49-F238E27FC236}">
                      <a16:creationId xmlns:a16="http://schemas.microsoft.com/office/drawing/2014/main" xmlns="" id="{188A9179-E44D-0210-17E0-6A490A2CB8AC}"/>
                    </a:ext>
                  </a:extLst>
                </p:cNvPr>
                <p:cNvSpPr>
                  <a:spLocks/>
                </p:cNvSpPr>
                <p:nvPr/>
              </p:nvSpPr>
              <p:spPr bwMode="auto">
                <a:xfrm>
                  <a:off x="1969027" y="4125365"/>
                  <a:ext cx="69249" cy="159437"/>
                </a:xfrm>
                <a:custGeom>
                  <a:avLst/>
                  <a:gdLst>
                    <a:gd name="T0" fmla="*/ 0 w 43"/>
                    <a:gd name="T1" fmla="*/ 0 h 99"/>
                    <a:gd name="T2" fmla="*/ 43 w 43"/>
                    <a:gd name="T3" fmla="*/ 0 h 99"/>
                    <a:gd name="T4" fmla="*/ 43 w 43"/>
                    <a:gd name="T5" fmla="*/ 99 h 99"/>
                    <a:gd name="T6" fmla="*/ 0 w 43"/>
                    <a:gd name="T7" fmla="*/ 99 h 99"/>
                    <a:gd name="T8" fmla="*/ 0 w 43"/>
                    <a:gd name="T9" fmla="*/ 0 h 99"/>
                    <a:gd name="T10" fmla="*/ 0 w 43"/>
                    <a:gd name="T11" fmla="*/ 0 h 99"/>
                  </a:gdLst>
                  <a:ahLst/>
                  <a:cxnLst>
                    <a:cxn ang="0">
                      <a:pos x="T0" y="T1"/>
                    </a:cxn>
                    <a:cxn ang="0">
                      <a:pos x="T2" y="T3"/>
                    </a:cxn>
                    <a:cxn ang="0">
                      <a:pos x="T4" y="T5"/>
                    </a:cxn>
                    <a:cxn ang="0">
                      <a:pos x="T6" y="T7"/>
                    </a:cxn>
                    <a:cxn ang="0">
                      <a:pos x="T8" y="T9"/>
                    </a:cxn>
                    <a:cxn ang="0">
                      <a:pos x="T10" y="T11"/>
                    </a:cxn>
                  </a:cxnLst>
                  <a:rect l="0" t="0" r="r" b="b"/>
                  <a:pathLst>
                    <a:path w="43" h="99">
                      <a:moveTo>
                        <a:pt x="0" y="0"/>
                      </a:moveTo>
                      <a:lnTo>
                        <a:pt x="43" y="0"/>
                      </a:lnTo>
                      <a:lnTo>
                        <a:pt x="43" y="99"/>
                      </a:lnTo>
                      <a:lnTo>
                        <a:pt x="0" y="99"/>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33">
                  <a:extLst>
                    <a:ext uri="{FF2B5EF4-FFF2-40B4-BE49-F238E27FC236}">
                      <a16:creationId xmlns:a16="http://schemas.microsoft.com/office/drawing/2014/main" xmlns="" id="{7C99020A-706D-204A-4BDE-B330734AFD61}"/>
                    </a:ext>
                  </a:extLst>
                </p:cNvPr>
                <p:cNvSpPr>
                  <a:spLocks/>
                </p:cNvSpPr>
                <p:nvPr/>
              </p:nvSpPr>
              <p:spPr bwMode="auto">
                <a:xfrm>
                  <a:off x="1882062" y="4212330"/>
                  <a:ext cx="156215" cy="72471"/>
                </a:xfrm>
                <a:custGeom>
                  <a:avLst/>
                  <a:gdLst>
                    <a:gd name="T0" fmla="*/ 0 w 97"/>
                    <a:gd name="T1" fmla="*/ 0 h 45"/>
                    <a:gd name="T2" fmla="*/ 97 w 97"/>
                    <a:gd name="T3" fmla="*/ 0 h 45"/>
                    <a:gd name="T4" fmla="*/ 97 w 97"/>
                    <a:gd name="T5" fmla="*/ 45 h 45"/>
                    <a:gd name="T6" fmla="*/ 0 w 97"/>
                    <a:gd name="T7" fmla="*/ 45 h 45"/>
                    <a:gd name="T8" fmla="*/ 0 w 97"/>
                    <a:gd name="T9" fmla="*/ 0 h 45"/>
                    <a:gd name="T10" fmla="*/ 0 w 97"/>
                    <a:gd name="T11" fmla="*/ 0 h 45"/>
                  </a:gdLst>
                  <a:ahLst/>
                  <a:cxnLst>
                    <a:cxn ang="0">
                      <a:pos x="T0" y="T1"/>
                    </a:cxn>
                    <a:cxn ang="0">
                      <a:pos x="T2" y="T3"/>
                    </a:cxn>
                    <a:cxn ang="0">
                      <a:pos x="T4" y="T5"/>
                    </a:cxn>
                    <a:cxn ang="0">
                      <a:pos x="T6" y="T7"/>
                    </a:cxn>
                    <a:cxn ang="0">
                      <a:pos x="T8" y="T9"/>
                    </a:cxn>
                    <a:cxn ang="0">
                      <a:pos x="T10" y="T11"/>
                    </a:cxn>
                  </a:cxnLst>
                  <a:rect l="0" t="0" r="r" b="b"/>
                  <a:pathLst>
                    <a:path w="97" h="45">
                      <a:moveTo>
                        <a:pt x="0" y="0"/>
                      </a:moveTo>
                      <a:lnTo>
                        <a:pt x="97" y="0"/>
                      </a:lnTo>
                      <a:lnTo>
                        <a:pt x="97" y="45"/>
                      </a:lnTo>
                      <a:lnTo>
                        <a:pt x="0" y="4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34">
                  <a:extLst>
                    <a:ext uri="{FF2B5EF4-FFF2-40B4-BE49-F238E27FC236}">
                      <a16:creationId xmlns:a16="http://schemas.microsoft.com/office/drawing/2014/main" xmlns="" id="{63C2716C-74A9-881F-9025-DD298521C76C}"/>
                    </a:ext>
                  </a:extLst>
                </p:cNvPr>
                <p:cNvSpPr>
                  <a:spLocks/>
                </p:cNvSpPr>
                <p:nvPr/>
              </p:nvSpPr>
              <p:spPr bwMode="auto">
                <a:xfrm>
                  <a:off x="1969027" y="3880574"/>
                  <a:ext cx="69249" cy="152995"/>
                </a:xfrm>
                <a:custGeom>
                  <a:avLst/>
                  <a:gdLst>
                    <a:gd name="T0" fmla="*/ 0 w 43"/>
                    <a:gd name="T1" fmla="*/ 0 h 95"/>
                    <a:gd name="T2" fmla="*/ 43 w 43"/>
                    <a:gd name="T3" fmla="*/ 0 h 95"/>
                    <a:gd name="T4" fmla="*/ 43 w 43"/>
                    <a:gd name="T5" fmla="*/ 95 h 95"/>
                    <a:gd name="T6" fmla="*/ 0 w 43"/>
                    <a:gd name="T7" fmla="*/ 95 h 95"/>
                    <a:gd name="T8" fmla="*/ 0 w 43"/>
                    <a:gd name="T9" fmla="*/ 0 h 95"/>
                    <a:gd name="T10" fmla="*/ 0 w 43"/>
                    <a:gd name="T11" fmla="*/ 0 h 95"/>
                  </a:gdLst>
                  <a:ahLst/>
                  <a:cxnLst>
                    <a:cxn ang="0">
                      <a:pos x="T0" y="T1"/>
                    </a:cxn>
                    <a:cxn ang="0">
                      <a:pos x="T2" y="T3"/>
                    </a:cxn>
                    <a:cxn ang="0">
                      <a:pos x="T4" y="T5"/>
                    </a:cxn>
                    <a:cxn ang="0">
                      <a:pos x="T6" y="T7"/>
                    </a:cxn>
                    <a:cxn ang="0">
                      <a:pos x="T8" y="T9"/>
                    </a:cxn>
                    <a:cxn ang="0">
                      <a:pos x="T10" y="T11"/>
                    </a:cxn>
                  </a:cxnLst>
                  <a:rect l="0" t="0" r="r" b="b"/>
                  <a:pathLst>
                    <a:path w="43" h="95">
                      <a:moveTo>
                        <a:pt x="0" y="0"/>
                      </a:moveTo>
                      <a:lnTo>
                        <a:pt x="43" y="0"/>
                      </a:lnTo>
                      <a:lnTo>
                        <a:pt x="43" y="95"/>
                      </a:lnTo>
                      <a:lnTo>
                        <a:pt x="0" y="95"/>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35">
                  <a:extLst>
                    <a:ext uri="{FF2B5EF4-FFF2-40B4-BE49-F238E27FC236}">
                      <a16:creationId xmlns:a16="http://schemas.microsoft.com/office/drawing/2014/main" xmlns="" id="{CA6F8809-2159-5F4C-6FD3-D0F76A86B339}"/>
                    </a:ext>
                  </a:extLst>
                </p:cNvPr>
                <p:cNvSpPr>
                  <a:spLocks/>
                </p:cNvSpPr>
                <p:nvPr/>
              </p:nvSpPr>
              <p:spPr bwMode="auto">
                <a:xfrm>
                  <a:off x="1725847" y="3466684"/>
                  <a:ext cx="468645" cy="471867"/>
                </a:xfrm>
                <a:custGeom>
                  <a:avLst/>
                  <a:gdLst>
                    <a:gd name="T0" fmla="*/ 208 w 291"/>
                    <a:gd name="T1" fmla="*/ 0 h 293"/>
                    <a:gd name="T2" fmla="*/ 0 w 291"/>
                    <a:gd name="T3" fmla="*/ 196 h 293"/>
                    <a:gd name="T4" fmla="*/ 92 w 291"/>
                    <a:gd name="T5" fmla="*/ 293 h 293"/>
                    <a:gd name="T6" fmla="*/ 291 w 291"/>
                    <a:gd name="T7" fmla="*/ 94 h 293"/>
                    <a:gd name="T8" fmla="*/ 208 w 291"/>
                    <a:gd name="T9" fmla="*/ 0 h 293"/>
                    <a:gd name="T10" fmla="*/ 208 w 291"/>
                    <a:gd name="T11" fmla="*/ 0 h 293"/>
                    <a:gd name="T12" fmla="*/ 208 w 291"/>
                    <a:gd name="T13" fmla="*/ 0 h 293"/>
                  </a:gdLst>
                  <a:ahLst/>
                  <a:cxnLst>
                    <a:cxn ang="0">
                      <a:pos x="T0" y="T1"/>
                    </a:cxn>
                    <a:cxn ang="0">
                      <a:pos x="T2" y="T3"/>
                    </a:cxn>
                    <a:cxn ang="0">
                      <a:pos x="T4" y="T5"/>
                    </a:cxn>
                    <a:cxn ang="0">
                      <a:pos x="T6" y="T7"/>
                    </a:cxn>
                    <a:cxn ang="0">
                      <a:pos x="T8" y="T9"/>
                    </a:cxn>
                    <a:cxn ang="0">
                      <a:pos x="T10" y="T11"/>
                    </a:cxn>
                    <a:cxn ang="0">
                      <a:pos x="T12" y="T13"/>
                    </a:cxn>
                  </a:cxnLst>
                  <a:rect l="0" t="0" r="r" b="b"/>
                  <a:pathLst>
                    <a:path w="291" h="293">
                      <a:moveTo>
                        <a:pt x="208" y="0"/>
                      </a:moveTo>
                      <a:lnTo>
                        <a:pt x="0" y="196"/>
                      </a:lnTo>
                      <a:lnTo>
                        <a:pt x="92" y="293"/>
                      </a:lnTo>
                      <a:lnTo>
                        <a:pt x="291" y="94"/>
                      </a:lnTo>
                      <a:lnTo>
                        <a:pt x="208" y="0"/>
                      </a:lnTo>
                      <a:lnTo>
                        <a:pt x="208" y="0"/>
                      </a:lnTo>
                      <a:lnTo>
                        <a:pt x="2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36">
                  <a:extLst>
                    <a:ext uri="{FF2B5EF4-FFF2-40B4-BE49-F238E27FC236}">
                      <a16:creationId xmlns:a16="http://schemas.microsoft.com/office/drawing/2014/main" xmlns="" id="{38D9D305-DFF4-8D91-BF90-4E5B15D895E4}"/>
                    </a:ext>
                  </a:extLst>
                </p:cNvPr>
                <p:cNvSpPr>
                  <a:spLocks/>
                </p:cNvSpPr>
                <p:nvPr/>
              </p:nvSpPr>
              <p:spPr bwMode="auto">
                <a:xfrm>
                  <a:off x="1619556" y="3849975"/>
                  <a:ext cx="190035" cy="172320"/>
                </a:xfrm>
                <a:custGeom>
                  <a:avLst/>
                  <a:gdLst>
                    <a:gd name="T0" fmla="*/ 35 w 118"/>
                    <a:gd name="T1" fmla="*/ 0 h 107"/>
                    <a:gd name="T2" fmla="*/ 0 w 118"/>
                    <a:gd name="T3" fmla="*/ 107 h 107"/>
                    <a:gd name="T4" fmla="*/ 118 w 118"/>
                    <a:gd name="T5" fmla="*/ 81 h 107"/>
                    <a:gd name="T6" fmla="*/ 35 w 118"/>
                    <a:gd name="T7" fmla="*/ 0 h 107"/>
                    <a:gd name="T8" fmla="*/ 35 w 118"/>
                    <a:gd name="T9" fmla="*/ 0 h 107"/>
                    <a:gd name="T10" fmla="*/ 35 w 118"/>
                    <a:gd name="T11" fmla="*/ 0 h 107"/>
                  </a:gdLst>
                  <a:ahLst/>
                  <a:cxnLst>
                    <a:cxn ang="0">
                      <a:pos x="T0" y="T1"/>
                    </a:cxn>
                    <a:cxn ang="0">
                      <a:pos x="T2" y="T3"/>
                    </a:cxn>
                    <a:cxn ang="0">
                      <a:pos x="T4" y="T5"/>
                    </a:cxn>
                    <a:cxn ang="0">
                      <a:pos x="T6" y="T7"/>
                    </a:cxn>
                    <a:cxn ang="0">
                      <a:pos x="T8" y="T9"/>
                    </a:cxn>
                    <a:cxn ang="0">
                      <a:pos x="T10" y="T11"/>
                    </a:cxn>
                  </a:cxnLst>
                  <a:rect l="0" t="0" r="r" b="b"/>
                  <a:pathLst>
                    <a:path w="118" h="107">
                      <a:moveTo>
                        <a:pt x="35" y="0"/>
                      </a:moveTo>
                      <a:lnTo>
                        <a:pt x="0" y="107"/>
                      </a:lnTo>
                      <a:lnTo>
                        <a:pt x="118" y="81"/>
                      </a:lnTo>
                      <a:lnTo>
                        <a:pt x="35" y="0"/>
                      </a:lnTo>
                      <a:lnTo>
                        <a:pt x="35" y="0"/>
                      </a:lnTo>
                      <a:lnTo>
                        <a:pt x="3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2177278"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a:ea typeface="+mn-ea"/>
                    <a:cs typeface="+mn-cs"/>
                  </a:endParaRPr>
                </a:p>
              </p:txBody>
            </p:sp>
          </p:grpSp>
        </p:grpSp>
      </p:grpSp>
      <p:sp>
        <p:nvSpPr>
          <p:cNvPr id="3" name="Rectangle 2"/>
          <p:cNvSpPr/>
          <p:nvPr/>
        </p:nvSpPr>
        <p:spPr>
          <a:xfrm>
            <a:off x="1945827" y="6847002"/>
            <a:ext cx="21047750" cy="4832092"/>
          </a:xfrm>
          <a:prstGeom prst="rect">
            <a:avLst/>
          </a:prstGeom>
        </p:spPr>
        <p:txBody>
          <a:bodyPr wrap="none">
            <a:spAutoFit/>
          </a:bodyPr>
          <a:lstStyle/>
          <a:p>
            <a:endParaRPr lang="en-US" sz="4400" b="1" dirty="0" smtClean="0"/>
          </a:p>
          <a:p>
            <a:r>
              <a:rPr lang="en-US" sz="4400" b="1" dirty="0" err="1" smtClean="0"/>
              <a:t>Câu</a:t>
            </a:r>
            <a:r>
              <a:rPr lang="en-US" sz="4400" b="1" dirty="0" smtClean="0"/>
              <a:t> </a:t>
            </a:r>
            <a:r>
              <a:rPr lang="en-US" sz="4400" b="1" dirty="0"/>
              <a:t>1:</a:t>
            </a:r>
            <a:r>
              <a:rPr lang="en-US" sz="4400" dirty="0"/>
              <a:t> </a:t>
            </a:r>
            <a:r>
              <a:rPr lang="vi-VN" sz="4400" dirty="0"/>
              <a:t>Người ta thường dùng chất gì để loại bỏ vết sơn móng tay hay vết mực bút </a:t>
            </a:r>
            <a:endParaRPr lang="en-US" sz="4400" dirty="0" smtClean="0"/>
          </a:p>
          <a:p>
            <a:r>
              <a:rPr lang="vi-VN" sz="4400" dirty="0" smtClean="0"/>
              <a:t>bi </a:t>
            </a:r>
            <a:r>
              <a:rPr lang="vi-VN" sz="4400" dirty="0"/>
              <a:t>dây trên áo? Chất đó là chất vô cơ hay chất hữu cơ? Có thể dùng nước để rửa </a:t>
            </a:r>
            <a:endParaRPr lang="en-US" sz="4400" dirty="0" smtClean="0"/>
          </a:p>
          <a:p>
            <a:r>
              <a:rPr lang="vi-VN" sz="4400" dirty="0" smtClean="0"/>
              <a:t>các </a:t>
            </a:r>
            <a:r>
              <a:rPr lang="vi-VN" sz="4400" dirty="0"/>
              <a:t>vết màu này không? Vì sao?</a:t>
            </a:r>
            <a:endParaRPr lang="en-US" sz="4400" dirty="0"/>
          </a:p>
          <a:p>
            <a:r>
              <a:rPr lang="en-US" sz="4400" b="1" dirty="0" err="1"/>
              <a:t>Câu</a:t>
            </a:r>
            <a:r>
              <a:rPr lang="en-US" sz="4400" b="1" dirty="0"/>
              <a:t> 2:</a:t>
            </a:r>
            <a:r>
              <a:rPr lang="en-US" sz="4400" dirty="0"/>
              <a:t> </a:t>
            </a:r>
            <a:r>
              <a:rPr lang="en-US" sz="4400" dirty="0" err="1"/>
              <a:t>Trình</a:t>
            </a:r>
            <a:r>
              <a:rPr lang="en-US" sz="4400" dirty="0"/>
              <a:t> </a:t>
            </a:r>
            <a:r>
              <a:rPr lang="en-US" sz="4400" dirty="0" err="1"/>
              <a:t>bày</a:t>
            </a:r>
            <a:r>
              <a:rPr lang="en-US" sz="4400" dirty="0"/>
              <a:t> </a:t>
            </a:r>
            <a:r>
              <a:rPr lang="en-US" sz="4400" dirty="0" err="1"/>
              <a:t>phương</a:t>
            </a:r>
            <a:r>
              <a:rPr lang="en-US" sz="4400" dirty="0"/>
              <a:t> </a:t>
            </a:r>
            <a:r>
              <a:rPr lang="en-US" sz="4400" dirty="0" err="1"/>
              <a:t>pháp</a:t>
            </a:r>
            <a:r>
              <a:rPr lang="en-US" sz="4400" dirty="0"/>
              <a:t>:</a:t>
            </a:r>
          </a:p>
          <a:p>
            <a:r>
              <a:rPr lang="en-US" sz="4400" dirty="0"/>
              <a:t>a) Thu </a:t>
            </a:r>
            <a:r>
              <a:rPr lang="en-US" sz="4400" dirty="0" err="1"/>
              <a:t>lấy</a:t>
            </a:r>
            <a:r>
              <a:rPr lang="en-US" sz="4400" dirty="0"/>
              <a:t> </a:t>
            </a:r>
            <a:r>
              <a:rPr lang="en-US" sz="4400" dirty="0" err="1"/>
              <a:t>rượu</a:t>
            </a:r>
            <a:r>
              <a:rPr lang="en-US" sz="4400" dirty="0"/>
              <a:t> (dung </a:t>
            </a:r>
            <a:r>
              <a:rPr lang="en-US" sz="4400" dirty="0" err="1"/>
              <a:t>dịch</a:t>
            </a:r>
            <a:r>
              <a:rPr lang="en-US" sz="4400" dirty="0"/>
              <a:t> ethyl alcohol) </a:t>
            </a:r>
            <a:r>
              <a:rPr lang="en-US" sz="4400" dirty="0" err="1"/>
              <a:t>có</a:t>
            </a:r>
            <a:r>
              <a:rPr lang="en-US" sz="4400" dirty="0"/>
              <a:t> </a:t>
            </a:r>
            <a:r>
              <a:rPr lang="en-US" sz="4400" dirty="0" err="1"/>
              <a:t>lẫn</a:t>
            </a:r>
            <a:r>
              <a:rPr lang="en-US" sz="4400" dirty="0"/>
              <a:t> </a:t>
            </a:r>
            <a:r>
              <a:rPr lang="en-US" sz="4400" dirty="0" err="1"/>
              <a:t>trong</a:t>
            </a:r>
            <a:r>
              <a:rPr lang="en-US" sz="4400" dirty="0"/>
              <a:t> </a:t>
            </a:r>
            <a:r>
              <a:rPr lang="en-US" sz="4400" dirty="0" err="1"/>
              <a:t>cơm</a:t>
            </a:r>
            <a:r>
              <a:rPr lang="en-US" sz="4400" dirty="0"/>
              <a:t> </a:t>
            </a:r>
            <a:r>
              <a:rPr lang="en-US" sz="4400" dirty="0" err="1"/>
              <a:t>rượu</a:t>
            </a:r>
            <a:r>
              <a:rPr lang="en-US" sz="4400" dirty="0"/>
              <a:t> </a:t>
            </a:r>
            <a:r>
              <a:rPr lang="en-US" sz="4400" dirty="0" err="1"/>
              <a:t>sau</a:t>
            </a:r>
            <a:r>
              <a:rPr lang="en-US" sz="4400" dirty="0"/>
              <a:t> </a:t>
            </a:r>
            <a:r>
              <a:rPr lang="en-US" sz="4400" dirty="0" err="1"/>
              <a:t>khi</a:t>
            </a:r>
            <a:r>
              <a:rPr lang="en-US" sz="4400" dirty="0"/>
              <a:t> </a:t>
            </a:r>
            <a:r>
              <a:rPr lang="en-US" sz="4400" dirty="0" err="1"/>
              <a:t>lên</a:t>
            </a:r>
            <a:r>
              <a:rPr lang="en-US" sz="4400" dirty="0"/>
              <a:t> men.</a:t>
            </a:r>
          </a:p>
          <a:p>
            <a:r>
              <a:rPr lang="en-US" sz="4400" dirty="0"/>
              <a:t>b) Thu </a:t>
            </a:r>
            <a:r>
              <a:rPr lang="en-US" sz="4400" dirty="0" err="1"/>
              <a:t>lấy</a:t>
            </a:r>
            <a:r>
              <a:rPr lang="en-US" sz="4400" dirty="0"/>
              <a:t> </a:t>
            </a:r>
            <a:r>
              <a:rPr lang="en-US" sz="4400" dirty="0" err="1"/>
              <a:t>tinh</a:t>
            </a:r>
            <a:r>
              <a:rPr lang="en-US" sz="4400" dirty="0"/>
              <a:t> </a:t>
            </a:r>
            <a:r>
              <a:rPr lang="en-US" sz="4400" dirty="0" err="1"/>
              <a:t>dầu</a:t>
            </a:r>
            <a:r>
              <a:rPr lang="en-US" sz="4400" dirty="0"/>
              <a:t> cam </a:t>
            </a:r>
            <a:r>
              <a:rPr lang="en-US" sz="4400" dirty="0" err="1"/>
              <a:t>từ</a:t>
            </a:r>
            <a:r>
              <a:rPr lang="en-US" sz="4400" dirty="0"/>
              <a:t> </a:t>
            </a:r>
            <a:r>
              <a:rPr lang="en-US" sz="4400" dirty="0" err="1"/>
              <a:t>vỏ</a:t>
            </a:r>
            <a:r>
              <a:rPr lang="en-US" sz="4400" dirty="0"/>
              <a:t> cam.</a:t>
            </a:r>
            <a:r>
              <a:rPr lang="en-US" sz="4400" dirty="0" smtClean="0"/>
              <a:t>. </a:t>
            </a:r>
            <a:endParaRPr lang="en-US" sz="4400" dirty="0"/>
          </a:p>
        </p:txBody>
      </p:sp>
    </p:spTree>
    <p:extLst>
      <p:ext uri="{BB962C8B-B14F-4D97-AF65-F5344CB8AC3E}">
        <p14:creationId xmlns:p14="http://schemas.microsoft.com/office/powerpoint/2010/main" val="352680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GIAO AN_TH\2023-2024\Hóa 11_KNTT_ Bài 14_ÔN TẬP CHƯƠNG III\ứng dụng của ancol etyl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1524000"/>
            <a:ext cx="24231600" cy="1239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919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GIAO AN_TH\2023-2024\Hóa 11_KNTT_ Bài 14_ÔN TẬP CHƯƠNG III\ứng dụng của axetil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4800"/>
            <a:ext cx="24385588" cy="1244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374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GIAO AN_TH\2023-2024\Hóa 11_KNTT_ Bài 14_ÔN TẬP CHƯƠNG III\ứng dụng của axit axe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24385588" cy="1148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1764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GIAO AN_TH\2023-2024\Hóa 11_KNTT_ Bài 14_ÔN TẬP CHƯƠNG III\ứng dụng của etil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51000"/>
            <a:ext cx="24385588" cy="1206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729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GIAO AN_TH\2023-2024\Hóa 11_KNTT_ Bài 14_ÔN TẬP CHƯƠNG III\ứng dụng của glucoz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24385588" cy="1204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430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GIAO AN_TH\2023-2024\Hóa 11_KNTT_ Bài 14_ÔN TẬP CHƯƠNG III\ứng dụng của saccarozơ.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1800"/>
            <a:ext cx="24385588" cy="1247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642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grpSp>
        <p:nvGrpSpPr>
          <p:cNvPr id="243" name="Google Shape;243;p3"/>
          <p:cNvGrpSpPr/>
          <p:nvPr/>
        </p:nvGrpSpPr>
        <p:grpSpPr>
          <a:xfrm>
            <a:off x="-457091" y="1640338"/>
            <a:ext cx="19658316" cy="830997"/>
            <a:chOff x="-288924" y="1892299"/>
            <a:chExt cx="19659598" cy="830899"/>
          </a:xfrm>
        </p:grpSpPr>
        <p:sp>
          <p:nvSpPr>
            <p:cNvPr id="244" name="Google Shape;244;p3"/>
            <p:cNvSpPr/>
            <p:nvPr/>
          </p:nvSpPr>
          <p:spPr>
            <a:xfrm>
              <a:off x="-288924" y="1905000"/>
              <a:ext cx="2362200" cy="804672"/>
            </a:xfrm>
            <a:prstGeom prst="roundRect">
              <a:avLst>
                <a:gd name="adj" fmla="val 16667"/>
              </a:avLst>
            </a:prstGeom>
            <a:solidFill>
              <a:srgbClr val="14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45" name="Google Shape;245;p3"/>
            <p:cNvSpPr txBox="1"/>
            <p:nvPr/>
          </p:nvSpPr>
          <p:spPr>
            <a:xfrm>
              <a:off x="1179622" y="1913523"/>
              <a:ext cx="822715" cy="7539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300" b="1" dirty="0" smtClean="0">
                  <a:solidFill>
                    <a:schemeClr val="lt1"/>
                  </a:solidFill>
                  <a:latin typeface="Tahoma"/>
                  <a:ea typeface="Tahoma"/>
                  <a:cs typeface="Tahoma"/>
                  <a:sym typeface="Tahoma"/>
                </a:rPr>
                <a:t>I</a:t>
              </a:r>
              <a:endParaRPr sz="4300" b="1" dirty="0">
                <a:solidFill>
                  <a:schemeClr val="lt1"/>
                </a:solidFill>
                <a:latin typeface="Tahoma"/>
                <a:ea typeface="Tahoma"/>
                <a:cs typeface="Tahoma"/>
                <a:sym typeface="Tahoma"/>
              </a:endParaRPr>
            </a:p>
          </p:txBody>
        </p:sp>
        <p:sp>
          <p:nvSpPr>
            <p:cNvPr id="246" name="Google Shape;246;p3"/>
            <p:cNvSpPr txBox="1"/>
            <p:nvPr/>
          </p:nvSpPr>
          <p:spPr>
            <a:xfrm>
              <a:off x="2087561" y="1892299"/>
              <a:ext cx="17283113" cy="8308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smtClean="0">
                  <a:solidFill>
                    <a:srgbClr val="135F82"/>
                  </a:solidFill>
                  <a:latin typeface="Tahoma"/>
                  <a:ea typeface="Tahoma"/>
                  <a:cs typeface="Tahoma"/>
                  <a:sym typeface="Tahoma"/>
                </a:rPr>
                <a:t>HỆ</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THỐNG</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HÓA</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KIẾN</a:t>
              </a:r>
              <a:r>
                <a:rPr lang="en-US" sz="4800" b="1" dirty="0" smtClean="0">
                  <a:solidFill>
                    <a:srgbClr val="135F82"/>
                  </a:solidFill>
                  <a:latin typeface="Tahoma"/>
                  <a:ea typeface="Tahoma"/>
                  <a:cs typeface="Tahoma"/>
                  <a:sym typeface="Tahoma"/>
                </a:rPr>
                <a:t> </a:t>
              </a:r>
              <a:r>
                <a:rPr lang="en-US" sz="4800" b="1" dirty="0" err="1" smtClean="0">
                  <a:solidFill>
                    <a:srgbClr val="135F82"/>
                  </a:solidFill>
                  <a:latin typeface="Tahoma"/>
                  <a:ea typeface="Tahoma"/>
                  <a:cs typeface="Tahoma"/>
                  <a:sym typeface="Tahoma"/>
                </a:rPr>
                <a:t>THỨC</a:t>
              </a:r>
              <a:endParaRPr sz="4800" b="1" dirty="0">
                <a:solidFill>
                  <a:srgbClr val="135F82"/>
                </a:solidFill>
                <a:latin typeface="Tahoma"/>
                <a:ea typeface="Tahoma"/>
                <a:cs typeface="Tahoma"/>
                <a:sym typeface="Tahoma"/>
              </a:endParaRPr>
            </a:p>
          </p:txBody>
        </p:sp>
      </p:grpSp>
      <p:grpSp>
        <p:nvGrpSpPr>
          <p:cNvPr id="249" name="Google Shape;249;p3"/>
          <p:cNvGrpSpPr/>
          <p:nvPr/>
        </p:nvGrpSpPr>
        <p:grpSpPr>
          <a:xfrm>
            <a:off x="1103562" y="2695452"/>
            <a:ext cx="702538" cy="710806"/>
            <a:chOff x="-145995" y="8633545"/>
            <a:chExt cx="787401" cy="641352"/>
          </a:xfrm>
        </p:grpSpPr>
        <p:sp>
          <p:nvSpPr>
            <p:cNvPr id="250" name="Google Shape;250;p3"/>
            <p:cNvSpPr/>
            <p:nvPr/>
          </p:nvSpPr>
          <p:spPr>
            <a:xfrm>
              <a:off x="255643" y="9062171"/>
              <a:ext cx="363538" cy="88900"/>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1" name="Google Shape;251;p3"/>
            <p:cNvSpPr/>
            <p:nvPr/>
          </p:nvSpPr>
          <p:spPr>
            <a:xfrm>
              <a:off x="233418" y="9039946"/>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2" name="Google Shape;252;p3"/>
            <p:cNvSpPr/>
            <p:nvPr/>
          </p:nvSpPr>
          <p:spPr>
            <a:xfrm>
              <a:off x="255643" y="9136784"/>
              <a:ext cx="363538" cy="90488"/>
            </a:xfrm>
            <a:custGeom>
              <a:avLst/>
              <a:gdLst/>
              <a:ahLst/>
              <a:cxnLst/>
              <a:rect l="l" t="t" r="r" b="b"/>
              <a:pathLst>
                <a:path w="97" h="24" extrusionOk="0">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3" name="Google Shape;253;p3"/>
            <p:cNvSpPr/>
            <p:nvPr/>
          </p:nvSpPr>
          <p:spPr>
            <a:xfrm>
              <a:off x="233418" y="9114559"/>
              <a:ext cx="407988" cy="134938"/>
            </a:xfrm>
            <a:custGeom>
              <a:avLst/>
              <a:gdLst/>
              <a:ahLst/>
              <a:cxnLst/>
              <a:rect l="l" t="t" r="r" b="b"/>
              <a:pathLst>
                <a:path w="109" h="36" extrusionOk="0">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4" name="Google Shape;254;p3"/>
            <p:cNvSpPr/>
            <p:nvPr/>
          </p:nvSpPr>
          <p:spPr>
            <a:xfrm>
              <a:off x="217543" y="8657358"/>
              <a:ext cx="263525" cy="254000"/>
            </a:xfrm>
            <a:custGeom>
              <a:avLst/>
              <a:gdLst/>
              <a:ahLst/>
              <a:cxnLst/>
              <a:rect l="l" t="t" r="r" b="b"/>
              <a:pathLst>
                <a:path w="70" h="68" extrusionOk="0">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5" name="Google Shape;255;p3"/>
            <p:cNvSpPr/>
            <p:nvPr/>
          </p:nvSpPr>
          <p:spPr>
            <a:xfrm>
              <a:off x="192143" y="8633545"/>
              <a:ext cx="314325" cy="300038"/>
            </a:xfrm>
            <a:custGeom>
              <a:avLst/>
              <a:gdLst/>
              <a:ahLst/>
              <a:cxnLst/>
              <a:rect l="l" t="t" r="r" b="b"/>
              <a:pathLst>
                <a:path w="84" h="80" extrusionOk="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6" name="Google Shape;256;p3"/>
            <p:cNvSpPr/>
            <p:nvPr/>
          </p:nvSpPr>
          <p:spPr>
            <a:xfrm>
              <a:off x="-123770" y="8724033"/>
              <a:ext cx="742950" cy="528639"/>
            </a:xfrm>
            <a:custGeom>
              <a:avLst/>
              <a:gdLst/>
              <a:ahLst/>
              <a:cxnLst/>
              <a:rect l="l" t="t" r="r" b="b"/>
              <a:pathLst>
                <a:path w="198" h="141" extrusionOk="0">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7" name="Google Shape;257;p3"/>
            <p:cNvSpPr/>
            <p:nvPr/>
          </p:nvSpPr>
          <p:spPr>
            <a:xfrm>
              <a:off x="-145995" y="8701808"/>
              <a:ext cx="787400" cy="573089"/>
            </a:xfrm>
            <a:custGeom>
              <a:avLst/>
              <a:gdLst/>
              <a:ahLst/>
              <a:cxnLst/>
              <a:rect l="l" t="t" r="r" b="b"/>
              <a:pathLst>
                <a:path w="210" h="153" extrusionOk="0">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8" name="Google Shape;258;p3"/>
            <p:cNvSpPr/>
            <p:nvPr/>
          </p:nvSpPr>
          <p:spPr>
            <a:xfrm>
              <a:off x="277868" y="9084396"/>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59" name="Google Shape;259;p3"/>
            <p:cNvSpPr/>
            <p:nvPr/>
          </p:nvSpPr>
          <p:spPr>
            <a:xfrm>
              <a:off x="277868" y="9159009"/>
              <a:ext cx="319088" cy="4445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0" name="Google Shape;260;p3"/>
            <p:cNvSpPr/>
            <p:nvPr/>
          </p:nvSpPr>
          <p:spPr>
            <a:xfrm>
              <a:off x="239768" y="8674820"/>
              <a:ext cx="217488" cy="214313"/>
            </a:xfrm>
            <a:custGeom>
              <a:avLst/>
              <a:gdLst/>
              <a:ahLst/>
              <a:cxnLst/>
              <a:rect l="l" t="t" r="r" b="b"/>
              <a:pathLst>
                <a:path w="58" h="57" extrusionOk="0">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sp>
          <p:nvSpPr>
            <p:cNvPr id="261" name="Google Shape;261;p3"/>
            <p:cNvSpPr/>
            <p:nvPr/>
          </p:nvSpPr>
          <p:spPr>
            <a:xfrm>
              <a:off x="-96782" y="8746258"/>
              <a:ext cx="693738" cy="484189"/>
            </a:xfrm>
            <a:custGeom>
              <a:avLst/>
              <a:gdLst/>
              <a:ahLst/>
              <a:cxnLst/>
              <a:rect l="l" t="t" r="r" b="b"/>
              <a:pathLst>
                <a:path w="437" h="305" extrusionOk="0">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600">
                <a:solidFill>
                  <a:schemeClr val="dk1"/>
                </a:solidFill>
                <a:latin typeface="Tahoma"/>
                <a:ea typeface="Tahoma"/>
                <a:cs typeface="Tahoma"/>
                <a:sym typeface="Tahoma"/>
              </a:endParaRPr>
            </a:p>
          </p:txBody>
        </p:sp>
      </p:grpSp>
      <p:sp>
        <p:nvSpPr>
          <p:cNvPr id="28" name="Text Box 7"/>
          <p:cNvSpPr txBox="1"/>
          <p:nvPr/>
        </p:nvSpPr>
        <p:spPr>
          <a:xfrm>
            <a:off x="1103562" y="5018881"/>
            <a:ext cx="22188238" cy="2956719"/>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vi-VN" sz="4800" b="1" dirty="0">
                <a:effectLst/>
                <a:latin typeface="Times New Roman"/>
                <a:ea typeface="Calibri"/>
                <a:cs typeface="Times New Roman"/>
              </a:rPr>
              <a:t>PHIẾU HỌC TẬP </a:t>
            </a:r>
            <a:r>
              <a:rPr lang="vi-VN" sz="4800" b="1" dirty="0" smtClean="0">
                <a:effectLst/>
                <a:latin typeface="Times New Roman"/>
                <a:ea typeface="Calibri"/>
                <a:cs typeface="Times New Roman"/>
              </a:rPr>
              <a:t>1</a:t>
            </a:r>
            <a:endParaRPr lang="en-US" sz="4800" b="1" dirty="0" smtClean="0">
              <a:effectLst/>
              <a:latin typeface="Times New Roman"/>
              <a:ea typeface="Calibri"/>
              <a:cs typeface="Times New Roman"/>
            </a:endParaRPr>
          </a:p>
          <a:p>
            <a:pPr>
              <a:spcAft>
                <a:spcPts val="0"/>
              </a:spcAft>
            </a:pPr>
            <a:r>
              <a:rPr lang="en-US" sz="6000" b="1" dirty="0" err="1" smtClean="0">
                <a:effectLst/>
                <a:latin typeface="Times New Roman"/>
                <a:ea typeface="Calibri"/>
                <a:cs typeface="Times New Roman"/>
              </a:rPr>
              <a:t>Câu</a:t>
            </a:r>
            <a:r>
              <a:rPr lang="en-US" sz="6000" b="1" dirty="0" smtClean="0">
                <a:effectLst/>
                <a:latin typeface="Times New Roman"/>
                <a:ea typeface="Calibri"/>
                <a:cs typeface="Times New Roman"/>
              </a:rPr>
              <a:t> </a:t>
            </a:r>
            <a:r>
              <a:rPr lang="en-US" sz="6000" b="1" dirty="0" err="1">
                <a:effectLst/>
                <a:latin typeface="Times New Roman"/>
                <a:ea typeface="Calibri"/>
                <a:cs typeface="Times New Roman"/>
              </a:rPr>
              <a:t>hỏi</a:t>
            </a:r>
            <a:r>
              <a:rPr lang="en-US" sz="6000" b="1" dirty="0">
                <a:effectLst/>
                <a:latin typeface="Times New Roman"/>
                <a:ea typeface="Calibri"/>
                <a:cs typeface="Times New Roman"/>
              </a:rPr>
              <a:t>. </a:t>
            </a:r>
            <a:r>
              <a:rPr lang="en-US" sz="6000" dirty="0" err="1">
                <a:effectLst/>
                <a:latin typeface="Times New Roman"/>
                <a:ea typeface="Calibri"/>
                <a:cs typeface="Times New Roman"/>
              </a:rPr>
              <a:t>Có</a:t>
            </a:r>
            <a:r>
              <a:rPr lang="en-US" sz="6000" dirty="0">
                <a:effectLst/>
                <a:latin typeface="Times New Roman"/>
                <a:ea typeface="Calibri"/>
                <a:cs typeface="Times New Roman"/>
              </a:rPr>
              <a:t> </a:t>
            </a:r>
            <a:r>
              <a:rPr lang="en-US" sz="6000" dirty="0" err="1">
                <a:effectLst/>
                <a:latin typeface="Times New Roman"/>
                <a:ea typeface="Calibri"/>
                <a:cs typeface="Times New Roman"/>
              </a:rPr>
              <a:t>những</a:t>
            </a:r>
            <a:r>
              <a:rPr lang="en-US" sz="6000" dirty="0">
                <a:effectLst/>
                <a:latin typeface="Times New Roman"/>
                <a:ea typeface="Calibri"/>
                <a:cs typeface="Times New Roman"/>
              </a:rPr>
              <a:t> </a:t>
            </a:r>
            <a:r>
              <a:rPr lang="vi-VN" sz="6000" dirty="0">
                <a:solidFill>
                  <a:srgbClr val="232200"/>
                </a:solidFill>
                <a:effectLst/>
                <a:latin typeface="Times New Roman"/>
                <a:ea typeface="Calibri"/>
                <a:cs typeface="Times New Roman"/>
              </a:rPr>
              <a:t>phương pháp tách và tinh chế hợp chất hữu cơ</a:t>
            </a:r>
            <a:r>
              <a:rPr lang="en-US" sz="6000" dirty="0">
                <a:solidFill>
                  <a:srgbClr val="232200"/>
                </a:solidFill>
                <a:effectLst/>
                <a:latin typeface="Times New Roman"/>
                <a:ea typeface="Calibri"/>
                <a:cs typeface="Times New Roman"/>
              </a:rPr>
              <a:t> </a:t>
            </a:r>
            <a:r>
              <a:rPr lang="en-US" sz="6000" dirty="0" err="1">
                <a:solidFill>
                  <a:srgbClr val="232200"/>
                </a:solidFill>
                <a:effectLst/>
                <a:latin typeface="Times New Roman"/>
                <a:ea typeface="Calibri"/>
                <a:cs typeface="Times New Roman"/>
              </a:rPr>
              <a:t>nào</a:t>
            </a:r>
            <a:r>
              <a:rPr lang="en-US" sz="6000" dirty="0">
                <a:solidFill>
                  <a:srgbClr val="232200"/>
                </a:solidFill>
                <a:effectLst/>
                <a:latin typeface="Times New Roman"/>
                <a:ea typeface="Calibri"/>
                <a:cs typeface="Times New Roman"/>
              </a:rPr>
              <a:t>? </a:t>
            </a:r>
            <a:r>
              <a:rPr lang="en-US" sz="6000" dirty="0" err="1">
                <a:solidFill>
                  <a:srgbClr val="232200"/>
                </a:solidFill>
                <a:effectLst/>
                <a:latin typeface="Times New Roman"/>
                <a:ea typeface="Calibri"/>
                <a:cs typeface="Times New Roman"/>
              </a:rPr>
              <a:t>Nêu</a:t>
            </a:r>
            <a:r>
              <a:rPr lang="en-US" sz="6000" dirty="0">
                <a:solidFill>
                  <a:srgbClr val="232200"/>
                </a:solidFill>
                <a:effectLst/>
                <a:latin typeface="Times New Roman"/>
                <a:ea typeface="Calibri"/>
                <a:cs typeface="Times New Roman"/>
              </a:rPr>
              <a:t> </a:t>
            </a:r>
            <a:r>
              <a:rPr lang="en-US" sz="6000" dirty="0" err="1">
                <a:solidFill>
                  <a:srgbClr val="232200"/>
                </a:solidFill>
                <a:effectLst/>
                <a:latin typeface="Times New Roman"/>
                <a:ea typeface="Calibri"/>
                <a:cs typeface="Times New Roman"/>
              </a:rPr>
              <a:t>nguyên</a:t>
            </a:r>
            <a:r>
              <a:rPr lang="en-US" sz="6000" dirty="0">
                <a:solidFill>
                  <a:srgbClr val="232200"/>
                </a:solidFill>
                <a:effectLst/>
                <a:latin typeface="Times New Roman"/>
                <a:ea typeface="Calibri"/>
                <a:cs typeface="Times New Roman"/>
              </a:rPr>
              <a:t> </a:t>
            </a:r>
            <a:r>
              <a:rPr lang="en-US" sz="6000" dirty="0" err="1">
                <a:solidFill>
                  <a:srgbClr val="232200"/>
                </a:solidFill>
                <a:effectLst/>
                <a:latin typeface="Times New Roman"/>
                <a:ea typeface="Calibri"/>
                <a:cs typeface="Times New Roman"/>
              </a:rPr>
              <a:t>tắc</a:t>
            </a:r>
            <a:r>
              <a:rPr lang="en-US" sz="6000" dirty="0">
                <a:solidFill>
                  <a:srgbClr val="232200"/>
                </a:solidFill>
                <a:effectLst/>
                <a:latin typeface="Times New Roman"/>
                <a:ea typeface="Calibri"/>
                <a:cs typeface="Times New Roman"/>
              </a:rPr>
              <a:t>, </a:t>
            </a:r>
            <a:r>
              <a:rPr lang="en-US" sz="6000" dirty="0" err="1">
                <a:solidFill>
                  <a:srgbClr val="232200"/>
                </a:solidFill>
                <a:effectLst/>
                <a:latin typeface="Times New Roman"/>
                <a:ea typeface="Calibri"/>
                <a:cs typeface="Times New Roman"/>
              </a:rPr>
              <a:t>cách</a:t>
            </a:r>
            <a:r>
              <a:rPr lang="en-US" sz="6000" dirty="0">
                <a:solidFill>
                  <a:srgbClr val="232200"/>
                </a:solidFill>
                <a:effectLst/>
                <a:latin typeface="Times New Roman"/>
                <a:ea typeface="Calibri"/>
                <a:cs typeface="Times New Roman"/>
              </a:rPr>
              <a:t> </a:t>
            </a:r>
            <a:r>
              <a:rPr lang="en-US" sz="6000" dirty="0" err="1">
                <a:solidFill>
                  <a:srgbClr val="232200"/>
                </a:solidFill>
                <a:effectLst/>
                <a:latin typeface="Times New Roman"/>
                <a:ea typeface="Calibri"/>
                <a:cs typeface="Times New Roman"/>
              </a:rPr>
              <a:t>tiến</a:t>
            </a:r>
            <a:r>
              <a:rPr lang="en-US" sz="6000" dirty="0">
                <a:solidFill>
                  <a:srgbClr val="232200"/>
                </a:solidFill>
                <a:effectLst/>
                <a:latin typeface="Times New Roman"/>
                <a:ea typeface="Calibri"/>
                <a:cs typeface="Times New Roman"/>
              </a:rPr>
              <a:t> </a:t>
            </a:r>
            <a:r>
              <a:rPr lang="en-US" sz="6000" dirty="0" err="1">
                <a:solidFill>
                  <a:srgbClr val="232200"/>
                </a:solidFill>
                <a:effectLst/>
                <a:latin typeface="Times New Roman"/>
                <a:ea typeface="Calibri"/>
                <a:cs typeface="Times New Roman"/>
              </a:rPr>
              <a:t>hành</a:t>
            </a:r>
            <a:r>
              <a:rPr lang="en-US" sz="6000" dirty="0">
                <a:solidFill>
                  <a:srgbClr val="232200"/>
                </a:solidFill>
                <a:effectLst/>
                <a:latin typeface="Times New Roman"/>
                <a:ea typeface="Calibri"/>
                <a:cs typeface="Times New Roman"/>
              </a:rPr>
              <a:t> </a:t>
            </a:r>
            <a:r>
              <a:rPr lang="en-US" sz="6000" dirty="0" err="1">
                <a:solidFill>
                  <a:srgbClr val="232200"/>
                </a:solidFill>
                <a:effectLst/>
                <a:latin typeface="Times New Roman"/>
                <a:ea typeface="Calibri"/>
                <a:cs typeface="Times New Roman"/>
              </a:rPr>
              <a:t>và</a:t>
            </a:r>
            <a:r>
              <a:rPr lang="en-US" sz="6000" dirty="0">
                <a:solidFill>
                  <a:srgbClr val="232200"/>
                </a:solidFill>
                <a:effectLst/>
                <a:latin typeface="Times New Roman"/>
                <a:ea typeface="Calibri"/>
                <a:cs typeface="Times New Roman"/>
              </a:rPr>
              <a:t> </a:t>
            </a:r>
            <a:r>
              <a:rPr lang="en-US" sz="6000" dirty="0" err="1">
                <a:solidFill>
                  <a:srgbClr val="232200"/>
                </a:solidFill>
                <a:effectLst/>
                <a:latin typeface="Times New Roman"/>
                <a:ea typeface="Calibri"/>
                <a:cs typeface="Times New Roman"/>
              </a:rPr>
              <a:t>vận</a:t>
            </a:r>
            <a:r>
              <a:rPr lang="en-US" sz="6000" dirty="0">
                <a:solidFill>
                  <a:srgbClr val="232200"/>
                </a:solidFill>
                <a:effectLst/>
                <a:latin typeface="Times New Roman"/>
                <a:ea typeface="Calibri"/>
                <a:cs typeface="Times New Roman"/>
              </a:rPr>
              <a:t> </a:t>
            </a:r>
            <a:r>
              <a:rPr lang="en-US" sz="6000" dirty="0" err="1">
                <a:solidFill>
                  <a:srgbClr val="232200"/>
                </a:solidFill>
                <a:effectLst/>
                <a:latin typeface="Times New Roman"/>
                <a:ea typeface="Calibri"/>
                <a:cs typeface="Times New Roman"/>
              </a:rPr>
              <a:t>dụng</a:t>
            </a:r>
            <a:r>
              <a:rPr lang="en-US" sz="6000" dirty="0">
                <a:solidFill>
                  <a:srgbClr val="232200"/>
                </a:solidFill>
                <a:effectLst/>
                <a:latin typeface="Times New Roman"/>
                <a:ea typeface="Calibri"/>
                <a:cs typeface="Times New Roman"/>
              </a:rPr>
              <a:t> </a:t>
            </a:r>
            <a:r>
              <a:rPr lang="en-US" sz="6000" dirty="0" err="1">
                <a:solidFill>
                  <a:srgbClr val="232200"/>
                </a:solidFill>
                <a:effectLst/>
                <a:latin typeface="Times New Roman"/>
                <a:ea typeface="Calibri"/>
                <a:cs typeface="Times New Roman"/>
              </a:rPr>
              <a:t>của</a:t>
            </a:r>
            <a:r>
              <a:rPr lang="en-US" sz="6000" dirty="0">
                <a:solidFill>
                  <a:srgbClr val="232200"/>
                </a:solidFill>
                <a:effectLst/>
                <a:latin typeface="Times New Roman"/>
                <a:ea typeface="Calibri"/>
                <a:cs typeface="Times New Roman"/>
              </a:rPr>
              <a:t> </a:t>
            </a:r>
            <a:r>
              <a:rPr lang="en-US" sz="6000" dirty="0" err="1">
                <a:solidFill>
                  <a:srgbClr val="232200"/>
                </a:solidFill>
                <a:effectLst/>
                <a:latin typeface="Times New Roman"/>
                <a:ea typeface="Calibri"/>
                <a:cs typeface="Times New Roman"/>
              </a:rPr>
              <a:t>các</a:t>
            </a:r>
            <a:r>
              <a:rPr lang="en-US" sz="6000" dirty="0">
                <a:solidFill>
                  <a:srgbClr val="232200"/>
                </a:solidFill>
                <a:effectLst/>
                <a:latin typeface="Times New Roman"/>
                <a:ea typeface="Calibri"/>
                <a:cs typeface="Times New Roman"/>
              </a:rPr>
              <a:t> </a:t>
            </a:r>
            <a:r>
              <a:rPr lang="en-US" sz="6000" dirty="0" err="1">
                <a:solidFill>
                  <a:srgbClr val="232200"/>
                </a:solidFill>
                <a:effectLst/>
                <a:latin typeface="Times New Roman"/>
                <a:ea typeface="Calibri"/>
                <a:cs typeface="Times New Roman"/>
              </a:rPr>
              <a:t>phương</a:t>
            </a:r>
            <a:r>
              <a:rPr lang="en-US" sz="6000" dirty="0">
                <a:solidFill>
                  <a:srgbClr val="232200"/>
                </a:solidFill>
                <a:effectLst/>
                <a:latin typeface="Times New Roman"/>
                <a:ea typeface="Calibri"/>
                <a:cs typeface="Times New Roman"/>
              </a:rPr>
              <a:t> </a:t>
            </a:r>
            <a:r>
              <a:rPr lang="en-US" sz="6000" dirty="0" err="1">
                <a:solidFill>
                  <a:srgbClr val="232200"/>
                </a:solidFill>
                <a:effectLst/>
                <a:latin typeface="Times New Roman"/>
                <a:ea typeface="Calibri"/>
                <a:cs typeface="Times New Roman"/>
              </a:rPr>
              <a:t>pháp</a:t>
            </a:r>
            <a:r>
              <a:rPr lang="en-US" sz="6000" dirty="0">
                <a:solidFill>
                  <a:srgbClr val="232200"/>
                </a:solidFill>
                <a:effectLst/>
                <a:latin typeface="Times New Roman"/>
                <a:ea typeface="Calibri"/>
                <a:cs typeface="Times New Roman"/>
              </a:rPr>
              <a:t> </a:t>
            </a:r>
            <a:r>
              <a:rPr lang="en-US" sz="6000" dirty="0" err="1">
                <a:solidFill>
                  <a:srgbClr val="232200"/>
                </a:solidFill>
                <a:effectLst/>
                <a:latin typeface="Times New Roman"/>
                <a:ea typeface="Calibri"/>
                <a:cs typeface="Times New Roman"/>
              </a:rPr>
              <a:t>đó</a:t>
            </a:r>
            <a:r>
              <a:rPr lang="en-US" sz="6000" dirty="0">
                <a:solidFill>
                  <a:srgbClr val="232200"/>
                </a:solidFill>
                <a:effectLst/>
                <a:latin typeface="Times New Roman"/>
                <a:ea typeface="Calibri"/>
                <a:cs typeface="Times New Roman"/>
              </a:rPr>
              <a:t>?</a:t>
            </a:r>
            <a:endParaRPr lang="en-US" sz="6000" dirty="0">
              <a:effectLst/>
              <a:latin typeface="Times New Roman"/>
              <a:ea typeface="Calibri"/>
              <a:cs typeface="Times New Roman"/>
            </a:endParaRPr>
          </a:p>
        </p:txBody>
      </p:sp>
      <p:sp>
        <p:nvSpPr>
          <p:cNvPr id="30" name="Text Box 3"/>
          <p:cNvSpPr txBox="1"/>
          <p:nvPr/>
        </p:nvSpPr>
        <p:spPr>
          <a:xfrm>
            <a:off x="1147471" y="8458200"/>
            <a:ext cx="22144329" cy="502920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vi-VN" sz="4800" b="1" dirty="0">
                <a:effectLst/>
                <a:latin typeface="Times New Roman"/>
                <a:ea typeface="Calibri"/>
                <a:cs typeface="Times New Roman"/>
              </a:rPr>
              <a:t>PHIẾU HỌC TẬP </a:t>
            </a:r>
            <a:r>
              <a:rPr lang="en-US" sz="4800" b="1" dirty="0">
                <a:effectLst/>
                <a:latin typeface="Times New Roman"/>
                <a:ea typeface="Calibri"/>
                <a:cs typeface="Times New Roman"/>
              </a:rPr>
              <a:t>2</a:t>
            </a:r>
            <a:endParaRPr lang="en-US" sz="4800" dirty="0">
              <a:effectLst/>
              <a:latin typeface="Times New Roman"/>
              <a:ea typeface="Calibri"/>
              <a:cs typeface="Times New Roman"/>
            </a:endParaRPr>
          </a:p>
          <a:p>
            <a:pPr>
              <a:spcAft>
                <a:spcPts val="0"/>
              </a:spcAft>
            </a:pPr>
            <a:r>
              <a:rPr lang="en-US" sz="6000" b="1" dirty="0" err="1" smtClean="0">
                <a:effectLst/>
                <a:latin typeface="Times New Roman"/>
                <a:ea typeface="Calibri"/>
                <a:cs typeface="Times New Roman"/>
              </a:rPr>
              <a:t>Câu</a:t>
            </a:r>
            <a:r>
              <a:rPr lang="en-US" sz="6000" b="1" dirty="0" smtClean="0">
                <a:effectLst/>
                <a:latin typeface="Times New Roman"/>
                <a:ea typeface="Calibri"/>
                <a:cs typeface="Times New Roman"/>
              </a:rPr>
              <a:t> 1</a:t>
            </a:r>
            <a:r>
              <a:rPr lang="en-US" sz="6000" b="1" dirty="0">
                <a:effectLst/>
                <a:latin typeface="Times New Roman"/>
                <a:ea typeface="Calibri"/>
                <a:cs typeface="Times New Roman"/>
              </a:rPr>
              <a:t>.</a:t>
            </a:r>
            <a:r>
              <a:rPr lang="en-US" sz="6000" dirty="0">
                <a:effectLst/>
                <a:latin typeface="Times New Roman"/>
                <a:ea typeface="Calibri"/>
                <a:cs typeface="Times New Roman"/>
              </a:rPr>
              <a:t> </a:t>
            </a:r>
            <a:r>
              <a:rPr lang="vi-VN" sz="6000" dirty="0">
                <a:effectLst/>
                <a:latin typeface="Times New Roman"/>
                <a:ea typeface="Calibri"/>
                <a:cs typeface="Times New Roman"/>
              </a:rPr>
              <a:t>Hợp chất hữu cơ</a:t>
            </a:r>
            <a:r>
              <a:rPr lang="en-US" sz="6000" dirty="0">
                <a:effectLst/>
                <a:latin typeface="Times New Roman"/>
                <a:ea typeface="Calibri"/>
                <a:cs typeface="Times New Roman"/>
              </a:rPr>
              <a:t> </a:t>
            </a:r>
            <a:r>
              <a:rPr lang="en-US" sz="6000" dirty="0" err="1">
                <a:effectLst/>
                <a:latin typeface="Times New Roman"/>
                <a:ea typeface="Calibri"/>
                <a:cs typeface="Times New Roman"/>
              </a:rPr>
              <a:t>được</a:t>
            </a:r>
            <a:r>
              <a:rPr lang="en-US" sz="6000" dirty="0">
                <a:effectLst/>
                <a:latin typeface="Times New Roman"/>
                <a:ea typeface="Calibri"/>
                <a:cs typeface="Times New Roman"/>
              </a:rPr>
              <a:t> chia </a:t>
            </a:r>
            <a:r>
              <a:rPr lang="en-US" sz="6000" dirty="0" err="1">
                <a:effectLst/>
                <a:latin typeface="Times New Roman"/>
                <a:ea typeface="Calibri"/>
                <a:cs typeface="Times New Roman"/>
              </a:rPr>
              <a:t>làm</a:t>
            </a:r>
            <a:r>
              <a:rPr lang="en-US" sz="6000" dirty="0">
                <a:effectLst/>
                <a:latin typeface="Times New Roman"/>
                <a:ea typeface="Calibri"/>
                <a:cs typeface="Times New Roman"/>
              </a:rPr>
              <a:t> </a:t>
            </a:r>
            <a:r>
              <a:rPr lang="en-US" sz="6000" dirty="0" err="1">
                <a:effectLst/>
                <a:latin typeface="Times New Roman"/>
                <a:ea typeface="Calibri"/>
                <a:cs typeface="Times New Roman"/>
              </a:rPr>
              <a:t>mấy</a:t>
            </a:r>
            <a:r>
              <a:rPr lang="en-US" sz="6000" dirty="0">
                <a:effectLst/>
                <a:latin typeface="Times New Roman"/>
                <a:ea typeface="Calibri"/>
                <a:cs typeface="Times New Roman"/>
              </a:rPr>
              <a:t> </a:t>
            </a:r>
            <a:r>
              <a:rPr lang="en-US" sz="6000" dirty="0" err="1">
                <a:effectLst/>
                <a:latin typeface="Times New Roman"/>
                <a:ea typeface="Calibri"/>
                <a:cs typeface="Times New Roman"/>
              </a:rPr>
              <a:t>loại</a:t>
            </a:r>
            <a:r>
              <a:rPr lang="en-US" sz="6000" dirty="0">
                <a:effectLst/>
                <a:latin typeface="Times New Roman"/>
                <a:ea typeface="Calibri"/>
                <a:cs typeface="Times New Roman"/>
              </a:rPr>
              <a:t>? </a:t>
            </a:r>
            <a:r>
              <a:rPr lang="en-US" sz="6000" dirty="0" err="1">
                <a:effectLst/>
                <a:latin typeface="Times New Roman"/>
                <a:ea typeface="Calibri"/>
                <a:cs typeface="Times New Roman"/>
              </a:rPr>
              <a:t>Kể</a:t>
            </a:r>
            <a:r>
              <a:rPr lang="en-US" sz="6000" dirty="0">
                <a:effectLst/>
                <a:latin typeface="Times New Roman"/>
                <a:ea typeface="Calibri"/>
                <a:cs typeface="Times New Roman"/>
              </a:rPr>
              <a:t> </a:t>
            </a:r>
            <a:r>
              <a:rPr lang="en-US" sz="6000" dirty="0" err="1">
                <a:effectLst/>
                <a:latin typeface="Times New Roman"/>
                <a:ea typeface="Calibri"/>
                <a:cs typeface="Times New Roman"/>
              </a:rPr>
              <a:t>tên</a:t>
            </a:r>
            <a:r>
              <a:rPr lang="en-US" sz="6000" dirty="0">
                <a:effectLst/>
                <a:latin typeface="Times New Roman"/>
                <a:ea typeface="Calibri"/>
                <a:cs typeface="Times New Roman"/>
              </a:rPr>
              <a:t>?</a:t>
            </a:r>
          </a:p>
          <a:p>
            <a:pPr>
              <a:spcAft>
                <a:spcPts val="0"/>
              </a:spcAft>
            </a:pPr>
            <a:r>
              <a:rPr lang="en-US" sz="6000" b="1" dirty="0" err="1" smtClean="0">
                <a:effectLst/>
                <a:latin typeface="Times New Roman"/>
                <a:ea typeface="Calibri"/>
                <a:cs typeface="Times New Roman"/>
              </a:rPr>
              <a:t>Câu</a:t>
            </a:r>
            <a:r>
              <a:rPr lang="en-US" sz="6000" b="1" dirty="0" smtClean="0">
                <a:effectLst/>
                <a:latin typeface="Times New Roman"/>
                <a:ea typeface="Calibri"/>
                <a:cs typeface="Times New Roman"/>
              </a:rPr>
              <a:t> 2</a:t>
            </a:r>
            <a:r>
              <a:rPr lang="en-US" sz="6000" b="1" dirty="0">
                <a:effectLst/>
                <a:latin typeface="Times New Roman"/>
                <a:ea typeface="Calibri"/>
                <a:cs typeface="Times New Roman"/>
              </a:rPr>
              <a:t>.</a:t>
            </a:r>
            <a:r>
              <a:rPr lang="en-US" sz="6000" dirty="0">
                <a:effectLst/>
                <a:latin typeface="Times New Roman"/>
                <a:ea typeface="Calibri"/>
                <a:cs typeface="Times New Roman"/>
              </a:rPr>
              <a:t> </a:t>
            </a:r>
            <a:r>
              <a:rPr lang="en-US" sz="6000" dirty="0" err="1">
                <a:effectLst/>
                <a:latin typeface="Times New Roman"/>
                <a:ea typeface="Calibri"/>
                <a:cs typeface="Times New Roman"/>
              </a:rPr>
              <a:t>Nêu</a:t>
            </a:r>
            <a:r>
              <a:rPr lang="en-US" sz="6000" dirty="0">
                <a:effectLst/>
                <a:latin typeface="Times New Roman"/>
                <a:ea typeface="Calibri"/>
                <a:cs typeface="Times New Roman"/>
              </a:rPr>
              <a:t> </a:t>
            </a:r>
            <a:r>
              <a:rPr lang="en-US" sz="6000" dirty="0" err="1">
                <a:effectLst/>
                <a:latin typeface="Times New Roman"/>
                <a:ea typeface="Calibri"/>
                <a:cs typeface="Times New Roman"/>
              </a:rPr>
              <a:t>khái</a:t>
            </a:r>
            <a:r>
              <a:rPr lang="en-US" sz="6000" dirty="0">
                <a:effectLst/>
                <a:latin typeface="Times New Roman"/>
                <a:ea typeface="Calibri"/>
                <a:cs typeface="Times New Roman"/>
              </a:rPr>
              <a:t> </a:t>
            </a:r>
            <a:r>
              <a:rPr lang="en-US" sz="6000" dirty="0" err="1">
                <a:effectLst/>
                <a:latin typeface="Times New Roman"/>
                <a:ea typeface="Calibri"/>
                <a:cs typeface="Times New Roman"/>
              </a:rPr>
              <a:t>niệm</a:t>
            </a:r>
            <a:r>
              <a:rPr lang="en-US" sz="6000" dirty="0">
                <a:effectLst/>
                <a:latin typeface="Times New Roman"/>
                <a:ea typeface="Calibri"/>
                <a:cs typeface="Times New Roman"/>
              </a:rPr>
              <a:t> </a:t>
            </a:r>
            <a:r>
              <a:rPr lang="en-US" sz="6000" dirty="0" err="1">
                <a:effectLst/>
                <a:latin typeface="Times New Roman"/>
                <a:ea typeface="Calibri"/>
                <a:cs typeface="Times New Roman"/>
              </a:rPr>
              <a:t>công</a:t>
            </a:r>
            <a:r>
              <a:rPr lang="en-US" sz="6000" dirty="0">
                <a:effectLst/>
                <a:latin typeface="Times New Roman"/>
                <a:ea typeface="Calibri"/>
                <a:cs typeface="Times New Roman"/>
              </a:rPr>
              <a:t> </a:t>
            </a:r>
            <a:r>
              <a:rPr lang="en-US" sz="6000" dirty="0" err="1">
                <a:effectLst/>
                <a:latin typeface="Times New Roman"/>
                <a:ea typeface="Calibri"/>
                <a:cs typeface="Times New Roman"/>
              </a:rPr>
              <a:t>thức</a:t>
            </a:r>
            <a:r>
              <a:rPr lang="en-US" sz="6000" dirty="0">
                <a:effectLst/>
                <a:latin typeface="Times New Roman"/>
                <a:ea typeface="Calibri"/>
                <a:cs typeface="Times New Roman"/>
              </a:rPr>
              <a:t> </a:t>
            </a:r>
            <a:r>
              <a:rPr lang="en-US" sz="6000" dirty="0" err="1">
                <a:effectLst/>
                <a:latin typeface="Times New Roman"/>
                <a:ea typeface="Calibri"/>
                <a:cs typeface="Times New Roman"/>
              </a:rPr>
              <a:t>tổng</a:t>
            </a:r>
            <a:r>
              <a:rPr lang="en-US" sz="6000" dirty="0">
                <a:effectLst/>
                <a:latin typeface="Times New Roman"/>
                <a:ea typeface="Calibri"/>
                <a:cs typeface="Times New Roman"/>
              </a:rPr>
              <a:t> </a:t>
            </a:r>
            <a:r>
              <a:rPr lang="en-US" sz="6000" dirty="0" err="1">
                <a:effectLst/>
                <a:latin typeface="Times New Roman"/>
                <a:ea typeface="Calibri"/>
                <a:cs typeface="Times New Roman"/>
              </a:rPr>
              <a:t>quát</a:t>
            </a:r>
            <a:r>
              <a:rPr lang="en-US" sz="6000" dirty="0">
                <a:effectLst/>
                <a:latin typeface="Times New Roman"/>
                <a:ea typeface="Calibri"/>
                <a:cs typeface="Times New Roman"/>
              </a:rPr>
              <a:t>, </a:t>
            </a:r>
            <a:r>
              <a:rPr lang="en-US" sz="6000" dirty="0" err="1">
                <a:effectLst/>
                <a:latin typeface="Times New Roman"/>
                <a:ea typeface="Calibri"/>
                <a:cs typeface="Times New Roman"/>
              </a:rPr>
              <a:t>công</a:t>
            </a:r>
            <a:r>
              <a:rPr lang="en-US" sz="6000" dirty="0">
                <a:effectLst/>
                <a:latin typeface="Times New Roman"/>
                <a:ea typeface="Calibri"/>
                <a:cs typeface="Times New Roman"/>
              </a:rPr>
              <a:t> </a:t>
            </a:r>
            <a:r>
              <a:rPr lang="en-US" sz="6000" dirty="0" err="1">
                <a:effectLst/>
                <a:latin typeface="Times New Roman"/>
                <a:ea typeface="Calibri"/>
                <a:cs typeface="Times New Roman"/>
              </a:rPr>
              <a:t>thức</a:t>
            </a:r>
            <a:r>
              <a:rPr lang="en-US" sz="6000" dirty="0">
                <a:effectLst/>
                <a:latin typeface="Times New Roman"/>
                <a:ea typeface="Calibri"/>
                <a:cs typeface="Times New Roman"/>
              </a:rPr>
              <a:t> </a:t>
            </a:r>
            <a:r>
              <a:rPr lang="en-US" sz="6000" dirty="0" err="1">
                <a:effectLst/>
                <a:latin typeface="Times New Roman"/>
                <a:ea typeface="Calibri"/>
                <a:cs typeface="Times New Roman"/>
              </a:rPr>
              <a:t>đơn</a:t>
            </a:r>
            <a:r>
              <a:rPr lang="en-US" sz="6000" dirty="0">
                <a:effectLst/>
                <a:latin typeface="Times New Roman"/>
                <a:ea typeface="Calibri"/>
                <a:cs typeface="Times New Roman"/>
              </a:rPr>
              <a:t> </a:t>
            </a:r>
            <a:r>
              <a:rPr lang="en-US" sz="6000" dirty="0" err="1">
                <a:effectLst/>
                <a:latin typeface="Times New Roman"/>
                <a:ea typeface="Calibri"/>
                <a:cs typeface="Times New Roman"/>
              </a:rPr>
              <a:t>giản</a:t>
            </a:r>
            <a:r>
              <a:rPr lang="en-US" sz="6000" dirty="0">
                <a:effectLst/>
                <a:latin typeface="Times New Roman"/>
                <a:ea typeface="Calibri"/>
                <a:cs typeface="Times New Roman"/>
              </a:rPr>
              <a:t> </a:t>
            </a:r>
            <a:r>
              <a:rPr lang="en-US" sz="6000" dirty="0" err="1">
                <a:effectLst/>
                <a:latin typeface="Times New Roman"/>
                <a:ea typeface="Calibri"/>
                <a:cs typeface="Times New Roman"/>
              </a:rPr>
              <a:t>nhất</a:t>
            </a:r>
            <a:r>
              <a:rPr lang="en-US" sz="6000" dirty="0">
                <a:effectLst/>
                <a:latin typeface="Times New Roman"/>
                <a:ea typeface="Calibri"/>
                <a:cs typeface="Times New Roman"/>
              </a:rPr>
              <a:t> </a:t>
            </a:r>
            <a:r>
              <a:rPr lang="en-US" sz="6000" dirty="0" err="1">
                <a:effectLst/>
                <a:latin typeface="Times New Roman"/>
                <a:ea typeface="Calibri"/>
                <a:cs typeface="Times New Roman"/>
              </a:rPr>
              <a:t>và</a:t>
            </a:r>
            <a:r>
              <a:rPr lang="en-US" sz="6000" dirty="0">
                <a:effectLst/>
                <a:latin typeface="Times New Roman"/>
                <a:ea typeface="Calibri"/>
                <a:cs typeface="Times New Roman"/>
              </a:rPr>
              <a:t> </a:t>
            </a:r>
            <a:r>
              <a:rPr lang="en-US" sz="6000" dirty="0" err="1">
                <a:effectLst/>
                <a:latin typeface="Times New Roman"/>
                <a:ea typeface="Calibri"/>
                <a:cs typeface="Times New Roman"/>
              </a:rPr>
              <a:t>mối</a:t>
            </a:r>
            <a:r>
              <a:rPr lang="en-US" sz="6000" dirty="0">
                <a:effectLst/>
                <a:latin typeface="Times New Roman"/>
                <a:ea typeface="Calibri"/>
                <a:cs typeface="Times New Roman"/>
              </a:rPr>
              <a:t> </a:t>
            </a:r>
            <a:r>
              <a:rPr lang="en-US" sz="6000" dirty="0" err="1">
                <a:effectLst/>
                <a:latin typeface="Times New Roman"/>
                <a:ea typeface="Calibri"/>
                <a:cs typeface="Times New Roman"/>
              </a:rPr>
              <a:t>quan</a:t>
            </a:r>
            <a:r>
              <a:rPr lang="en-US" sz="6000" dirty="0">
                <a:effectLst/>
                <a:latin typeface="Times New Roman"/>
                <a:ea typeface="Calibri"/>
                <a:cs typeface="Times New Roman"/>
              </a:rPr>
              <a:t> </a:t>
            </a:r>
            <a:r>
              <a:rPr lang="en-US" sz="6000" dirty="0" err="1">
                <a:effectLst/>
                <a:latin typeface="Times New Roman"/>
                <a:ea typeface="Calibri"/>
                <a:cs typeface="Times New Roman"/>
              </a:rPr>
              <a:t>hệ</a:t>
            </a:r>
            <a:r>
              <a:rPr lang="en-US" sz="6000" dirty="0">
                <a:effectLst/>
                <a:latin typeface="Times New Roman"/>
                <a:ea typeface="Calibri"/>
                <a:cs typeface="Times New Roman"/>
              </a:rPr>
              <a:t> </a:t>
            </a:r>
            <a:r>
              <a:rPr lang="en-US" sz="6000" dirty="0" err="1">
                <a:effectLst/>
                <a:latin typeface="Times New Roman"/>
                <a:ea typeface="Calibri"/>
                <a:cs typeface="Times New Roman"/>
              </a:rPr>
              <a:t>của</a:t>
            </a:r>
            <a:r>
              <a:rPr lang="en-US" sz="6000" dirty="0">
                <a:effectLst/>
                <a:latin typeface="Times New Roman"/>
                <a:ea typeface="Calibri"/>
                <a:cs typeface="Times New Roman"/>
              </a:rPr>
              <a:t> 2 </a:t>
            </a:r>
            <a:r>
              <a:rPr lang="en-US" sz="6000" dirty="0" err="1">
                <a:effectLst/>
                <a:latin typeface="Times New Roman"/>
                <a:ea typeface="Calibri"/>
                <a:cs typeface="Times New Roman"/>
              </a:rPr>
              <a:t>loại</a:t>
            </a:r>
            <a:r>
              <a:rPr lang="en-US" sz="6000" dirty="0">
                <a:effectLst/>
                <a:latin typeface="Times New Roman"/>
                <a:ea typeface="Calibri"/>
                <a:cs typeface="Times New Roman"/>
              </a:rPr>
              <a:t> </a:t>
            </a:r>
            <a:r>
              <a:rPr lang="en-US" sz="6000" dirty="0" err="1">
                <a:effectLst/>
                <a:latin typeface="Times New Roman"/>
                <a:ea typeface="Calibri"/>
                <a:cs typeface="Times New Roman"/>
              </a:rPr>
              <a:t>công</a:t>
            </a:r>
            <a:r>
              <a:rPr lang="en-US" sz="6000" dirty="0">
                <a:effectLst/>
                <a:latin typeface="Times New Roman"/>
                <a:ea typeface="Calibri"/>
                <a:cs typeface="Times New Roman"/>
              </a:rPr>
              <a:t> </a:t>
            </a:r>
            <a:r>
              <a:rPr lang="en-US" sz="6000" dirty="0" err="1">
                <a:effectLst/>
                <a:latin typeface="Times New Roman"/>
                <a:ea typeface="Calibri"/>
                <a:cs typeface="Times New Roman"/>
              </a:rPr>
              <a:t>thức</a:t>
            </a:r>
            <a:r>
              <a:rPr lang="en-US" sz="6000" dirty="0">
                <a:effectLst/>
                <a:latin typeface="Times New Roman"/>
                <a:ea typeface="Calibri"/>
                <a:cs typeface="Times New Roman"/>
              </a:rPr>
              <a:t>?</a:t>
            </a:r>
          </a:p>
          <a:p>
            <a:pPr>
              <a:spcAft>
                <a:spcPts val="0"/>
              </a:spcAft>
            </a:pPr>
            <a:r>
              <a:rPr lang="en-US" sz="6000" b="1" dirty="0" err="1" smtClean="0">
                <a:effectLst/>
                <a:latin typeface="Times New Roman"/>
                <a:ea typeface="Calibri"/>
                <a:cs typeface="Times New Roman"/>
              </a:rPr>
              <a:t>Câu</a:t>
            </a:r>
            <a:r>
              <a:rPr lang="en-US" sz="6000" b="1" dirty="0" smtClean="0">
                <a:effectLst/>
                <a:latin typeface="Times New Roman"/>
                <a:ea typeface="Calibri"/>
                <a:cs typeface="Times New Roman"/>
              </a:rPr>
              <a:t> 3</a:t>
            </a:r>
            <a:r>
              <a:rPr lang="en-US" sz="6000" b="1" dirty="0">
                <a:effectLst/>
                <a:latin typeface="Times New Roman"/>
                <a:ea typeface="Calibri"/>
                <a:cs typeface="Times New Roman"/>
              </a:rPr>
              <a:t>.</a:t>
            </a:r>
            <a:r>
              <a:rPr lang="en-US" sz="6000" dirty="0">
                <a:effectLst/>
                <a:latin typeface="Times New Roman"/>
                <a:ea typeface="Calibri"/>
                <a:cs typeface="Times New Roman"/>
              </a:rPr>
              <a:t> </a:t>
            </a:r>
            <a:r>
              <a:rPr lang="en-US" sz="6000" dirty="0" err="1">
                <a:effectLst/>
                <a:latin typeface="Times New Roman"/>
                <a:ea typeface="Calibri"/>
                <a:cs typeface="Times New Roman"/>
              </a:rPr>
              <a:t>Nêu</a:t>
            </a:r>
            <a:r>
              <a:rPr lang="en-US" sz="6000" dirty="0">
                <a:effectLst/>
                <a:latin typeface="Times New Roman"/>
                <a:ea typeface="Calibri"/>
                <a:cs typeface="Times New Roman"/>
              </a:rPr>
              <a:t> </a:t>
            </a:r>
            <a:r>
              <a:rPr lang="en-US" sz="6000" dirty="0" err="1">
                <a:effectLst/>
                <a:latin typeface="Times New Roman"/>
                <a:ea typeface="Calibri"/>
                <a:cs typeface="Times New Roman"/>
              </a:rPr>
              <a:t>cấu</a:t>
            </a:r>
            <a:r>
              <a:rPr lang="en-US" sz="6000" dirty="0">
                <a:effectLst/>
                <a:latin typeface="Times New Roman"/>
                <a:ea typeface="Calibri"/>
                <a:cs typeface="Times New Roman"/>
              </a:rPr>
              <a:t> </a:t>
            </a:r>
            <a:r>
              <a:rPr lang="en-US" sz="6000" dirty="0" err="1">
                <a:effectLst/>
                <a:latin typeface="Times New Roman"/>
                <a:ea typeface="Calibri"/>
                <a:cs typeface="Times New Roman"/>
              </a:rPr>
              <a:t>tạo</a:t>
            </a:r>
            <a:r>
              <a:rPr lang="en-US" sz="6000" dirty="0">
                <a:effectLst/>
                <a:latin typeface="Times New Roman"/>
                <a:ea typeface="Calibri"/>
                <a:cs typeface="Times New Roman"/>
              </a:rPr>
              <a:t> </a:t>
            </a:r>
            <a:r>
              <a:rPr lang="en-US" sz="6000" dirty="0" err="1">
                <a:effectLst/>
                <a:latin typeface="Times New Roman"/>
                <a:ea typeface="Calibri"/>
                <a:cs typeface="Times New Roman"/>
              </a:rPr>
              <a:t>phân</a:t>
            </a:r>
            <a:r>
              <a:rPr lang="en-US" sz="6000" dirty="0">
                <a:effectLst/>
                <a:latin typeface="Times New Roman"/>
                <a:ea typeface="Calibri"/>
                <a:cs typeface="Times New Roman"/>
              </a:rPr>
              <a:t> </a:t>
            </a:r>
            <a:r>
              <a:rPr lang="en-US" sz="6000" dirty="0" err="1">
                <a:effectLst/>
                <a:latin typeface="Times New Roman"/>
                <a:ea typeface="Calibri"/>
                <a:cs typeface="Times New Roman"/>
              </a:rPr>
              <a:t>tử</a:t>
            </a:r>
            <a:r>
              <a:rPr lang="en-US" sz="6000" dirty="0">
                <a:effectLst/>
                <a:latin typeface="Times New Roman"/>
                <a:ea typeface="Calibri"/>
                <a:cs typeface="Times New Roman"/>
              </a:rPr>
              <a:t> </a:t>
            </a:r>
            <a:r>
              <a:rPr lang="en-US" sz="6000" dirty="0" err="1">
                <a:effectLst/>
                <a:latin typeface="Times New Roman"/>
                <a:ea typeface="Calibri"/>
                <a:cs typeface="Times New Roman"/>
              </a:rPr>
              <a:t>HCHC</a:t>
            </a:r>
            <a:r>
              <a:rPr lang="en-US" sz="6000" dirty="0">
                <a:effectLst/>
                <a:latin typeface="Times New Roman"/>
                <a:ea typeface="Calibri"/>
                <a:cs typeface="Times New Roman"/>
              </a:rPr>
              <a:t>?</a:t>
            </a:r>
          </a:p>
        </p:txBody>
      </p:sp>
      <p:sp>
        <p:nvSpPr>
          <p:cNvPr id="2" name="Rectangle 1"/>
          <p:cNvSpPr/>
          <p:nvPr/>
        </p:nvSpPr>
        <p:spPr>
          <a:xfrm>
            <a:off x="1545482" y="2741197"/>
            <a:ext cx="22635318" cy="1938992"/>
          </a:xfrm>
          <a:prstGeom prst="rect">
            <a:avLst/>
          </a:prstGeom>
        </p:spPr>
        <p:txBody>
          <a:bodyPr wrap="square">
            <a:spAutoFit/>
          </a:bodyPr>
          <a:lstStyle/>
          <a:p>
            <a:pPr algn="ctr"/>
            <a:r>
              <a:rPr lang="fr-FR" sz="6000" dirty="0" err="1">
                <a:latin typeface="Times New Roman" pitchFamily="18" charset="0"/>
                <a:cs typeface="Times New Roman" pitchFamily="18" charset="0"/>
              </a:rPr>
              <a:t>N</a:t>
            </a:r>
            <a:r>
              <a:rPr lang="fr-FR" sz="6000" dirty="0" err="1" smtClean="0">
                <a:latin typeface="Times New Roman" pitchFamily="18" charset="0"/>
                <a:cs typeface="Times New Roman" pitchFamily="18" charset="0"/>
              </a:rPr>
              <a:t>hóm</a:t>
            </a:r>
            <a:r>
              <a:rPr lang="fr-FR" sz="6000" dirty="0" smtClean="0">
                <a:latin typeface="Times New Roman" pitchFamily="18" charset="0"/>
                <a:cs typeface="Times New Roman" pitchFamily="18" charset="0"/>
              </a:rPr>
              <a:t> </a:t>
            </a:r>
            <a:r>
              <a:rPr lang="fr-FR" sz="6000" dirty="0">
                <a:latin typeface="Times New Roman" pitchFamily="18" charset="0"/>
                <a:cs typeface="Times New Roman" pitchFamily="18" charset="0"/>
              </a:rPr>
              <a:t>1,2 </a:t>
            </a:r>
            <a:r>
              <a:rPr lang="fr-FR" sz="6000" dirty="0" err="1">
                <a:latin typeface="Times New Roman" pitchFamily="18" charset="0"/>
                <a:cs typeface="Times New Roman" pitchFamily="18" charset="0"/>
              </a:rPr>
              <a:t>trình</a:t>
            </a:r>
            <a:r>
              <a:rPr lang="fr-FR" sz="6000" dirty="0">
                <a:latin typeface="Times New Roman" pitchFamily="18" charset="0"/>
                <a:cs typeface="Times New Roman" pitchFamily="18" charset="0"/>
              </a:rPr>
              <a:t> </a:t>
            </a:r>
            <a:r>
              <a:rPr lang="fr-FR" sz="6000" dirty="0" err="1">
                <a:latin typeface="Times New Roman" pitchFamily="18" charset="0"/>
                <a:cs typeface="Times New Roman" pitchFamily="18" charset="0"/>
              </a:rPr>
              <a:t>bày</a:t>
            </a:r>
            <a:r>
              <a:rPr lang="fr-FR" sz="6000" dirty="0">
                <a:latin typeface="Times New Roman" pitchFamily="18" charset="0"/>
                <a:cs typeface="Times New Roman" pitchFamily="18" charset="0"/>
              </a:rPr>
              <a:t> </a:t>
            </a:r>
            <a:r>
              <a:rPr lang="fr-FR" sz="6000" dirty="0" err="1">
                <a:latin typeface="Times New Roman" pitchFamily="18" charset="0"/>
                <a:cs typeface="Times New Roman" pitchFamily="18" charset="0"/>
              </a:rPr>
              <a:t>phiếu</a:t>
            </a:r>
            <a:r>
              <a:rPr lang="fr-FR" sz="6000" dirty="0">
                <a:latin typeface="Times New Roman" pitchFamily="18" charset="0"/>
                <a:cs typeface="Times New Roman" pitchFamily="18" charset="0"/>
              </a:rPr>
              <a:t> </a:t>
            </a:r>
            <a:r>
              <a:rPr lang="fr-FR" sz="6000" dirty="0" err="1">
                <a:latin typeface="Times New Roman" pitchFamily="18" charset="0"/>
                <a:cs typeface="Times New Roman" pitchFamily="18" charset="0"/>
              </a:rPr>
              <a:t>học</a:t>
            </a:r>
            <a:r>
              <a:rPr lang="fr-FR" sz="6000" dirty="0">
                <a:latin typeface="Times New Roman" pitchFamily="18" charset="0"/>
                <a:cs typeface="Times New Roman" pitchFamily="18" charset="0"/>
              </a:rPr>
              <a:t> </a:t>
            </a:r>
            <a:r>
              <a:rPr lang="fr-FR" sz="6000" dirty="0" err="1">
                <a:latin typeface="Times New Roman" pitchFamily="18" charset="0"/>
                <a:cs typeface="Times New Roman" pitchFamily="18" charset="0"/>
              </a:rPr>
              <a:t>tập</a:t>
            </a:r>
            <a:r>
              <a:rPr lang="fr-FR" sz="6000" dirty="0">
                <a:latin typeface="Times New Roman" pitchFamily="18" charset="0"/>
                <a:cs typeface="Times New Roman" pitchFamily="18" charset="0"/>
              </a:rPr>
              <a:t> 1 ; </a:t>
            </a:r>
            <a:r>
              <a:rPr lang="fr-FR" sz="6000" dirty="0" err="1">
                <a:latin typeface="Times New Roman" pitchFamily="18" charset="0"/>
                <a:cs typeface="Times New Roman" pitchFamily="18" charset="0"/>
              </a:rPr>
              <a:t>nhóm</a:t>
            </a:r>
            <a:r>
              <a:rPr lang="fr-FR" sz="6000" dirty="0">
                <a:latin typeface="Times New Roman" pitchFamily="18" charset="0"/>
                <a:cs typeface="Times New Roman" pitchFamily="18" charset="0"/>
              </a:rPr>
              <a:t> 3,4 </a:t>
            </a:r>
            <a:r>
              <a:rPr lang="fr-FR" sz="6000" dirty="0" err="1">
                <a:latin typeface="Times New Roman" pitchFamily="18" charset="0"/>
                <a:cs typeface="Times New Roman" pitchFamily="18" charset="0"/>
              </a:rPr>
              <a:t>trình</a:t>
            </a:r>
            <a:r>
              <a:rPr lang="fr-FR" sz="6000" dirty="0">
                <a:latin typeface="Times New Roman" pitchFamily="18" charset="0"/>
                <a:cs typeface="Times New Roman" pitchFamily="18" charset="0"/>
              </a:rPr>
              <a:t> </a:t>
            </a:r>
            <a:r>
              <a:rPr lang="fr-FR" sz="6000" dirty="0" err="1">
                <a:latin typeface="Times New Roman" pitchFamily="18" charset="0"/>
                <a:cs typeface="Times New Roman" pitchFamily="18" charset="0"/>
              </a:rPr>
              <a:t>bày</a:t>
            </a:r>
            <a:r>
              <a:rPr lang="fr-FR" sz="6000" dirty="0">
                <a:latin typeface="Times New Roman" pitchFamily="18" charset="0"/>
                <a:cs typeface="Times New Roman" pitchFamily="18" charset="0"/>
              </a:rPr>
              <a:t> </a:t>
            </a:r>
            <a:r>
              <a:rPr lang="fr-FR" sz="6000" dirty="0" err="1">
                <a:latin typeface="Times New Roman" pitchFamily="18" charset="0"/>
                <a:cs typeface="Times New Roman" pitchFamily="18" charset="0"/>
              </a:rPr>
              <a:t>phiếu</a:t>
            </a:r>
            <a:r>
              <a:rPr lang="fr-FR" sz="6000" dirty="0">
                <a:latin typeface="Times New Roman" pitchFamily="18" charset="0"/>
                <a:cs typeface="Times New Roman" pitchFamily="18" charset="0"/>
              </a:rPr>
              <a:t> </a:t>
            </a:r>
            <a:r>
              <a:rPr lang="fr-FR" sz="6000" dirty="0" err="1">
                <a:latin typeface="Times New Roman" pitchFamily="18" charset="0"/>
                <a:cs typeface="Times New Roman" pitchFamily="18" charset="0"/>
              </a:rPr>
              <a:t>học</a:t>
            </a:r>
            <a:r>
              <a:rPr lang="fr-FR" sz="6000" dirty="0">
                <a:latin typeface="Times New Roman" pitchFamily="18" charset="0"/>
                <a:cs typeface="Times New Roman" pitchFamily="18" charset="0"/>
              </a:rPr>
              <a:t> </a:t>
            </a:r>
            <a:r>
              <a:rPr lang="fr-FR" sz="6000" dirty="0" err="1">
                <a:latin typeface="Times New Roman" pitchFamily="18" charset="0"/>
                <a:cs typeface="Times New Roman" pitchFamily="18" charset="0"/>
              </a:rPr>
              <a:t>tập</a:t>
            </a:r>
            <a:r>
              <a:rPr lang="fr-FR" sz="6000" dirty="0">
                <a:latin typeface="Times New Roman" pitchFamily="18" charset="0"/>
                <a:cs typeface="Times New Roman" pitchFamily="18" charset="0"/>
              </a:rPr>
              <a:t> </a:t>
            </a:r>
            <a:r>
              <a:rPr lang="fr-FR" sz="6000" dirty="0" smtClean="0">
                <a:latin typeface="Times New Roman" pitchFamily="18" charset="0"/>
                <a:cs typeface="Times New Roman" pitchFamily="18" charset="0"/>
              </a:rPr>
              <a:t>2</a:t>
            </a:r>
          </a:p>
          <a:p>
            <a:pPr algn="ctr"/>
            <a:r>
              <a:rPr lang="fr-FR" sz="6000" dirty="0" err="1" smtClean="0">
                <a:latin typeface="Times New Roman" pitchFamily="18" charset="0"/>
                <a:cs typeface="Times New Roman" pitchFamily="18" charset="0"/>
              </a:rPr>
              <a:t>Đã</a:t>
            </a:r>
            <a:r>
              <a:rPr lang="fr-FR" sz="6000" dirty="0" smtClean="0">
                <a:latin typeface="Times New Roman" pitchFamily="18" charset="0"/>
                <a:cs typeface="Times New Roman" pitchFamily="18" charset="0"/>
              </a:rPr>
              <a:t> </a:t>
            </a:r>
            <a:r>
              <a:rPr lang="fr-FR" sz="6000" dirty="0" err="1" smtClean="0">
                <a:latin typeface="Times New Roman" pitchFamily="18" charset="0"/>
                <a:cs typeface="Times New Roman" pitchFamily="18" charset="0"/>
              </a:rPr>
              <a:t>cho</a:t>
            </a:r>
            <a:r>
              <a:rPr lang="fr-FR" sz="6000" dirty="0" smtClean="0">
                <a:latin typeface="Times New Roman" pitchFamily="18" charset="0"/>
                <a:cs typeface="Times New Roman" pitchFamily="18" charset="0"/>
              </a:rPr>
              <a:t> </a:t>
            </a:r>
            <a:r>
              <a:rPr lang="fr-FR" sz="6000" dirty="0" err="1" smtClean="0">
                <a:latin typeface="Times New Roman" pitchFamily="18" charset="0"/>
                <a:cs typeface="Times New Roman" pitchFamily="18" charset="0"/>
              </a:rPr>
              <a:t>các</a:t>
            </a:r>
            <a:r>
              <a:rPr lang="fr-FR" sz="6000" dirty="0" smtClean="0">
                <a:latin typeface="Times New Roman" pitchFamily="18" charset="0"/>
                <a:cs typeface="Times New Roman" pitchFamily="18" charset="0"/>
              </a:rPr>
              <a:t> </a:t>
            </a:r>
            <a:r>
              <a:rPr lang="fr-FR" sz="6000" dirty="0" err="1" smtClean="0">
                <a:latin typeface="Times New Roman" pitchFamily="18" charset="0"/>
                <a:cs typeface="Times New Roman" pitchFamily="18" charset="0"/>
              </a:rPr>
              <a:t>nhóm</a:t>
            </a:r>
            <a:r>
              <a:rPr lang="fr-FR" sz="6000" dirty="0" smtClean="0">
                <a:latin typeface="Times New Roman" pitchFamily="18" charset="0"/>
                <a:cs typeface="Times New Roman" pitchFamily="18" charset="0"/>
              </a:rPr>
              <a:t> </a:t>
            </a:r>
            <a:r>
              <a:rPr lang="fr-FR" sz="6000" dirty="0" err="1" smtClean="0">
                <a:latin typeface="Times New Roman" pitchFamily="18" charset="0"/>
                <a:cs typeface="Times New Roman" pitchFamily="18" charset="0"/>
              </a:rPr>
              <a:t>chuẩn</a:t>
            </a:r>
            <a:r>
              <a:rPr lang="fr-FR" sz="6000" dirty="0" smtClean="0">
                <a:latin typeface="Times New Roman" pitchFamily="18" charset="0"/>
                <a:cs typeface="Times New Roman" pitchFamily="18" charset="0"/>
              </a:rPr>
              <a:t> </a:t>
            </a:r>
            <a:r>
              <a:rPr lang="fr-FR" sz="6000" dirty="0" err="1" smtClean="0">
                <a:latin typeface="Times New Roman" pitchFamily="18" charset="0"/>
                <a:cs typeface="Times New Roman" pitchFamily="18" charset="0"/>
              </a:rPr>
              <a:t>bị</a:t>
            </a:r>
            <a:r>
              <a:rPr lang="fr-FR" sz="6000" dirty="0" smtClean="0">
                <a:latin typeface="Times New Roman" pitchFamily="18" charset="0"/>
                <a:cs typeface="Times New Roman" pitchFamily="18" charset="0"/>
              </a:rPr>
              <a:t> </a:t>
            </a:r>
            <a:r>
              <a:rPr lang="fr-FR" sz="6000" dirty="0" err="1" smtClean="0">
                <a:latin typeface="Times New Roman" pitchFamily="18" charset="0"/>
                <a:cs typeface="Times New Roman" pitchFamily="18" charset="0"/>
              </a:rPr>
              <a:t>trước</a:t>
            </a:r>
            <a:r>
              <a:rPr lang="fr-FR" sz="6000" dirty="0" smtClean="0">
                <a:latin typeface="Times New Roman" pitchFamily="18" charset="0"/>
                <a:cs typeface="Times New Roman" pitchFamily="18" charset="0"/>
              </a:rPr>
              <a:t> ở </a:t>
            </a:r>
            <a:r>
              <a:rPr lang="fr-FR" sz="6000" dirty="0" err="1" smtClean="0">
                <a:latin typeface="Times New Roman" pitchFamily="18" charset="0"/>
                <a:cs typeface="Times New Roman" pitchFamily="18" charset="0"/>
              </a:rPr>
              <a:t>nhà</a:t>
            </a:r>
            <a:r>
              <a:rPr lang="fr-FR" sz="6000" dirty="0" smtClean="0">
                <a:latin typeface="Times New Roman" pitchFamily="18" charset="0"/>
                <a:cs typeface="Times New Roman" pitchFamily="18" charset="0"/>
              </a:rPr>
              <a:t> </a:t>
            </a:r>
            <a:r>
              <a:rPr lang="fr-FR" sz="6000" dirty="0" err="1" smtClean="0">
                <a:latin typeface="Times New Roman" pitchFamily="18" charset="0"/>
                <a:cs typeface="Times New Roman" pitchFamily="18" charset="0"/>
              </a:rPr>
              <a:t>vào</a:t>
            </a:r>
            <a:r>
              <a:rPr lang="fr-FR" sz="6000" dirty="0" smtClean="0">
                <a:latin typeface="Times New Roman" pitchFamily="18" charset="0"/>
                <a:cs typeface="Times New Roman" pitchFamily="18" charset="0"/>
              </a:rPr>
              <a:t> </a:t>
            </a:r>
            <a:r>
              <a:rPr lang="fr-FR" sz="6000" dirty="0" err="1" smtClean="0">
                <a:latin typeface="Times New Roman" pitchFamily="18" charset="0"/>
                <a:cs typeface="Times New Roman" pitchFamily="18" charset="0"/>
              </a:rPr>
              <a:t>giấy</a:t>
            </a:r>
            <a:r>
              <a:rPr lang="fr-FR" sz="6000" dirty="0" smtClean="0">
                <a:latin typeface="Times New Roman" pitchFamily="18" charset="0"/>
                <a:cs typeface="Times New Roman" pitchFamily="18" charset="0"/>
              </a:rPr>
              <a:t> </a:t>
            </a:r>
            <a:r>
              <a:rPr lang="fr-FR" sz="6000" dirty="0" err="1" smtClean="0">
                <a:latin typeface="Times New Roman" pitchFamily="18" charset="0"/>
                <a:cs typeface="Times New Roman" pitchFamily="18" charset="0"/>
              </a:rPr>
              <a:t>Ao</a:t>
            </a:r>
            <a:endParaRPr lang="en-US" sz="6000" dirty="0">
              <a:latin typeface="Times New Roman" pitchFamily="18" charset="0"/>
              <a:cs typeface="Times New Roman" pitchFamily="18" charset="0"/>
            </a:endParaRPr>
          </a:p>
        </p:txBody>
      </p:sp>
    </p:spTree>
    <p:extLst>
      <p:ext uri="{BB962C8B-B14F-4D97-AF65-F5344CB8AC3E}">
        <p14:creationId xmlns:p14="http://schemas.microsoft.com/office/powerpoint/2010/main" val="113598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2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heel(1)">
                                      <p:cBhvr>
                                        <p:cTn id="17" dur="2000"/>
                                        <p:tgtEl>
                                          <p:spTgt spid="28"/>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heel(1)">
                                      <p:cBhvr>
                                        <p:cTn id="2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2" grpId="0"/>
    </p:bldLst>
  </p:timing>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TotalTime>
  <Words>888</Words>
  <Application>Microsoft Office PowerPoint</Application>
  <PresentationFormat>Custom</PresentationFormat>
  <Paragraphs>240</Paragraphs>
  <Slides>26</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Arial</vt:lpstr>
      <vt:lpstr>VNI-Times</vt:lpstr>
      <vt:lpstr>Calibri</vt:lpstr>
      <vt:lpstr>Questrial</vt:lpstr>
      <vt:lpstr>Times New Roman</vt:lpstr>
      <vt:lpstr>Cambria Math</vt:lpstr>
      <vt:lpstr>Tahoma</vt:lpstr>
      <vt:lpstr>Office Theme</vt:lpstr>
      <vt:lpstr>Microsoft PowerPoint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cp:lastModifiedBy>Admin</cp:lastModifiedBy>
  <cp:revision>47</cp:revision>
  <dcterms:created xsi:type="dcterms:W3CDTF">2013-08-07T06:38:09Z</dcterms:created>
  <dcterms:modified xsi:type="dcterms:W3CDTF">2023-05-30T10:45:31Z</dcterms:modified>
</cp:coreProperties>
</file>