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6" r:id="rId2"/>
    <p:sldId id="307" r:id="rId3"/>
    <p:sldId id="309" r:id="rId4"/>
    <p:sldId id="291" r:id="rId5"/>
    <p:sldId id="294" r:id="rId6"/>
    <p:sldId id="301" r:id="rId7"/>
    <p:sldId id="298" r:id="rId8"/>
    <p:sldId id="300" r:id="rId9"/>
    <p:sldId id="305" r:id="rId10"/>
    <p:sldId id="274" r:id="rId11"/>
    <p:sldId id="302" r:id="rId12"/>
    <p:sldId id="303" r:id="rId13"/>
    <p:sldId id="304" r:id="rId14"/>
    <p:sldId id="310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  <a:srgbClr val="FFFF66"/>
    <a:srgbClr val="2AAFDE"/>
    <a:srgbClr val="FFCD2D"/>
    <a:srgbClr val="FF3300"/>
    <a:srgbClr val="CC0000"/>
    <a:srgbClr val="2A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3E8B-FB62-4B41-9AA1-1AA82709BA9C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2659-81FF-4482-AE92-16FC54EA0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9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/>
            <a:r>
              <a:rPr lang="en-US" sz="28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NHIỆT LIỆT CHÀO </a:t>
            </a:r>
            <a:r>
              <a:rPr lang="en-US" sz="2800" b="1" kern="1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CÁC THẦY CÔ </a:t>
            </a:r>
            <a:r>
              <a:rPr lang="en-US" sz="28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GIÁO VÀ </a:t>
            </a:r>
            <a:r>
              <a:rPr lang="en-US" sz="2800" b="1" kern="1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EM HỌC </a:t>
            </a:r>
            <a:r>
              <a:rPr lang="en-US" sz="28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SINH</a:t>
            </a:r>
          </a:p>
          <a:p>
            <a:pPr algn="ctr" defTabSz="1216660"/>
            <a:endParaRPr lang="en-US" b="1" kern="10" dirty="0" smtClean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216660"/>
            <a:r>
              <a:rPr lang="en-US" sz="24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b="1" kern="1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216660"/>
            <a:endParaRPr lang="en-US" b="1" kern="10" dirty="0" smtClean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216660"/>
            <a:endParaRPr lang="en-US" b="1" kern="10" dirty="0" smtClean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216660"/>
            <a:endParaRPr lang="en-US" b="1" kern="1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216660"/>
            <a:endParaRPr lang="en-US" b="1" kern="1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1216660"/>
            <a:r>
              <a:rPr lang="en-US" sz="40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 TOÁN LỚP 1</a:t>
            </a:r>
          </a:p>
          <a:p>
            <a:pPr algn="ctr" defTabSz="1216660"/>
            <a:r>
              <a:rPr lang="en-US" sz="40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 8: LẮP GHÉP, XẾP HÌNH</a:t>
            </a:r>
          </a:p>
          <a:p>
            <a:pPr algn="ctr" defTabSz="1216660"/>
            <a:r>
              <a:rPr lang="en-US" sz="40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( </a:t>
            </a:r>
            <a:r>
              <a:rPr lang="en-US" sz="4000" b="1" kern="10" dirty="0" err="1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4000" b="1" kern="1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 1)</a:t>
            </a:r>
            <a:endParaRPr lang="en-US" sz="4000" b="1" kern="1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1828800" y="1981200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1828800" y="4191000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3400696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0800000">
            <a:off x="3374570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a)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22292 L 5.55112E-1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3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33148 L 0.00278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304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4495800" y="4648200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4495799" y="3048000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6096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b)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931566" y="3269770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43000" y="4545874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5257800" y="4563035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>
            <a:off x="6374674" y="2821578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6200000">
            <a:off x="4626557" y="2827981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c)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383178" y="1905000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2362200" y="4495800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6200000">
            <a:off x="533400" y="4495800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4191000" y="4495800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VVNI-avo"/>
              </a:rPr>
              <a:t>d)</a:t>
            </a:r>
            <a:endParaRPr lang="en-US" sz="4000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148 L 0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43548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8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8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4938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NI Chu viet tay" panose="03030302030807070C03" pitchFamily="66" charset="0"/>
              </a:rPr>
              <a:t>Thứ</a:t>
            </a:r>
            <a:r>
              <a:rPr lang="en-US" sz="2800" dirty="0" smtClean="0">
                <a:latin typeface="UNI Chu viet tay" panose="03030302030807070C03" pitchFamily="66" charset="0"/>
              </a:rPr>
              <a:t>    </a:t>
            </a:r>
            <a:r>
              <a:rPr lang="en-US" sz="2800" dirty="0" err="1" smtClean="0">
                <a:latin typeface="UNI Chu viet tay" panose="03030302030807070C03" pitchFamily="66" charset="0"/>
              </a:rPr>
              <a:t>ngày</a:t>
            </a:r>
            <a:r>
              <a:rPr lang="en-US" sz="2800" dirty="0" smtClean="0">
                <a:latin typeface="UNI Chu viet tay" panose="03030302030807070C03" pitchFamily="66" charset="0"/>
              </a:rPr>
              <a:t>    </a:t>
            </a:r>
            <a:r>
              <a:rPr lang="en-US" sz="2800" dirty="0" err="1" smtClean="0">
                <a:latin typeface="UNI Chu viet tay" panose="03030302030807070C03" pitchFamily="66" charset="0"/>
              </a:rPr>
              <a:t>tháng</a:t>
            </a:r>
            <a:r>
              <a:rPr lang="en-US" sz="2800" dirty="0" smtClean="0">
                <a:latin typeface="UNI Chu viet tay" panose="03030302030807070C03" pitchFamily="66" charset="0"/>
              </a:rPr>
              <a:t>  </a:t>
            </a:r>
            <a:r>
              <a:rPr lang="en-US" sz="2800" dirty="0" err="1" smtClean="0">
                <a:latin typeface="UNI Chu viet tay" panose="03030302030807070C03" pitchFamily="66" charset="0"/>
              </a:rPr>
              <a:t>năm</a:t>
            </a:r>
            <a:r>
              <a:rPr lang="en-US" sz="2800" dirty="0" smtClean="0">
                <a:latin typeface="UNI Chu viet tay" panose="03030302030807070C03" pitchFamily="66" charset="0"/>
              </a:rPr>
              <a:t> 2020</a:t>
            </a:r>
            <a:endParaRPr lang="en-US" sz="2800" dirty="0">
              <a:latin typeface="UNI Chu viet tay" panose="03030302030807070C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291" y="77260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UNI Chu viet tay" panose="03030302030807070C03" pitchFamily="66" charset="0"/>
              </a:rPr>
              <a:t>Toán</a:t>
            </a:r>
            <a:endParaRPr lang="en-US" sz="2800" dirty="0">
              <a:latin typeface="UNI Chu viet tay" panose="03030302030807070C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371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784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49382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NI Chu viet tay" panose="03030302030807070C03" pitchFamily="66" charset="0"/>
              </a:rPr>
              <a:t>Thứ</a:t>
            </a:r>
            <a:r>
              <a:rPr lang="en-US" sz="2800" dirty="0" smtClean="0">
                <a:latin typeface="UNI Chu viet tay" panose="03030302030807070C03" pitchFamily="66" charset="0"/>
              </a:rPr>
              <a:t>    </a:t>
            </a:r>
            <a:r>
              <a:rPr lang="en-US" sz="2800" dirty="0" err="1" smtClean="0">
                <a:latin typeface="UNI Chu viet tay" panose="03030302030807070C03" pitchFamily="66" charset="0"/>
              </a:rPr>
              <a:t>ngày</a:t>
            </a:r>
            <a:r>
              <a:rPr lang="en-US" sz="2800" dirty="0" smtClean="0">
                <a:latin typeface="UNI Chu viet tay" panose="03030302030807070C03" pitchFamily="66" charset="0"/>
              </a:rPr>
              <a:t>    </a:t>
            </a:r>
            <a:r>
              <a:rPr lang="en-US" sz="2800" dirty="0" err="1" smtClean="0">
                <a:latin typeface="UNI Chu viet tay" panose="03030302030807070C03" pitchFamily="66" charset="0"/>
              </a:rPr>
              <a:t>tháng</a:t>
            </a:r>
            <a:r>
              <a:rPr lang="en-US" sz="2800" dirty="0" smtClean="0">
                <a:latin typeface="UNI Chu viet tay" panose="03030302030807070C03" pitchFamily="66" charset="0"/>
              </a:rPr>
              <a:t>  </a:t>
            </a:r>
            <a:r>
              <a:rPr lang="en-US" sz="2800" dirty="0" err="1" smtClean="0">
                <a:latin typeface="UNI Chu viet tay" panose="03030302030807070C03" pitchFamily="66" charset="0"/>
              </a:rPr>
              <a:t>năm</a:t>
            </a:r>
            <a:r>
              <a:rPr lang="en-US" sz="2800" dirty="0" smtClean="0">
                <a:latin typeface="UNI Chu viet tay" panose="03030302030807070C03" pitchFamily="66" charset="0"/>
              </a:rPr>
              <a:t> 2020</a:t>
            </a:r>
            <a:endParaRPr lang="en-US" sz="2800" dirty="0">
              <a:latin typeface="UNI Chu viet tay" panose="03030302030807070C03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0291" y="772602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UNI Chu viet tay" panose="03030302030807070C03" pitchFamily="66" charset="0"/>
              </a:rPr>
              <a:t>Toán</a:t>
            </a:r>
            <a:endParaRPr lang="en-US" sz="2800" dirty="0">
              <a:latin typeface="UNI Chu viet tay" panose="03030302030807070C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29582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14478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67640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VVNI-avo"/>
              </a:rPr>
              <a:t>Có</a:t>
            </a:r>
            <a:r>
              <a:rPr lang="en-US" sz="2000" dirty="0" smtClean="0">
                <a:latin typeface="VVNI-avo"/>
              </a:rPr>
              <a:t> 5 </a:t>
            </a:r>
            <a:r>
              <a:rPr lang="en-US" sz="2000" dirty="0" err="1" smtClean="0">
                <a:latin typeface="VVNI-avo"/>
              </a:rPr>
              <a:t>miếng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bìa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3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33600" y="20574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57400" y="4038600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VVNI-avo"/>
              </a:rPr>
              <a:t>Việt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và</a:t>
            </a:r>
            <a:r>
              <a:rPr lang="en-US" sz="2000" dirty="0" smtClean="0">
                <a:latin typeface="VVNI-avo"/>
              </a:rPr>
              <a:t> Mai </a:t>
            </a:r>
            <a:r>
              <a:rPr lang="en-US" sz="2000" dirty="0" err="1" smtClean="0">
                <a:latin typeface="VVNI-avo"/>
              </a:rPr>
              <a:t>đã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ghép</a:t>
            </a:r>
            <a:r>
              <a:rPr lang="en-US" sz="2000" dirty="0" smtClean="0">
                <a:latin typeface="VVNI-avo"/>
              </a:rPr>
              <a:t> </a:t>
            </a:r>
          </a:p>
          <a:p>
            <a:r>
              <a:rPr lang="en-US" sz="2000" dirty="0" err="1" smtClean="0">
                <a:latin typeface="VVNI-avo"/>
              </a:rPr>
              <a:t>thành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các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hình</a:t>
            </a:r>
            <a:r>
              <a:rPr lang="en-US" sz="2000" dirty="0" smtClean="0">
                <a:latin typeface="VVNI-avo"/>
              </a:rPr>
              <a:t> </a:t>
            </a:r>
            <a:r>
              <a:rPr lang="en-US" sz="2000" dirty="0" err="1" smtClean="0">
                <a:latin typeface="VVNI-avo"/>
              </a:rPr>
              <a:t>sau</a:t>
            </a:r>
            <a:r>
              <a:rPr lang="en-US" sz="2000" dirty="0" smtClean="0">
                <a:latin typeface="VVNI-avo"/>
              </a:rPr>
              <a:t>:</a:t>
            </a:r>
            <a:endParaRPr lang="en-US" sz="2000" dirty="0">
              <a:latin typeface="VVNI-avo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12" y="4015407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1905000" y="14478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6200" y="0"/>
            <a:ext cx="9067800" cy="6858000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36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0" y="1524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812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  <p:sp>
        <p:nvSpPr>
          <p:cNvPr id="40" name="Right Triangle 39"/>
          <p:cNvSpPr/>
          <p:nvPr/>
        </p:nvSpPr>
        <p:spPr>
          <a:xfrm rot="2584845">
            <a:off x="1676400" y="4356549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1960752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2917153" y="4369829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/>
          <p:cNvSpPr/>
          <p:nvPr/>
        </p:nvSpPr>
        <p:spPr>
          <a:xfrm rot="13378938">
            <a:off x="4183729" y="434340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855084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524000" y="1600200"/>
            <a:ext cx="6019800" cy="1524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86200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2877040" y="3258151"/>
            <a:ext cx="1258499" cy="144780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3531326" y="4622654"/>
            <a:ext cx="1371600" cy="125849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56315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56411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4228011" y="3352800"/>
            <a:ext cx="1371600" cy="125849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5085" t="22380" r="75104" b="62382"/>
          <a:stretch/>
        </p:blipFill>
        <p:spPr bwMode="auto">
          <a:xfrm>
            <a:off x="0" y="152400"/>
            <a:ext cx="21336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0574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VVNI-avo"/>
              </a:rPr>
              <a:t>a. </a:t>
            </a:r>
            <a:r>
              <a:rPr lang="en-US" sz="2400" b="1" dirty="0" err="1" smtClean="0">
                <a:latin typeface="VVNI-avo"/>
              </a:rPr>
              <a:t>Với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năm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miếng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bìa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trên</a:t>
            </a:r>
            <a:r>
              <a:rPr lang="en-US" sz="2400" b="1" dirty="0" smtClean="0">
                <a:latin typeface="VVNI-avo"/>
              </a:rPr>
              <a:t>, </a:t>
            </a:r>
            <a:r>
              <a:rPr lang="en-US" sz="2400" b="1" dirty="0" err="1" smtClean="0">
                <a:latin typeface="VVNI-avo"/>
              </a:rPr>
              <a:t>em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hãy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ghép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lại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thành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các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giống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như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hình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của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Việt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và</a:t>
            </a:r>
            <a:r>
              <a:rPr lang="en-US" sz="2400" b="1" dirty="0" smtClean="0">
                <a:latin typeface="VVNI-avo"/>
              </a:rPr>
              <a:t> </a:t>
            </a:r>
            <a:r>
              <a:rPr lang="en-US" sz="2400" b="1" dirty="0" err="1" smtClean="0">
                <a:latin typeface="VVNI-avo"/>
              </a:rPr>
              <a:t>bạn</a:t>
            </a:r>
            <a:r>
              <a:rPr lang="en-US" sz="2400" b="1" dirty="0" smtClean="0">
                <a:latin typeface="VVNI-avo"/>
              </a:rPr>
              <a:t> Mai.  </a:t>
            </a:r>
            <a:endParaRPr lang="en-US" sz="2400" b="1" dirty="0"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2133600" y="15240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962400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096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3200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495800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990600" y="25908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thể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khác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không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?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143000" y="26670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hãy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các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đó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để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sau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VVNI-avo"/>
              </a:rPr>
              <a:t>nhé</a:t>
            </a:r>
            <a:r>
              <a:rPr lang="en-US" sz="2800" b="1" dirty="0" smtClean="0">
                <a:solidFill>
                  <a:schemeClr val="tx1"/>
                </a:solidFill>
                <a:latin typeface="VVNI-avo"/>
              </a:rPr>
              <a:t>!</a:t>
            </a:r>
            <a:endParaRPr lang="en-US" sz="2800" b="1" dirty="0">
              <a:solidFill>
                <a:schemeClr val="tx1"/>
              </a:solidFill>
              <a:latin typeface="VVNI-avo"/>
            </a:endParaRP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524&quot;&gt;&lt;object type=&quot;3&quot; unique_id=&quot;10525&quot;&gt;&lt;property id=&quot;20148&quot; value=&quot;5&quot;/&gt;&lt;property id=&quot;20300&quot; value=&quot;Slide 1&quot;/&gt;&lt;property id=&quot;20307&quot; value=&quot;306&quot;/&gt;&lt;/object&gt;&lt;object type=&quot;3&quot; unique_id=&quot;10526&quot;&gt;&lt;property id=&quot;20148&quot; value=&quot;5&quot;/&gt;&lt;property id=&quot;20300&quot; value=&quot;Slide 2&quot;/&gt;&lt;property id=&quot;20307&quot; value=&quot;307&quot;/&gt;&lt;/object&gt;&lt;object type=&quot;3&quot; unique_id=&quot;10528&quot;&gt;&lt;property id=&quot;20148&quot; value=&quot;5&quot;/&gt;&lt;property id=&quot;20300&quot; value=&quot;Slide 3&quot;/&gt;&lt;property id=&quot;20307&quot; value=&quot;309&quot;/&gt;&lt;/object&gt;&lt;object type=&quot;3&quot; unique_id=&quot;10529&quot;&gt;&lt;property id=&quot;20148&quot; value=&quot;5&quot;/&gt;&lt;property id=&quot;20300&quot; value=&quot;Slide 4&quot;/&gt;&lt;property id=&quot;20307&quot; value=&quot;291&quot;/&gt;&lt;/object&gt;&lt;object type=&quot;3&quot; unique_id=&quot;10530&quot;&gt;&lt;property id=&quot;20148&quot; value=&quot;5&quot;/&gt;&lt;property id=&quot;20300&quot; value=&quot;Slide 5&quot;/&gt;&lt;property id=&quot;20307&quot; value=&quot;294&quot;/&gt;&lt;/object&gt;&lt;object type=&quot;3&quot; unique_id=&quot;10531&quot;&gt;&lt;property id=&quot;20148&quot; value=&quot;5&quot;/&gt;&lt;property id=&quot;20300&quot; value=&quot;Slide 6&quot;/&gt;&lt;property id=&quot;20307&quot; value=&quot;301&quot;/&gt;&lt;/object&gt;&lt;object type=&quot;3&quot; unique_id=&quot;10532&quot;&gt;&lt;property id=&quot;20148&quot; value=&quot;5&quot;/&gt;&lt;property id=&quot;20300&quot; value=&quot;Slide 7&quot;/&gt;&lt;property id=&quot;20307&quot; value=&quot;298&quot;/&gt;&lt;/object&gt;&lt;object type=&quot;3&quot; unique_id=&quot;10533&quot;&gt;&lt;property id=&quot;20148&quot; value=&quot;5&quot;/&gt;&lt;property id=&quot;20300&quot; value=&quot;Slide 8&quot;/&gt;&lt;property id=&quot;20307&quot; value=&quot;300&quot;/&gt;&lt;/object&gt;&lt;object type=&quot;3&quot; unique_id=&quot;10534&quot;&gt;&lt;property id=&quot;20148&quot; value=&quot;5&quot;/&gt;&lt;property id=&quot;20300&quot; value=&quot;Slide 9&quot;/&gt;&lt;property id=&quot;20307&quot; value=&quot;305&quot;/&gt;&lt;/object&gt;&lt;object type=&quot;3&quot; unique_id=&quot;10535&quot;&gt;&lt;property id=&quot;20148&quot; value=&quot;5&quot;/&gt;&lt;property id=&quot;20300&quot; value=&quot;Slide 10&quot;/&gt;&lt;property id=&quot;20307&quot; value=&quot;274&quot;/&gt;&lt;/object&gt;&lt;object type=&quot;3&quot; unique_id=&quot;10536&quot;&gt;&lt;property id=&quot;20148&quot; value=&quot;5&quot;/&gt;&lt;property id=&quot;20300&quot; value=&quot;Slide 11&quot;/&gt;&lt;property id=&quot;20307&quot; value=&quot;302&quot;/&gt;&lt;/object&gt;&lt;object type=&quot;3&quot; unique_id=&quot;10537&quot;&gt;&lt;property id=&quot;20148&quot; value=&quot;5&quot;/&gt;&lt;property id=&quot;20300&quot; value=&quot;Slide 12&quot;/&gt;&lt;property id=&quot;20307&quot; value=&quot;303&quot;/&gt;&lt;/object&gt;&lt;object type=&quot;3&quot; unique_id=&quot;10538&quot;&gt;&lt;property id=&quot;20148&quot; value=&quot;5&quot;/&gt;&lt;property id=&quot;20300&quot; value=&quot;Slide 13&quot;/&gt;&lt;property id=&quot;20307&quot; value=&quot;304&quot;/&gt;&lt;/object&gt;&lt;object type=&quot;3&quot; unique_id=&quot;10539&quot;&gt;&lt;property id=&quot;20148&quot; value=&quot;5&quot;/&gt;&lt;property id=&quot;20300&quot; value=&quot;Slide 14&quot;/&gt;&lt;property id=&quot;20307&quot; value=&quot;310&quot;/&gt;&lt;/object&gt;&lt;/object&gt;&lt;object type=&quot;8&quot; unique_id=&quot;105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269</Words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2020-08-05T01:00:28Z</dcterms:created>
  <dcterms:modified xsi:type="dcterms:W3CDTF">2020-10-25T05:53:00Z</dcterms:modified>
</cp:coreProperties>
</file>