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301" r:id="rId4"/>
    <p:sldId id="302" r:id="rId5"/>
    <p:sldId id="303" r:id="rId6"/>
    <p:sldId id="269" r:id="rId7"/>
    <p:sldId id="261" r:id="rId8"/>
    <p:sldId id="265" r:id="rId9"/>
    <p:sldId id="259" r:id="rId10"/>
    <p:sldId id="304" r:id="rId11"/>
    <p:sldId id="315" r:id="rId12"/>
    <p:sldId id="316" r:id="rId13"/>
    <p:sldId id="317" r:id="rId14"/>
    <p:sldId id="272" r:id="rId15"/>
    <p:sldId id="274" r:id="rId16"/>
    <p:sldId id="266" r:id="rId17"/>
    <p:sldId id="306" r:id="rId18"/>
    <p:sldId id="277" r:id="rId19"/>
    <p:sldId id="278" r:id="rId20"/>
    <p:sldId id="308" r:id="rId21"/>
    <p:sldId id="309" r:id="rId22"/>
    <p:sldId id="310" r:id="rId23"/>
    <p:sldId id="311" r:id="rId24"/>
    <p:sldId id="313" r:id="rId25"/>
    <p:sldId id="314" r:id="rId26"/>
    <p:sldId id="286" r:id="rId27"/>
    <p:sldId id="289" r:id="rId28"/>
    <p:sldId id="288" r:id="rId29"/>
    <p:sldId id="290" r:id="rId30"/>
    <p:sldId id="297" r:id="rId31"/>
    <p:sldId id="292" r:id="rId32"/>
    <p:sldId id="318" r:id="rId33"/>
    <p:sldId id="320" r:id="rId34"/>
    <p:sldId id="319" r:id="rId35"/>
    <p:sldId id="262" r:id="rId36"/>
    <p:sldId id="271" r:id="rId37"/>
    <p:sldId id="293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masis MT Pro Black" panose="020B0604020202020204" charset="0"/>
      <p:bold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0EC"/>
    <a:srgbClr val="FFF9C1"/>
    <a:srgbClr val="EAF6F4"/>
    <a:srgbClr val="009A46"/>
    <a:srgbClr val="000000"/>
    <a:srgbClr val="CD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168" autoAdjust="0"/>
  </p:normalViewPr>
  <p:slideViewPr>
    <p:cSldViewPr>
      <p:cViewPr varScale="1">
        <p:scale>
          <a:sx n="43" d="100"/>
          <a:sy n="43" d="100"/>
        </p:scale>
        <p:origin x="55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45231C-FAF7-4FBE-9A14-70CDAFF390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AE322-A114-4BD1-A512-DA07345A6ECA}">
      <dgm:prSet phldrT="[Text]" custT="1"/>
      <dgm:spPr/>
      <dgm:t>
        <a:bodyPr/>
        <a:lstStyle/>
        <a:p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4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4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6D9C-44BA-4A76-BC89-C0E96D2AFD6D}" type="parTrans" cxnId="{3196301E-3AB5-4771-91ED-9B27D07FD42C}">
      <dgm:prSet/>
      <dgm:spPr/>
      <dgm:t>
        <a:bodyPr/>
        <a:lstStyle/>
        <a:p>
          <a:endParaRPr lang="en-US"/>
        </a:p>
      </dgm:t>
    </dgm:pt>
    <dgm:pt modelId="{40B9CEE7-911C-4A4C-B6E9-3B6E6A5072E0}" type="sibTrans" cxnId="{3196301E-3AB5-4771-91ED-9B27D07FD42C}">
      <dgm:prSet/>
      <dgm:spPr/>
      <dgm:t>
        <a:bodyPr/>
        <a:lstStyle/>
        <a:p>
          <a:endParaRPr lang="en-US"/>
        </a:p>
      </dgm:t>
    </dgm:pt>
    <dgm:pt modelId="{2F3C6AAF-2D7F-4AE1-A3B3-0FB04D46CD86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4C3A5-2ED4-436E-B927-59418C7EC513}" type="parTrans" cxnId="{6DBCF054-C01D-4E59-9DDE-811A3AB580B7}">
      <dgm:prSet/>
      <dgm:spPr/>
      <dgm:t>
        <a:bodyPr/>
        <a:lstStyle/>
        <a:p>
          <a:endParaRPr lang="en-US"/>
        </a:p>
      </dgm:t>
    </dgm:pt>
    <dgm:pt modelId="{54344035-646D-4FCE-877B-0EF98A90BA46}" type="sibTrans" cxnId="{6DBCF054-C01D-4E59-9DDE-811A3AB580B7}">
      <dgm:prSet/>
      <dgm:spPr/>
      <dgm:t>
        <a:bodyPr/>
        <a:lstStyle/>
        <a:p>
          <a:endParaRPr lang="en-US"/>
        </a:p>
      </dgm:t>
    </dgm:pt>
    <dgm:pt modelId="{169C9B3A-BBA9-4948-A102-08FCBA5F7768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67F3C-BEAD-4321-BD38-BDA55A99064A}" type="parTrans" cxnId="{7C63AC1D-54BE-4707-B1EC-3D37A050B0DD}">
      <dgm:prSet/>
      <dgm:spPr/>
      <dgm:t>
        <a:bodyPr/>
        <a:lstStyle/>
        <a:p>
          <a:endParaRPr lang="en-US"/>
        </a:p>
      </dgm:t>
    </dgm:pt>
    <dgm:pt modelId="{CA880688-6660-48C2-A129-DD7658F089A5}" type="sibTrans" cxnId="{7C63AC1D-54BE-4707-B1EC-3D37A050B0DD}">
      <dgm:prSet/>
      <dgm:spPr/>
      <dgm:t>
        <a:bodyPr/>
        <a:lstStyle/>
        <a:p>
          <a:endParaRPr lang="en-US"/>
        </a:p>
      </dgm:t>
    </dgm:pt>
    <dgm:pt modelId="{2B5D0709-7FAC-4ECA-9D8D-E52BE7020CFB}" type="pres">
      <dgm:prSet presAssocID="{A045231C-FAF7-4FBE-9A14-70CDAFF39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41E0A5-6C15-46D6-B140-52031E9208A9}" type="pres">
      <dgm:prSet presAssocID="{631AE322-A114-4BD1-A512-DA07345A6ECA}" presName="hierRoot1" presStyleCnt="0"/>
      <dgm:spPr/>
    </dgm:pt>
    <dgm:pt modelId="{A6D31050-769A-4590-90AD-A7727202E6B2}" type="pres">
      <dgm:prSet presAssocID="{631AE322-A114-4BD1-A512-DA07345A6ECA}" presName="composite" presStyleCnt="0"/>
      <dgm:spPr/>
    </dgm:pt>
    <dgm:pt modelId="{7474212A-CA1B-4C7E-8F94-22166A32273F}" type="pres">
      <dgm:prSet presAssocID="{631AE322-A114-4BD1-A512-DA07345A6ECA}" presName="background" presStyleLbl="node0" presStyleIdx="0" presStyleCnt="1"/>
      <dgm:spPr/>
    </dgm:pt>
    <dgm:pt modelId="{9401316D-81F5-4E1D-A208-820E1AA7BF7A}" type="pres">
      <dgm:prSet presAssocID="{631AE322-A114-4BD1-A512-DA07345A6ECA}" presName="text" presStyleLbl="fgAcc0" presStyleIdx="0" presStyleCnt="1" custScaleX="1506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1BA6C1-0769-48DC-98C1-20DE5B271637}" type="pres">
      <dgm:prSet presAssocID="{631AE322-A114-4BD1-A512-DA07345A6ECA}" presName="hierChild2" presStyleCnt="0"/>
      <dgm:spPr/>
    </dgm:pt>
    <dgm:pt modelId="{15F0E090-AB90-4EE6-BED5-1AB23BA745C4}" type="pres">
      <dgm:prSet presAssocID="{43F4C3A5-2ED4-436E-B927-59418C7EC51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3DD65CD-EAF5-4F2D-97DE-22E3FCFEAF46}" type="pres">
      <dgm:prSet presAssocID="{2F3C6AAF-2D7F-4AE1-A3B3-0FB04D46CD86}" presName="hierRoot2" presStyleCnt="0"/>
      <dgm:spPr/>
    </dgm:pt>
    <dgm:pt modelId="{00170DB4-2A9B-4903-A3F2-61F2BDBC3399}" type="pres">
      <dgm:prSet presAssocID="{2F3C6AAF-2D7F-4AE1-A3B3-0FB04D46CD86}" presName="composite2" presStyleCnt="0"/>
      <dgm:spPr/>
    </dgm:pt>
    <dgm:pt modelId="{BE7587FD-3ADB-481E-86CC-774E18FEEF55}" type="pres">
      <dgm:prSet presAssocID="{2F3C6AAF-2D7F-4AE1-A3B3-0FB04D46CD86}" presName="background2" presStyleLbl="node2" presStyleIdx="0" presStyleCnt="2"/>
      <dgm:spPr/>
    </dgm:pt>
    <dgm:pt modelId="{A70EA8DA-158B-41F5-98A4-948AA381DADB}" type="pres">
      <dgm:prSet presAssocID="{2F3C6AAF-2D7F-4AE1-A3B3-0FB04D46CD86}" presName="text2" presStyleLbl="fgAcc2" presStyleIdx="0" presStyleCnt="2" custScaleX="1484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DF764-77B3-4E63-85AE-5B215F36A3C6}" type="pres">
      <dgm:prSet presAssocID="{2F3C6AAF-2D7F-4AE1-A3B3-0FB04D46CD86}" presName="hierChild3" presStyleCnt="0"/>
      <dgm:spPr/>
    </dgm:pt>
    <dgm:pt modelId="{DA724DDA-3CB7-43A8-884D-93E657F6C9CC}" type="pres">
      <dgm:prSet presAssocID="{24D67F3C-BEAD-4321-BD38-BDA55A99064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B87F7F3-23AD-45FF-B171-5A95D4457015}" type="pres">
      <dgm:prSet presAssocID="{169C9B3A-BBA9-4948-A102-08FCBA5F7768}" presName="hierRoot2" presStyleCnt="0"/>
      <dgm:spPr/>
    </dgm:pt>
    <dgm:pt modelId="{825EF137-98B0-4BE0-AA86-267D15B0E839}" type="pres">
      <dgm:prSet presAssocID="{169C9B3A-BBA9-4948-A102-08FCBA5F7768}" presName="composite2" presStyleCnt="0"/>
      <dgm:spPr/>
    </dgm:pt>
    <dgm:pt modelId="{2895F105-481C-48DE-8CB1-464AC692456F}" type="pres">
      <dgm:prSet presAssocID="{169C9B3A-BBA9-4948-A102-08FCBA5F7768}" presName="background2" presStyleLbl="node2" presStyleIdx="1" presStyleCnt="2"/>
      <dgm:spPr/>
    </dgm:pt>
    <dgm:pt modelId="{6C7EACBB-6E83-4B2E-8CD8-8DF1C0E11239}" type="pres">
      <dgm:prSet presAssocID="{169C9B3A-BBA9-4948-A102-08FCBA5F7768}" presName="text2" presStyleLbl="fgAcc2" presStyleIdx="1" presStyleCnt="2" custScaleX="131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FA42F-7205-41C8-A817-B579913FC7B1}" type="pres">
      <dgm:prSet presAssocID="{169C9B3A-BBA9-4948-A102-08FCBA5F7768}" presName="hierChild3" presStyleCnt="0"/>
      <dgm:spPr/>
    </dgm:pt>
  </dgm:ptLst>
  <dgm:cxnLst>
    <dgm:cxn modelId="{0622B795-5432-42F5-B35B-FE480900B6E2}" type="presOf" srcId="{24D67F3C-BEAD-4321-BD38-BDA55A99064A}" destId="{DA724DDA-3CB7-43A8-884D-93E657F6C9CC}" srcOrd="0" destOrd="0" presId="urn:microsoft.com/office/officeart/2005/8/layout/hierarchy1"/>
    <dgm:cxn modelId="{6DBCF054-C01D-4E59-9DDE-811A3AB580B7}" srcId="{631AE322-A114-4BD1-A512-DA07345A6ECA}" destId="{2F3C6AAF-2D7F-4AE1-A3B3-0FB04D46CD86}" srcOrd="0" destOrd="0" parTransId="{43F4C3A5-2ED4-436E-B927-59418C7EC513}" sibTransId="{54344035-646D-4FCE-877B-0EF98A90BA46}"/>
    <dgm:cxn modelId="{6D14C7F6-2101-4722-AD48-7F42F97A10A8}" type="presOf" srcId="{43F4C3A5-2ED4-436E-B927-59418C7EC513}" destId="{15F0E090-AB90-4EE6-BED5-1AB23BA745C4}" srcOrd="0" destOrd="0" presId="urn:microsoft.com/office/officeart/2005/8/layout/hierarchy1"/>
    <dgm:cxn modelId="{7F6E4D03-BA2B-43C2-AE46-AF22E9F6002C}" type="presOf" srcId="{169C9B3A-BBA9-4948-A102-08FCBA5F7768}" destId="{6C7EACBB-6E83-4B2E-8CD8-8DF1C0E11239}" srcOrd="0" destOrd="0" presId="urn:microsoft.com/office/officeart/2005/8/layout/hierarchy1"/>
    <dgm:cxn modelId="{3196301E-3AB5-4771-91ED-9B27D07FD42C}" srcId="{A045231C-FAF7-4FBE-9A14-70CDAFF390FF}" destId="{631AE322-A114-4BD1-A512-DA07345A6ECA}" srcOrd="0" destOrd="0" parTransId="{033C6D9C-44BA-4A76-BC89-C0E96D2AFD6D}" sibTransId="{40B9CEE7-911C-4A4C-B6E9-3B6E6A5072E0}"/>
    <dgm:cxn modelId="{4C0A923A-6BB9-49B1-8D6D-1C0563C1B2AC}" type="presOf" srcId="{631AE322-A114-4BD1-A512-DA07345A6ECA}" destId="{9401316D-81F5-4E1D-A208-820E1AA7BF7A}" srcOrd="0" destOrd="0" presId="urn:microsoft.com/office/officeart/2005/8/layout/hierarchy1"/>
    <dgm:cxn modelId="{FF9593DC-692B-47B2-8AAE-A6CDFAF2D12B}" type="presOf" srcId="{2F3C6AAF-2D7F-4AE1-A3B3-0FB04D46CD86}" destId="{A70EA8DA-158B-41F5-98A4-948AA381DADB}" srcOrd="0" destOrd="0" presId="urn:microsoft.com/office/officeart/2005/8/layout/hierarchy1"/>
    <dgm:cxn modelId="{7C63AC1D-54BE-4707-B1EC-3D37A050B0DD}" srcId="{631AE322-A114-4BD1-A512-DA07345A6ECA}" destId="{169C9B3A-BBA9-4948-A102-08FCBA5F7768}" srcOrd="1" destOrd="0" parTransId="{24D67F3C-BEAD-4321-BD38-BDA55A99064A}" sibTransId="{CA880688-6660-48C2-A129-DD7658F089A5}"/>
    <dgm:cxn modelId="{87BDE55D-4E37-4ABD-B1F2-B7D5FEAA5F84}" type="presOf" srcId="{A045231C-FAF7-4FBE-9A14-70CDAFF390FF}" destId="{2B5D0709-7FAC-4ECA-9D8D-E52BE7020CFB}" srcOrd="0" destOrd="0" presId="urn:microsoft.com/office/officeart/2005/8/layout/hierarchy1"/>
    <dgm:cxn modelId="{52AE71F4-680E-4514-81D7-45E9A515C315}" type="presParOf" srcId="{2B5D0709-7FAC-4ECA-9D8D-E52BE7020CFB}" destId="{3041E0A5-6C15-46D6-B140-52031E9208A9}" srcOrd="0" destOrd="0" presId="urn:microsoft.com/office/officeart/2005/8/layout/hierarchy1"/>
    <dgm:cxn modelId="{EC62245E-2AD8-41B5-8C1D-E7EEB46892EC}" type="presParOf" srcId="{3041E0A5-6C15-46D6-B140-52031E9208A9}" destId="{A6D31050-769A-4590-90AD-A7727202E6B2}" srcOrd="0" destOrd="0" presId="urn:microsoft.com/office/officeart/2005/8/layout/hierarchy1"/>
    <dgm:cxn modelId="{E1297086-B72B-4277-88E3-590434B881C2}" type="presParOf" srcId="{A6D31050-769A-4590-90AD-A7727202E6B2}" destId="{7474212A-CA1B-4C7E-8F94-22166A32273F}" srcOrd="0" destOrd="0" presId="urn:microsoft.com/office/officeart/2005/8/layout/hierarchy1"/>
    <dgm:cxn modelId="{7A7B2B7A-53FB-4F37-8F49-433DC5A3DCF8}" type="presParOf" srcId="{A6D31050-769A-4590-90AD-A7727202E6B2}" destId="{9401316D-81F5-4E1D-A208-820E1AA7BF7A}" srcOrd="1" destOrd="0" presId="urn:microsoft.com/office/officeart/2005/8/layout/hierarchy1"/>
    <dgm:cxn modelId="{DAB76155-D3CA-4AE9-9573-95BB4C52647B}" type="presParOf" srcId="{3041E0A5-6C15-46D6-B140-52031E9208A9}" destId="{271BA6C1-0769-48DC-98C1-20DE5B271637}" srcOrd="1" destOrd="0" presId="urn:microsoft.com/office/officeart/2005/8/layout/hierarchy1"/>
    <dgm:cxn modelId="{F0B5E8B3-1E8B-4D89-A82D-9C358B3938AD}" type="presParOf" srcId="{271BA6C1-0769-48DC-98C1-20DE5B271637}" destId="{15F0E090-AB90-4EE6-BED5-1AB23BA745C4}" srcOrd="0" destOrd="0" presId="urn:microsoft.com/office/officeart/2005/8/layout/hierarchy1"/>
    <dgm:cxn modelId="{F3B8FD77-283A-4D2B-9363-128834E89ECC}" type="presParOf" srcId="{271BA6C1-0769-48DC-98C1-20DE5B271637}" destId="{E3DD65CD-EAF5-4F2D-97DE-22E3FCFEAF46}" srcOrd="1" destOrd="0" presId="urn:microsoft.com/office/officeart/2005/8/layout/hierarchy1"/>
    <dgm:cxn modelId="{357701C1-2437-4709-BB85-3F1F5EB24A18}" type="presParOf" srcId="{E3DD65CD-EAF5-4F2D-97DE-22E3FCFEAF46}" destId="{00170DB4-2A9B-4903-A3F2-61F2BDBC3399}" srcOrd="0" destOrd="0" presId="urn:microsoft.com/office/officeart/2005/8/layout/hierarchy1"/>
    <dgm:cxn modelId="{5AF24C9B-065F-4FC7-B750-8E0630256FC5}" type="presParOf" srcId="{00170DB4-2A9B-4903-A3F2-61F2BDBC3399}" destId="{BE7587FD-3ADB-481E-86CC-774E18FEEF55}" srcOrd="0" destOrd="0" presId="urn:microsoft.com/office/officeart/2005/8/layout/hierarchy1"/>
    <dgm:cxn modelId="{24F64D21-AF41-41E2-8FA2-206C3BFA8B23}" type="presParOf" srcId="{00170DB4-2A9B-4903-A3F2-61F2BDBC3399}" destId="{A70EA8DA-158B-41F5-98A4-948AA381DADB}" srcOrd="1" destOrd="0" presId="urn:microsoft.com/office/officeart/2005/8/layout/hierarchy1"/>
    <dgm:cxn modelId="{65A59435-4589-433B-A982-60E03F830888}" type="presParOf" srcId="{E3DD65CD-EAF5-4F2D-97DE-22E3FCFEAF46}" destId="{338DF764-77B3-4E63-85AE-5B215F36A3C6}" srcOrd="1" destOrd="0" presId="urn:microsoft.com/office/officeart/2005/8/layout/hierarchy1"/>
    <dgm:cxn modelId="{90ABCFA8-CF6F-470A-B97E-FF57305977F7}" type="presParOf" srcId="{271BA6C1-0769-48DC-98C1-20DE5B271637}" destId="{DA724DDA-3CB7-43A8-884D-93E657F6C9CC}" srcOrd="2" destOrd="0" presId="urn:microsoft.com/office/officeart/2005/8/layout/hierarchy1"/>
    <dgm:cxn modelId="{6C3D64B9-44B1-4002-BC2A-A774275E7150}" type="presParOf" srcId="{271BA6C1-0769-48DC-98C1-20DE5B271637}" destId="{0B87F7F3-23AD-45FF-B171-5A95D4457015}" srcOrd="3" destOrd="0" presId="urn:microsoft.com/office/officeart/2005/8/layout/hierarchy1"/>
    <dgm:cxn modelId="{CAD53BB7-C06C-4EAC-A442-FB052A03D87D}" type="presParOf" srcId="{0B87F7F3-23AD-45FF-B171-5A95D4457015}" destId="{825EF137-98B0-4BE0-AA86-267D15B0E839}" srcOrd="0" destOrd="0" presId="urn:microsoft.com/office/officeart/2005/8/layout/hierarchy1"/>
    <dgm:cxn modelId="{C0D3448E-E25A-4DE7-9F3E-C590AC66082D}" type="presParOf" srcId="{825EF137-98B0-4BE0-AA86-267D15B0E839}" destId="{2895F105-481C-48DE-8CB1-464AC692456F}" srcOrd="0" destOrd="0" presId="urn:microsoft.com/office/officeart/2005/8/layout/hierarchy1"/>
    <dgm:cxn modelId="{39B1CA57-71EA-4814-8671-4DADA006EAF9}" type="presParOf" srcId="{825EF137-98B0-4BE0-AA86-267D15B0E839}" destId="{6C7EACBB-6E83-4B2E-8CD8-8DF1C0E11239}" srcOrd="1" destOrd="0" presId="urn:microsoft.com/office/officeart/2005/8/layout/hierarchy1"/>
    <dgm:cxn modelId="{2BA54714-62CB-4B3B-AFBC-23DE946EEB4A}" type="presParOf" srcId="{0B87F7F3-23AD-45FF-B171-5A95D4457015}" destId="{4BBFA42F-7205-41C8-A817-B579913FC7B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B4E3B-DF08-419C-89BF-6D6D791EC76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5AF176-F840-4FF1-AC43-BC9449F480A5}">
      <dgm:prSet phldrT="[Text]" custT="1"/>
      <dgm:spPr/>
      <dgm:t>
        <a:bodyPr/>
        <a:lstStyle/>
        <a:p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059F38-9CAD-48C2-AD1B-BD21D2E1BCAE}" type="parTrans" cxnId="{2FA1ADE9-7DC7-463C-8505-FF958DF72C43}">
      <dgm:prSet/>
      <dgm:spPr/>
      <dgm:t>
        <a:bodyPr/>
        <a:lstStyle/>
        <a:p>
          <a:endParaRPr lang="en-US"/>
        </a:p>
      </dgm:t>
    </dgm:pt>
    <dgm:pt modelId="{4F0295A1-1232-480E-8506-795175A0F86A}" type="sibTrans" cxnId="{2FA1ADE9-7DC7-463C-8505-FF958DF72C43}">
      <dgm:prSet/>
      <dgm:spPr/>
      <dgm:t>
        <a:bodyPr/>
        <a:lstStyle/>
        <a:p>
          <a:endParaRPr lang="en-US"/>
        </a:p>
      </dgm:t>
    </dgm:pt>
    <dgm:pt modelId="{D24A56CD-19DA-4360-BD75-19E2D3A4E7EC}">
      <dgm:prSet phldrT="[Text]" custT="1"/>
      <dgm:spPr/>
      <dgm:t>
        <a:bodyPr/>
        <a:lstStyle/>
        <a:p>
          <a:pPr algn="just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hùm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A7995-D336-4A83-987B-87B33E5C93EA}" type="parTrans" cxnId="{43B2C82F-33BB-4ABD-8061-D094C362CB0E}">
      <dgm:prSet/>
      <dgm:spPr/>
      <dgm:t>
        <a:bodyPr/>
        <a:lstStyle/>
        <a:p>
          <a:endParaRPr lang="en-US"/>
        </a:p>
      </dgm:t>
    </dgm:pt>
    <dgm:pt modelId="{84C91242-2554-4F08-B266-2B1D9AB1A783}" type="sibTrans" cxnId="{43B2C82F-33BB-4ABD-8061-D094C362CB0E}">
      <dgm:prSet/>
      <dgm:spPr/>
      <dgm:t>
        <a:bodyPr/>
        <a:lstStyle/>
        <a:p>
          <a:endParaRPr lang="en-US"/>
        </a:p>
      </dgm:t>
    </dgm:pt>
    <dgm:pt modelId="{FA49C46F-902B-44DE-97A3-65A52B1636AC}">
      <dgm:prSet phldrT="[Text]" custT="1"/>
      <dgm:spPr/>
      <dgm:t>
        <a:bodyPr/>
        <a:lstStyle/>
        <a:p>
          <a:pPr algn="just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CCE68-56CA-4D3C-AA42-25F6772C0D0E}" type="parTrans" cxnId="{58515B07-96A0-41BC-9B57-DA0C11D7173D}">
      <dgm:prSet/>
      <dgm:spPr/>
      <dgm:t>
        <a:bodyPr/>
        <a:lstStyle/>
        <a:p>
          <a:endParaRPr lang="en-US"/>
        </a:p>
      </dgm:t>
    </dgm:pt>
    <dgm:pt modelId="{4EDEA1A6-0D2F-4F89-9A7E-078B05ED3BBB}" type="sibTrans" cxnId="{58515B07-96A0-41BC-9B57-DA0C11D7173D}">
      <dgm:prSet/>
      <dgm:spPr/>
      <dgm:t>
        <a:bodyPr/>
        <a:lstStyle/>
        <a:p>
          <a:endParaRPr lang="en-US"/>
        </a:p>
      </dgm:t>
    </dgm:pt>
    <dgm:pt modelId="{605DA44B-AA27-42A3-B49F-0D7D6D6ECBA6}" type="pres">
      <dgm:prSet presAssocID="{F19B4E3B-DF08-419C-89BF-6D6D791EC76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EF7F55-5D2B-4C41-9734-F60BC593E65C}" type="pres">
      <dgm:prSet presAssocID="{0C5AF176-F840-4FF1-AC43-BC9449F480A5}" presName="hierRoot1" presStyleCnt="0"/>
      <dgm:spPr/>
    </dgm:pt>
    <dgm:pt modelId="{A91ED4A2-0CCA-4837-8120-FED495D4375C}" type="pres">
      <dgm:prSet presAssocID="{0C5AF176-F840-4FF1-AC43-BC9449F480A5}" presName="composite" presStyleCnt="0"/>
      <dgm:spPr/>
    </dgm:pt>
    <dgm:pt modelId="{F3D92D63-55D9-41F4-BD8E-5051BD9ABF43}" type="pres">
      <dgm:prSet presAssocID="{0C5AF176-F840-4FF1-AC43-BC9449F480A5}" presName="background" presStyleLbl="node0" presStyleIdx="0" presStyleCnt="1"/>
      <dgm:spPr/>
    </dgm:pt>
    <dgm:pt modelId="{CB22D9D5-066A-45EC-B4AD-A740FD3E2817}" type="pres">
      <dgm:prSet presAssocID="{0C5AF176-F840-4FF1-AC43-BC9449F480A5}" presName="text" presStyleLbl="fgAcc0" presStyleIdx="0" presStyleCnt="1" custScaleX="177538" custScaleY="56907" custLinFactNeighborX="-208" custLinFactNeighborY="-19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4D5C22-5AF8-4E12-BF25-E8D2B048A0C3}" type="pres">
      <dgm:prSet presAssocID="{0C5AF176-F840-4FF1-AC43-BC9449F480A5}" presName="hierChild2" presStyleCnt="0"/>
      <dgm:spPr/>
    </dgm:pt>
    <dgm:pt modelId="{922D752F-822E-46D6-9410-80C7FCD091F9}" type="pres">
      <dgm:prSet presAssocID="{70BA7995-D336-4A83-987B-87B33E5C93EA}" presName="Name10" presStyleLbl="parChTrans1D2" presStyleIdx="0" presStyleCnt="2"/>
      <dgm:spPr/>
      <dgm:t>
        <a:bodyPr/>
        <a:lstStyle/>
        <a:p>
          <a:endParaRPr lang="en-US"/>
        </a:p>
      </dgm:t>
    </dgm:pt>
    <dgm:pt modelId="{61E49D13-0B51-4E81-ABD0-4107A4B3E81D}" type="pres">
      <dgm:prSet presAssocID="{D24A56CD-19DA-4360-BD75-19E2D3A4E7EC}" presName="hierRoot2" presStyleCnt="0"/>
      <dgm:spPr/>
    </dgm:pt>
    <dgm:pt modelId="{B99D5C6C-ACAD-484F-A87D-315147704790}" type="pres">
      <dgm:prSet presAssocID="{D24A56CD-19DA-4360-BD75-19E2D3A4E7EC}" presName="composite2" presStyleCnt="0"/>
      <dgm:spPr/>
    </dgm:pt>
    <dgm:pt modelId="{CCE33D7B-BF37-4908-A36B-6F494671E89B}" type="pres">
      <dgm:prSet presAssocID="{D24A56CD-19DA-4360-BD75-19E2D3A4E7EC}" presName="background2" presStyleLbl="node2" presStyleIdx="0" presStyleCnt="2"/>
      <dgm:spPr/>
    </dgm:pt>
    <dgm:pt modelId="{5569D052-0C4D-4D89-BA99-53CC7FE5FB52}" type="pres">
      <dgm:prSet presAssocID="{D24A56CD-19DA-4360-BD75-19E2D3A4E7EC}" presName="text2" presStyleLbl="fgAcc2" presStyleIdx="0" presStyleCnt="2" custScaleX="174977" custLinFactNeighborX="6298" custLinFactNeighborY="-11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1440C8-3E39-4C67-9A64-475DEC42C831}" type="pres">
      <dgm:prSet presAssocID="{D24A56CD-19DA-4360-BD75-19E2D3A4E7EC}" presName="hierChild3" presStyleCnt="0"/>
      <dgm:spPr/>
    </dgm:pt>
    <dgm:pt modelId="{6E5A3820-3A78-406E-BC66-D9C373F451E0}" type="pres">
      <dgm:prSet presAssocID="{D90CCE68-56CA-4D3C-AA42-25F6772C0D0E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FDD8E9A-4950-4A60-84DC-8EFC756D8522}" type="pres">
      <dgm:prSet presAssocID="{FA49C46F-902B-44DE-97A3-65A52B1636AC}" presName="hierRoot2" presStyleCnt="0"/>
      <dgm:spPr/>
    </dgm:pt>
    <dgm:pt modelId="{260673A8-29F3-4E69-8977-BF7FF5C2EA39}" type="pres">
      <dgm:prSet presAssocID="{FA49C46F-902B-44DE-97A3-65A52B1636AC}" presName="composite2" presStyleCnt="0"/>
      <dgm:spPr/>
    </dgm:pt>
    <dgm:pt modelId="{FA5E8B11-CEE3-47E7-BF31-CE1C81528735}" type="pres">
      <dgm:prSet presAssocID="{FA49C46F-902B-44DE-97A3-65A52B1636AC}" presName="background2" presStyleLbl="node2" presStyleIdx="1" presStyleCnt="2"/>
      <dgm:spPr/>
    </dgm:pt>
    <dgm:pt modelId="{75DF7EC7-FF38-4569-B088-04BB1DE7E07D}" type="pres">
      <dgm:prSet presAssocID="{FA49C46F-902B-44DE-97A3-65A52B1636AC}" presName="text2" presStyleLbl="fgAcc2" presStyleIdx="1" presStyleCnt="2" custScaleX="1782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8A21BB-B3A7-4299-AA84-C63F5EDD284C}" type="pres">
      <dgm:prSet presAssocID="{FA49C46F-902B-44DE-97A3-65A52B1636AC}" presName="hierChild3" presStyleCnt="0"/>
      <dgm:spPr/>
    </dgm:pt>
  </dgm:ptLst>
  <dgm:cxnLst>
    <dgm:cxn modelId="{58515B07-96A0-41BC-9B57-DA0C11D7173D}" srcId="{0C5AF176-F840-4FF1-AC43-BC9449F480A5}" destId="{FA49C46F-902B-44DE-97A3-65A52B1636AC}" srcOrd="1" destOrd="0" parTransId="{D90CCE68-56CA-4D3C-AA42-25F6772C0D0E}" sibTransId="{4EDEA1A6-0D2F-4F89-9A7E-078B05ED3BBB}"/>
    <dgm:cxn modelId="{6F67C76D-325D-40C2-A016-8F2CE929218A}" type="presOf" srcId="{FA49C46F-902B-44DE-97A3-65A52B1636AC}" destId="{75DF7EC7-FF38-4569-B088-04BB1DE7E07D}" srcOrd="0" destOrd="0" presId="urn:microsoft.com/office/officeart/2005/8/layout/hierarchy1"/>
    <dgm:cxn modelId="{B8CE3ADE-4EB5-484A-8191-FDEA7B91F5BD}" type="presOf" srcId="{F19B4E3B-DF08-419C-89BF-6D6D791EC76C}" destId="{605DA44B-AA27-42A3-B49F-0D7D6D6ECBA6}" srcOrd="0" destOrd="0" presId="urn:microsoft.com/office/officeart/2005/8/layout/hierarchy1"/>
    <dgm:cxn modelId="{59F8AC7D-4C17-475B-8697-650A11699B69}" type="presOf" srcId="{D90CCE68-56CA-4D3C-AA42-25F6772C0D0E}" destId="{6E5A3820-3A78-406E-BC66-D9C373F451E0}" srcOrd="0" destOrd="0" presId="urn:microsoft.com/office/officeart/2005/8/layout/hierarchy1"/>
    <dgm:cxn modelId="{9ABFBC2E-56AD-43AD-8182-42AC1D98303A}" type="presOf" srcId="{D24A56CD-19DA-4360-BD75-19E2D3A4E7EC}" destId="{5569D052-0C4D-4D89-BA99-53CC7FE5FB52}" srcOrd="0" destOrd="0" presId="urn:microsoft.com/office/officeart/2005/8/layout/hierarchy1"/>
    <dgm:cxn modelId="{A4C89333-54D6-403B-8C78-99AC5557040F}" type="presOf" srcId="{0C5AF176-F840-4FF1-AC43-BC9449F480A5}" destId="{CB22D9D5-066A-45EC-B4AD-A740FD3E2817}" srcOrd="0" destOrd="0" presId="urn:microsoft.com/office/officeart/2005/8/layout/hierarchy1"/>
    <dgm:cxn modelId="{2FA1ADE9-7DC7-463C-8505-FF958DF72C43}" srcId="{F19B4E3B-DF08-419C-89BF-6D6D791EC76C}" destId="{0C5AF176-F840-4FF1-AC43-BC9449F480A5}" srcOrd="0" destOrd="0" parTransId="{00059F38-9CAD-48C2-AD1B-BD21D2E1BCAE}" sibTransId="{4F0295A1-1232-480E-8506-795175A0F86A}"/>
    <dgm:cxn modelId="{43B2C82F-33BB-4ABD-8061-D094C362CB0E}" srcId="{0C5AF176-F840-4FF1-AC43-BC9449F480A5}" destId="{D24A56CD-19DA-4360-BD75-19E2D3A4E7EC}" srcOrd="0" destOrd="0" parTransId="{70BA7995-D336-4A83-987B-87B33E5C93EA}" sibTransId="{84C91242-2554-4F08-B266-2B1D9AB1A783}"/>
    <dgm:cxn modelId="{E13477EE-DC5A-4E7C-AA3F-AB3C228D1CC7}" type="presOf" srcId="{70BA7995-D336-4A83-987B-87B33E5C93EA}" destId="{922D752F-822E-46D6-9410-80C7FCD091F9}" srcOrd="0" destOrd="0" presId="urn:microsoft.com/office/officeart/2005/8/layout/hierarchy1"/>
    <dgm:cxn modelId="{0DBAE0C1-DEC7-48F6-85C1-FEC605D044CF}" type="presParOf" srcId="{605DA44B-AA27-42A3-B49F-0D7D6D6ECBA6}" destId="{7DEF7F55-5D2B-4C41-9734-F60BC593E65C}" srcOrd="0" destOrd="0" presId="urn:microsoft.com/office/officeart/2005/8/layout/hierarchy1"/>
    <dgm:cxn modelId="{044B4EA8-A38D-4E36-8B10-35FF242343E1}" type="presParOf" srcId="{7DEF7F55-5D2B-4C41-9734-F60BC593E65C}" destId="{A91ED4A2-0CCA-4837-8120-FED495D4375C}" srcOrd="0" destOrd="0" presId="urn:microsoft.com/office/officeart/2005/8/layout/hierarchy1"/>
    <dgm:cxn modelId="{DC308FBA-AEFE-4609-AE16-979A4E44095A}" type="presParOf" srcId="{A91ED4A2-0CCA-4837-8120-FED495D4375C}" destId="{F3D92D63-55D9-41F4-BD8E-5051BD9ABF43}" srcOrd="0" destOrd="0" presId="urn:microsoft.com/office/officeart/2005/8/layout/hierarchy1"/>
    <dgm:cxn modelId="{7C431868-3672-4F52-817A-05373E0BC730}" type="presParOf" srcId="{A91ED4A2-0CCA-4837-8120-FED495D4375C}" destId="{CB22D9D5-066A-45EC-B4AD-A740FD3E2817}" srcOrd="1" destOrd="0" presId="urn:microsoft.com/office/officeart/2005/8/layout/hierarchy1"/>
    <dgm:cxn modelId="{FF859126-11DA-489F-B68E-C161D6766484}" type="presParOf" srcId="{7DEF7F55-5D2B-4C41-9734-F60BC593E65C}" destId="{0D4D5C22-5AF8-4E12-BF25-E8D2B048A0C3}" srcOrd="1" destOrd="0" presId="urn:microsoft.com/office/officeart/2005/8/layout/hierarchy1"/>
    <dgm:cxn modelId="{4DC25D7F-9F25-4E2E-977E-68F7473DD156}" type="presParOf" srcId="{0D4D5C22-5AF8-4E12-BF25-E8D2B048A0C3}" destId="{922D752F-822E-46D6-9410-80C7FCD091F9}" srcOrd="0" destOrd="0" presId="urn:microsoft.com/office/officeart/2005/8/layout/hierarchy1"/>
    <dgm:cxn modelId="{AF8322E0-05F9-4695-9373-58B062E60265}" type="presParOf" srcId="{0D4D5C22-5AF8-4E12-BF25-E8D2B048A0C3}" destId="{61E49D13-0B51-4E81-ABD0-4107A4B3E81D}" srcOrd="1" destOrd="0" presId="urn:microsoft.com/office/officeart/2005/8/layout/hierarchy1"/>
    <dgm:cxn modelId="{0CD3D770-87D5-4B77-AC1A-0A2E46AEEEED}" type="presParOf" srcId="{61E49D13-0B51-4E81-ABD0-4107A4B3E81D}" destId="{B99D5C6C-ACAD-484F-A87D-315147704790}" srcOrd="0" destOrd="0" presId="urn:microsoft.com/office/officeart/2005/8/layout/hierarchy1"/>
    <dgm:cxn modelId="{C1679A63-B0A3-4159-BBE4-351C248A8523}" type="presParOf" srcId="{B99D5C6C-ACAD-484F-A87D-315147704790}" destId="{CCE33D7B-BF37-4908-A36B-6F494671E89B}" srcOrd="0" destOrd="0" presId="urn:microsoft.com/office/officeart/2005/8/layout/hierarchy1"/>
    <dgm:cxn modelId="{331A7FF2-A3E5-4257-9F3C-16EA4F6F2201}" type="presParOf" srcId="{B99D5C6C-ACAD-484F-A87D-315147704790}" destId="{5569D052-0C4D-4D89-BA99-53CC7FE5FB52}" srcOrd="1" destOrd="0" presId="urn:microsoft.com/office/officeart/2005/8/layout/hierarchy1"/>
    <dgm:cxn modelId="{D3FC7D1D-BF6A-4D37-9F81-C374E467935E}" type="presParOf" srcId="{61E49D13-0B51-4E81-ABD0-4107A4B3E81D}" destId="{121440C8-3E39-4C67-9A64-475DEC42C831}" srcOrd="1" destOrd="0" presId="urn:microsoft.com/office/officeart/2005/8/layout/hierarchy1"/>
    <dgm:cxn modelId="{CB64661A-7F7E-419E-A0F5-11982093C213}" type="presParOf" srcId="{0D4D5C22-5AF8-4E12-BF25-E8D2B048A0C3}" destId="{6E5A3820-3A78-406E-BC66-D9C373F451E0}" srcOrd="2" destOrd="0" presId="urn:microsoft.com/office/officeart/2005/8/layout/hierarchy1"/>
    <dgm:cxn modelId="{E442259F-25A3-47A2-A720-347663209465}" type="presParOf" srcId="{0D4D5C22-5AF8-4E12-BF25-E8D2B048A0C3}" destId="{3FDD8E9A-4950-4A60-84DC-8EFC756D8522}" srcOrd="3" destOrd="0" presId="urn:microsoft.com/office/officeart/2005/8/layout/hierarchy1"/>
    <dgm:cxn modelId="{D346DACD-67D4-4EDC-AECF-F797D95985D0}" type="presParOf" srcId="{3FDD8E9A-4950-4A60-84DC-8EFC756D8522}" destId="{260673A8-29F3-4E69-8977-BF7FF5C2EA39}" srcOrd="0" destOrd="0" presId="urn:microsoft.com/office/officeart/2005/8/layout/hierarchy1"/>
    <dgm:cxn modelId="{F82CE46E-0693-4AB4-BEB2-7D46F13CA8D1}" type="presParOf" srcId="{260673A8-29F3-4E69-8977-BF7FF5C2EA39}" destId="{FA5E8B11-CEE3-47E7-BF31-CE1C81528735}" srcOrd="0" destOrd="0" presId="urn:microsoft.com/office/officeart/2005/8/layout/hierarchy1"/>
    <dgm:cxn modelId="{AED651BB-48DC-4847-98DF-2C58CA68AE08}" type="presParOf" srcId="{260673A8-29F3-4E69-8977-BF7FF5C2EA39}" destId="{75DF7EC7-FF38-4569-B088-04BB1DE7E07D}" srcOrd="1" destOrd="0" presId="urn:microsoft.com/office/officeart/2005/8/layout/hierarchy1"/>
    <dgm:cxn modelId="{23854606-9DCD-48C7-8767-DB6D5694A928}" type="presParOf" srcId="{3FDD8E9A-4950-4A60-84DC-8EFC756D8522}" destId="{688A21BB-B3A7-4299-AA84-C63F5EDD28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5231C-FAF7-4FBE-9A14-70CDAFF390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1AE322-A114-4BD1-A512-DA07345A6ECA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3C6D9C-44BA-4A76-BC89-C0E96D2AFD6D}" type="parTrans" cxnId="{3196301E-3AB5-4771-91ED-9B27D07FD42C}">
      <dgm:prSet/>
      <dgm:spPr/>
      <dgm:t>
        <a:bodyPr/>
        <a:lstStyle/>
        <a:p>
          <a:endParaRPr lang="en-US"/>
        </a:p>
      </dgm:t>
    </dgm:pt>
    <dgm:pt modelId="{40B9CEE7-911C-4A4C-B6E9-3B6E6A5072E0}" type="sibTrans" cxnId="{3196301E-3AB5-4771-91ED-9B27D07FD42C}">
      <dgm:prSet/>
      <dgm:spPr/>
      <dgm:t>
        <a:bodyPr/>
        <a:lstStyle/>
        <a:p>
          <a:endParaRPr lang="en-US"/>
        </a:p>
      </dgm:t>
    </dgm:pt>
    <dgm:pt modelId="{2F3C6AAF-2D7F-4AE1-A3B3-0FB04D46CD86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4C3A5-2ED4-436E-B927-59418C7EC513}" type="parTrans" cxnId="{6DBCF054-C01D-4E59-9DDE-811A3AB580B7}">
      <dgm:prSet/>
      <dgm:spPr/>
      <dgm:t>
        <a:bodyPr/>
        <a:lstStyle/>
        <a:p>
          <a:endParaRPr lang="en-US"/>
        </a:p>
      </dgm:t>
    </dgm:pt>
    <dgm:pt modelId="{54344035-646D-4FCE-877B-0EF98A90BA46}" type="sibTrans" cxnId="{6DBCF054-C01D-4E59-9DDE-811A3AB580B7}">
      <dgm:prSet/>
      <dgm:spPr/>
      <dgm:t>
        <a:bodyPr/>
        <a:lstStyle/>
        <a:p>
          <a:endParaRPr lang="en-US"/>
        </a:p>
      </dgm:t>
    </dgm:pt>
    <dgm:pt modelId="{169C9B3A-BBA9-4948-A102-08FCBA5F7768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67F3C-BEAD-4321-BD38-BDA55A99064A}" type="parTrans" cxnId="{7C63AC1D-54BE-4707-B1EC-3D37A050B0DD}">
      <dgm:prSet/>
      <dgm:spPr/>
      <dgm:t>
        <a:bodyPr/>
        <a:lstStyle/>
        <a:p>
          <a:endParaRPr lang="en-US"/>
        </a:p>
      </dgm:t>
    </dgm:pt>
    <dgm:pt modelId="{CA880688-6660-48C2-A129-DD7658F089A5}" type="sibTrans" cxnId="{7C63AC1D-54BE-4707-B1EC-3D37A050B0DD}">
      <dgm:prSet/>
      <dgm:spPr/>
      <dgm:t>
        <a:bodyPr/>
        <a:lstStyle/>
        <a:p>
          <a:endParaRPr lang="en-US"/>
        </a:p>
      </dgm:t>
    </dgm:pt>
    <dgm:pt modelId="{9D61C40E-65B6-4BB9-A764-2AC4167103B9}">
      <dgm:prSet phldrT="[Text]" custT="1"/>
      <dgm:spPr/>
      <dgm:t>
        <a:bodyPr/>
        <a:lstStyle/>
        <a:p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47564F-F86F-4DFC-943E-18F08C662A40}" type="parTrans" cxnId="{2C4579AF-1F7C-4796-A644-BD74D0AFFC38}">
      <dgm:prSet/>
      <dgm:spPr/>
      <dgm:t>
        <a:bodyPr/>
        <a:lstStyle/>
        <a:p>
          <a:endParaRPr lang="en-US"/>
        </a:p>
      </dgm:t>
    </dgm:pt>
    <dgm:pt modelId="{34754095-D494-40B1-B863-ED0E990572AB}" type="sibTrans" cxnId="{2C4579AF-1F7C-4796-A644-BD74D0AFFC38}">
      <dgm:prSet/>
      <dgm:spPr/>
      <dgm:t>
        <a:bodyPr/>
        <a:lstStyle/>
        <a:p>
          <a:endParaRPr lang="en-US"/>
        </a:p>
      </dgm:t>
    </dgm:pt>
    <dgm:pt modelId="{0F04E280-A67B-4344-B579-F581019633E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bậc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thấp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chưa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phân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thành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thân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rễ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Cấu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trúc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đơn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tập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đoàn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sợi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0550F7-9D48-48E2-B579-466A6083BDF5}" type="parTrans" cxnId="{E0F8EE05-CF28-4D9A-8950-2F044CCEBB32}">
      <dgm:prSet/>
      <dgm:spPr/>
      <dgm:t>
        <a:bodyPr/>
        <a:lstStyle/>
        <a:p>
          <a:endParaRPr lang="en-US"/>
        </a:p>
      </dgm:t>
    </dgm:pt>
    <dgm:pt modelId="{3CE2D82C-14C9-4089-AD5C-542765F7530B}" type="sibTrans" cxnId="{E0F8EE05-CF28-4D9A-8950-2F044CCEBB32}">
      <dgm:prSet/>
      <dgm:spPr/>
      <dgm:t>
        <a:bodyPr/>
        <a:lstStyle/>
        <a:p>
          <a:endParaRPr lang="en-US"/>
        </a:p>
      </dgm:t>
    </dgm:pt>
    <dgm:pt modelId="{80D4F571-5711-45FF-A090-7399EFB6862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dây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biến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nhiệt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hô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hấp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bằng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mang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59D3C-090A-4886-867D-ECD81BB55FF7}" type="parTrans" cxnId="{D78E47CF-3A2D-403B-AB1D-615A19EA2A41}">
      <dgm:prSet/>
      <dgm:spPr/>
      <dgm:t>
        <a:bodyPr/>
        <a:lstStyle/>
        <a:p>
          <a:endParaRPr lang="en-US"/>
        </a:p>
      </dgm:t>
    </dgm:pt>
    <dgm:pt modelId="{AEE9EA5C-D88C-4F6F-8CC5-3755DD2C65C4}" type="sibTrans" cxnId="{D78E47CF-3A2D-403B-AB1D-615A19EA2A41}">
      <dgm:prSet/>
      <dgm:spPr/>
      <dgm:t>
        <a:bodyPr/>
        <a:lstStyle/>
        <a:p>
          <a:endParaRPr lang="en-US"/>
        </a:p>
      </dgm:t>
    </dgm:pt>
    <dgm:pt modelId="{EA11AA0B-5AE7-4EA0-BC8C-571B31141D37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Giáp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xác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bởi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ngoài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còn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gọi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kitin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91C442-F7D7-4838-ADCC-6CCBCDB892EB}" type="parTrans" cxnId="{BFD3D81D-F620-4029-BE6B-16E093BFBAD4}">
      <dgm:prSet/>
      <dgm:spPr/>
      <dgm:t>
        <a:bodyPr/>
        <a:lstStyle/>
        <a:p>
          <a:endParaRPr lang="en-US"/>
        </a:p>
      </dgm:t>
    </dgm:pt>
    <dgm:pt modelId="{C2211DD4-5A1F-4142-B9E3-F9442C88EF86}" type="sibTrans" cxnId="{BFD3D81D-F620-4029-BE6B-16E093BFBAD4}">
      <dgm:prSet/>
      <dgm:spPr/>
      <dgm:t>
        <a:bodyPr/>
        <a:lstStyle/>
        <a:p>
          <a:endParaRPr lang="en-US"/>
        </a:p>
      </dgm:t>
    </dgm:pt>
    <dgm:pt modelId="{8461C640-2286-44E3-A208-DAEE1121C45D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ĐV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nhuyễn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này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thường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vôi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D9A847-6418-41AF-8C02-97CE861EA824}" type="parTrans" cxnId="{D5D20A0A-22EA-4440-8D6A-E431B4FF5F43}">
      <dgm:prSet/>
      <dgm:spPr/>
      <dgm:t>
        <a:bodyPr/>
        <a:lstStyle/>
        <a:p>
          <a:endParaRPr lang="en-US"/>
        </a:p>
      </dgm:t>
    </dgm:pt>
    <dgm:pt modelId="{5623483A-AD58-4BB2-9869-0A6B915528B3}" type="sibTrans" cxnId="{D5D20A0A-22EA-4440-8D6A-E431B4FF5F43}">
      <dgm:prSet/>
      <dgm:spPr/>
      <dgm:t>
        <a:bodyPr/>
        <a:lstStyle/>
        <a:p>
          <a:endParaRPr lang="en-US"/>
        </a:p>
      </dgm:t>
    </dgm:pt>
    <dgm:pt modelId="{BDE18961-3861-4C31-916A-5BE06DA50A1F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màng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ối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909B91-53ED-41AF-8B05-4DA825432F21}" type="parTrans" cxnId="{EA1F9BEF-2F65-41D0-ADFF-7215737AF421}">
      <dgm:prSet/>
      <dgm:spPr/>
      <dgm:t>
        <a:bodyPr/>
        <a:lstStyle/>
        <a:p>
          <a:endParaRPr lang="en-US"/>
        </a:p>
      </dgm:t>
    </dgm:pt>
    <dgm:pt modelId="{7E447018-F26A-4398-ABDC-0DA2CFFFADDA}" type="sibTrans" cxnId="{EA1F9BEF-2F65-41D0-ADFF-7215737AF421}">
      <dgm:prSet/>
      <dgm:spPr/>
      <dgm:t>
        <a:bodyPr/>
        <a:lstStyle/>
        <a:p>
          <a:endParaRPr lang="en-US"/>
        </a:p>
      </dgm:t>
    </dgm:pt>
    <dgm:pt modelId="{AA089D18-D173-4B73-ACF7-71CAAAB990C1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tính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mồi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13B767-330D-4766-A352-B6902816B7F4}" type="parTrans" cxnId="{EF037768-3514-4D3D-84D8-A966C67BE131}">
      <dgm:prSet/>
      <dgm:spPr/>
      <dgm:t>
        <a:bodyPr/>
        <a:lstStyle/>
        <a:p>
          <a:endParaRPr lang="en-US"/>
        </a:p>
      </dgm:t>
    </dgm:pt>
    <dgm:pt modelId="{31C11EC4-722D-4668-8E76-1F6ABEA57E4E}" type="sibTrans" cxnId="{EF037768-3514-4D3D-84D8-A966C67BE131}">
      <dgm:prSet/>
      <dgm:spPr/>
      <dgm:t>
        <a:bodyPr/>
        <a:lstStyle/>
        <a:p>
          <a:endParaRPr lang="en-US"/>
        </a:p>
      </dgm:t>
    </dgm:pt>
    <dgm:pt modelId="{83F2D965-A244-48CA-AE5C-DA823CFC45AE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EDB9D5-2FB0-4DC8-81C3-7545E8B47F5B}" type="parTrans" cxnId="{EC48706E-282C-4E8D-BBC8-B31D973571BC}">
      <dgm:prSet/>
      <dgm:spPr/>
      <dgm:t>
        <a:bodyPr/>
        <a:lstStyle/>
        <a:p>
          <a:endParaRPr lang="en-US"/>
        </a:p>
      </dgm:t>
    </dgm:pt>
    <dgm:pt modelId="{BE8AB612-B6A2-4F48-83EC-88D6935C93FD}" type="sibTrans" cxnId="{EC48706E-282C-4E8D-BBC8-B31D973571BC}">
      <dgm:prSet/>
      <dgm:spPr/>
      <dgm:t>
        <a:bodyPr/>
        <a:lstStyle/>
        <a:p>
          <a:endParaRPr lang="en-US"/>
        </a:p>
      </dgm:t>
    </dgm:pt>
    <dgm:pt modelId="{719A433C-8E69-441D-A6DE-09ADD47CA95C}">
      <dgm:prSet phldrT="[Text]" custT="1"/>
      <dgm:spPr/>
      <dgm:t>
        <a:bodyPr/>
        <a:lstStyle/>
        <a:p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lợ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1B63-EC35-4E63-B660-1EAEBF76F8E1}" type="parTrans" cxnId="{065C993B-0EC4-48F3-82BE-0994E226E64F}">
      <dgm:prSet/>
      <dgm:spPr/>
      <dgm:t>
        <a:bodyPr/>
        <a:lstStyle/>
        <a:p>
          <a:endParaRPr lang="en-US"/>
        </a:p>
      </dgm:t>
    </dgm:pt>
    <dgm:pt modelId="{E0708457-A8D0-4B4F-94BE-F9AACBED9BAC}" type="sibTrans" cxnId="{065C993B-0EC4-48F3-82BE-0994E226E64F}">
      <dgm:prSet/>
      <dgm:spPr/>
      <dgm:t>
        <a:bodyPr/>
        <a:lstStyle/>
        <a:p>
          <a:endParaRPr lang="en-US"/>
        </a:p>
      </dgm:t>
    </dgm:pt>
    <dgm:pt modelId="{9D2F4C99-61BA-4D95-BEAD-E1684E844D51}">
      <dgm:prSet phldrT="[Text]" custT="1"/>
      <dgm:spPr/>
      <dgm:t>
        <a:bodyPr/>
        <a:lstStyle/>
        <a:p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B37D1-5663-40DE-A12C-F27317CFF1AE}" type="parTrans" cxnId="{FAB685BB-5EA5-417C-9372-EED991CC2C46}">
      <dgm:prSet/>
      <dgm:spPr/>
      <dgm:t>
        <a:bodyPr/>
        <a:lstStyle/>
        <a:p>
          <a:endParaRPr lang="en-US"/>
        </a:p>
      </dgm:t>
    </dgm:pt>
    <dgm:pt modelId="{FA603CC9-0C7E-4F12-B5AD-BD388EFD4122}" type="sibTrans" cxnId="{FAB685BB-5EA5-417C-9372-EED991CC2C46}">
      <dgm:prSet/>
      <dgm:spPr/>
      <dgm:t>
        <a:bodyPr/>
        <a:lstStyle/>
        <a:p>
          <a:endParaRPr lang="en-US"/>
        </a:p>
      </dgm:t>
    </dgm:pt>
    <dgm:pt modelId="{3456BFB8-FCBE-4607-86BC-1A6F8FE8A668}">
      <dgm:prSet phldrT="[Text]" custT="1"/>
      <dgm:spPr/>
      <dgm:t>
        <a:bodyPr/>
        <a:lstStyle/>
        <a:p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Những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thủy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cả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mùn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bã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hữu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8E4EB-AA1A-4DA0-83E0-E5B8E4A20125}" type="sibTrans" cxnId="{83057B6F-1E4D-46D5-B1A0-8601894EEC4C}">
      <dgm:prSet/>
      <dgm:spPr/>
      <dgm:t>
        <a:bodyPr/>
        <a:lstStyle/>
        <a:p>
          <a:endParaRPr lang="en-US"/>
        </a:p>
      </dgm:t>
    </dgm:pt>
    <dgm:pt modelId="{03BC71FA-BB5A-46F7-8854-A660C9D74C47}" type="parTrans" cxnId="{83057B6F-1E4D-46D5-B1A0-8601894EEC4C}">
      <dgm:prSet/>
      <dgm:spPr/>
      <dgm:t>
        <a:bodyPr/>
        <a:lstStyle/>
        <a:p>
          <a:endParaRPr lang="en-US"/>
        </a:p>
      </dgm:t>
    </dgm:pt>
    <dgm:pt modelId="{2B5D0709-7FAC-4ECA-9D8D-E52BE7020CFB}" type="pres">
      <dgm:prSet presAssocID="{A045231C-FAF7-4FBE-9A14-70CDAFF39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041E0A5-6C15-46D6-B140-52031E9208A9}" type="pres">
      <dgm:prSet presAssocID="{631AE322-A114-4BD1-A512-DA07345A6ECA}" presName="hierRoot1" presStyleCnt="0"/>
      <dgm:spPr/>
    </dgm:pt>
    <dgm:pt modelId="{A6D31050-769A-4590-90AD-A7727202E6B2}" type="pres">
      <dgm:prSet presAssocID="{631AE322-A114-4BD1-A512-DA07345A6ECA}" presName="composite" presStyleCnt="0"/>
      <dgm:spPr/>
    </dgm:pt>
    <dgm:pt modelId="{7474212A-CA1B-4C7E-8F94-22166A32273F}" type="pres">
      <dgm:prSet presAssocID="{631AE322-A114-4BD1-A512-DA07345A6ECA}" presName="background" presStyleLbl="node0" presStyleIdx="0" presStyleCnt="1"/>
      <dgm:spPr/>
    </dgm:pt>
    <dgm:pt modelId="{9401316D-81F5-4E1D-A208-820E1AA7BF7A}" type="pres">
      <dgm:prSet presAssocID="{631AE322-A114-4BD1-A512-DA07345A6ECA}" presName="text" presStyleLbl="fgAcc0" presStyleIdx="0" presStyleCnt="1" custScaleX="625449" custScaleY="101534" custLinFactY="-100000" custLinFactNeighborX="-52315" custLinFactNeighborY="-1446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1BA6C1-0769-48DC-98C1-20DE5B271637}" type="pres">
      <dgm:prSet presAssocID="{631AE322-A114-4BD1-A512-DA07345A6ECA}" presName="hierChild2" presStyleCnt="0"/>
      <dgm:spPr/>
    </dgm:pt>
    <dgm:pt modelId="{15F0E090-AB90-4EE6-BED5-1AB23BA745C4}" type="pres">
      <dgm:prSet presAssocID="{43F4C3A5-2ED4-436E-B927-59418C7EC513}" presName="Name10" presStyleLbl="parChTrans1D2" presStyleIdx="0" presStyleCnt="3"/>
      <dgm:spPr/>
      <dgm:t>
        <a:bodyPr/>
        <a:lstStyle/>
        <a:p>
          <a:endParaRPr lang="en-US"/>
        </a:p>
      </dgm:t>
    </dgm:pt>
    <dgm:pt modelId="{E3DD65CD-EAF5-4F2D-97DE-22E3FCFEAF46}" type="pres">
      <dgm:prSet presAssocID="{2F3C6AAF-2D7F-4AE1-A3B3-0FB04D46CD86}" presName="hierRoot2" presStyleCnt="0"/>
      <dgm:spPr/>
    </dgm:pt>
    <dgm:pt modelId="{00170DB4-2A9B-4903-A3F2-61F2BDBC3399}" type="pres">
      <dgm:prSet presAssocID="{2F3C6AAF-2D7F-4AE1-A3B3-0FB04D46CD86}" presName="composite2" presStyleCnt="0"/>
      <dgm:spPr/>
    </dgm:pt>
    <dgm:pt modelId="{BE7587FD-3ADB-481E-86CC-774E18FEEF55}" type="pres">
      <dgm:prSet presAssocID="{2F3C6AAF-2D7F-4AE1-A3B3-0FB04D46CD86}" presName="background2" presStyleLbl="node2" presStyleIdx="0" presStyleCnt="3"/>
      <dgm:spPr/>
    </dgm:pt>
    <dgm:pt modelId="{A70EA8DA-158B-41F5-98A4-948AA381DADB}" type="pres">
      <dgm:prSet presAssocID="{2F3C6AAF-2D7F-4AE1-A3B3-0FB04D46CD86}" presName="text2" presStyleLbl="fgAcc2" presStyleIdx="0" presStyleCnt="3" custScaleX="318687" custLinFactNeighborX="-49087" custLinFactNeighborY="-427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8DF764-77B3-4E63-85AE-5B215F36A3C6}" type="pres">
      <dgm:prSet presAssocID="{2F3C6AAF-2D7F-4AE1-A3B3-0FB04D46CD86}" presName="hierChild3" presStyleCnt="0"/>
      <dgm:spPr/>
    </dgm:pt>
    <dgm:pt modelId="{880B2DA0-DEAE-4218-A1FA-ED42CC981BEA}" type="pres">
      <dgm:prSet presAssocID="{71259D3C-090A-4886-867D-ECD81BB55FF7}" presName="Name17" presStyleLbl="parChTrans1D3" presStyleIdx="0" presStyleCnt="10"/>
      <dgm:spPr/>
      <dgm:t>
        <a:bodyPr/>
        <a:lstStyle/>
        <a:p>
          <a:endParaRPr lang="en-US"/>
        </a:p>
      </dgm:t>
    </dgm:pt>
    <dgm:pt modelId="{A0BC5AF8-586B-4055-90A8-DA7E22754901}" type="pres">
      <dgm:prSet presAssocID="{80D4F571-5711-45FF-A090-7399EFB68627}" presName="hierRoot3" presStyleCnt="0"/>
      <dgm:spPr/>
    </dgm:pt>
    <dgm:pt modelId="{4C193C6A-7B36-4423-9624-13A6082AF62B}" type="pres">
      <dgm:prSet presAssocID="{80D4F571-5711-45FF-A090-7399EFB68627}" presName="composite3" presStyleCnt="0"/>
      <dgm:spPr/>
    </dgm:pt>
    <dgm:pt modelId="{E3B24D66-049D-4319-9334-27A709044A61}" type="pres">
      <dgm:prSet presAssocID="{80D4F571-5711-45FF-A090-7399EFB68627}" presName="background3" presStyleLbl="node3" presStyleIdx="0" presStyleCnt="10"/>
      <dgm:spPr/>
    </dgm:pt>
    <dgm:pt modelId="{0082766E-A74E-4131-8AB6-B3FD6C389425}" type="pres">
      <dgm:prSet presAssocID="{80D4F571-5711-45FF-A090-7399EFB68627}" presName="text3" presStyleLbl="fgAcc3" presStyleIdx="0" presStyleCnt="10" custScaleX="98922" custScaleY="4155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C77C55-79EA-44D9-A30E-329A13A8792A}" type="pres">
      <dgm:prSet presAssocID="{80D4F571-5711-45FF-A090-7399EFB68627}" presName="hierChild4" presStyleCnt="0"/>
      <dgm:spPr/>
    </dgm:pt>
    <dgm:pt modelId="{9A1A6C2D-E477-431B-A50B-5CBE6D5D8865}" type="pres">
      <dgm:prSet presAssocID="{5B91C442-F7D7-4838-ADCC-6CCBCDB892EB}" presName="Name17" presStyleLbl="parChTrans1D3" presStyleIdx="1" presStyleCnt="10"/>
      <dgm:spPr/>
      <dgm:t>
        <a:bodyPr/>
        <a:lstStyle/>
        <a:p>
          <a:endParaRPr lang="en-US"/>
        </a:p>
      </dgm:t>
    </dgm:pt>
    <dgm:pt modelId="{35C127A0-33EE-4C68-8122-4D7482186976}" type="pres">
      <dgm:prSet presAssocID="{EA11AA0B-5AE7-4EA0-BC8C-571B31141D37}" presName="hierRoot3" presStyleCnt="0"/>
      <dgm:spPr/>
    </dgm:pt>
    <dgm:pt modelId="{F5814C7C-0DB4-49A7-BFF7-E101DA9773D7}" type="pres">
      <dgm:prSet presAssocID="{EA11AA0B-5AE7-4EA0-BC8C-571B31141D37}" presName="composite3" presStyleCnt="0"/>
      <dgm:spPr/>
    </dgm:pt>
    <dgm:pt modelId="{B05D44F4-AB43-438D-9AF8-87DA3ED1CD7A}" type="pres">
      <dgm:prSet presAssocID="{EA11AA0B-5AE7-4EA0-BC8C-571B31141D37}" presName="background3" presStyleLbl="node3" presStyleIdx="1" presStyleCnt="10"/>
      <dgm:spPr/>
    </dgm:pt>
    <dgm:pt modelId="{FA88569D-95C6-41EC-AD6F-E4BD833EDC34}" type="pres">
      <dgm:prSet presAssocID="{EA11AA0B-5AE7-4EA0-BC8C-571B31141D37}" presName="text3" presStyleLbl="fgAcc3" presStyleIdx="1" presStyleCnt="10" custScaleY="6149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E3E264-1E79-441F-B7C5-2B2AE6BC14BA}" type="pres">
      <dgm:prSet presAssocID="{EA11AA0B-5AE7-4EA0-BC8C-571B31141D37}" presName="hierChild4" presStyleCnt="0"/>
      <dgm:spPr/>
    </dgm:pt>
    <dgm:pt modelId="{BB501A27-0709-4EB5-9036-5C1D71FB6F69}" type="pres">
      <dgm:prSet presAssocID="{67D9A847-6418-41AF-8C02-97CE861EA824}" presName="Name17" presStyleLbl="parChTrans1D3" presStyleIdx="2" presStyleCnt="10"/>
      <dgm:spPr/>
      <dgm:t>
        <a:bodyPr/>
        <a:lstStyle/>
        <a:p>
          <a:endParaRPr lang="en-US"/>
        </a:p>
      </dgm:t>
    </dgm:pt>
    <dgm:pt modelId="{36F77F09-E3F5-4CA4-B550-B2592C74425C}" type="pres">
      <dgm:prSet presAssocID="{8461C640-2286-44E3-A208-DAEE1121C45D}" presName="hierRoot3" presStyleCnt="0"/>
      <dgm:spPr/>
    </dgm:pt>
    <dgm:pt modelId="{34473204-8DAC-409F-ADFA-9B4AD1D9FC8D}" type="pres">
      <dgm:prSet presAssocID="{8461C640-2286-44E3-A208-DAEE1121C45D}" presName="composite3" presStyleCnt="0"/>
      <dgm:spPr/>
    </dgm:pt>
    <dgm:pt modelId="{EAF442FA-EDD1-446A-9F74-A26C5386139C}" type="pres">
      <dgm:prSet presAssocID="{8461C640-2286-44E3-A208-DAEE1121C45D}" presName="background3" presStyleLbl="node3" presStyleIdx="2" presStyleCnt="10"/>
      <dgm:spPr/>
    </dgm:pt>
    <dgm:pt modelId="{B508F639-9C56-4DA9-A641-986EE9558EA8}" type="pres">
      <dgm:prSet presAssocID="{8461C640-2286-44E3-A208-DAEE1121C45D}" presName="text3" presStyleLbl="fgAcc3" presStyleIdx="2" presStyleCnt="10" custScaleY="5816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CA9231-2334-4243-9EEC-F480AF863789}" type="pres">
      <dgm:prSet presAssocID="{8461C640-2286-44E3-A208-DAEE1121C45D}" presName="hierChild4" presStyleCnt="0"/>
      <dgm:spPr/>
    </dgm:pt>
    <dgm:pt modelId="{1542D20B-6E71-4DB5-9BFA-2C4493C1AA5E}" type="pres">
      <dgm:prSet presAssocID="{1F909B91-53ED-41AF-8B05-4DA825432F21}" presName="Name17" presStyleLbl="parChTrans1D3" presStyleIdx="3" presStyleCnt="10"/>
      <dgm:spPr/>
      <dgm:t>
        <a:bodyPr/>
        <a:lstStyle/>
        <a:p>
          <a:endParaRPr lang="en-US"/>
        </a:p>
      </dgm:t>
    </dgm:pt>
    <dgm:pt modelId="{F0F348F4-9B91-4A4D-93F3-AB4D305712DE}" type="pres">
      <dgm:prSet presAssocID="{BDE18961-3861-4C31-916A-5BE06DA50A1F}" presName="hierRoot3" presStyleCnt="0"/>
      <dgm:spPr/>
    </dgm:pt>
    <dgm:pt modelId="{60B65EB0-B297-4D54-BEE0-79EFB28DC24E}" type="pres">
      <dgm:prSet presAssocID="{BDE18961-3861-4C31-916A-5BE06DA50A1F}" presName="composite3" presStyleCnt="0"/>
      <dgm:spPr/>
    </dgm:pt>
    <dgm:pt modelId="{88DABAD9-B0C3-42DF-B7B4-4B617C1FDD0A}" type="pres">
      <dgm:prSet presAssocID="{BDE18961-3861-4C31-916A-5BE06DA50A1F}" presName="background3" presStyleLbl="node3" presStyleIdx="3" presStyleCnt="10"/>
      <dgm:spPr/>
    </dgm:pt>
    <dgm:pt modelId="{036EB4EA-B832-4DF4-A391-A61EBFFCF92A}" type="pres">
      <dgm:prSet presAssocID="{BDE18961-3861-4C31-916A-5BE06DA50A1F}" presName="text3" presStyleLbl="fgAcc3" presStyleIdx="3" presStyleCnt="10" custScaleY="3353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7AFC4-AEF4-4F40-B056-64A198794B87}" type="pres">
      <dgm:prSet presAssocID="{BDE18961-3861-4C31-916A-5BE06DA50A1F}" presName="hierChild4" presStyleCnt="0"/>
      <dgm:spPr/>
    </dgm:pt>
    <dgm:pt modelId="{761E79E3-5972-48C1-8273-A8FC320A7AC2}" type="pres">
      <dgm:prSet presAssocID="{B30550F7-9D48-48E2-B579-466A6083BDF5}" presName="Name17" presStyleLbl="parChTrans1D3" presStyleIdx="4" presStyleCnt="10"/>
      <dgm:spPr/>
      <dgm:t>
        <a:bodyPr/>
        <a:lstStyle/>
        <a:p>
          <a:endParaRPr lang="en-US"/>
        </a:p>
      </dgm:t>
    </dgm:pt>
    <dgm:pt modelId="{9D5AA09D-2A84-4402-8293-CA4C3C5B9DD0}" type="pres">
      <dgm:prSet presAssocID="{0F04E280-A67B-4344-B579-F581019633E7}" presName="hierRoot3" presStyleCnt="0"/>
      <dgm:spPr/>
    </dgm:pt>
    <dgm:pt modelId="{35C0D0E9-103A-4C29-933F-91053C11F2C9}" type="pres">
      <dgm:prSet presAssocID="{0F04E280-A67B-4344-B579-F581019633E7}" presName="composite3" presStyleCnt="0"/>
      <dgm:spPr/>
    </dgm:pt>
    <dgm:pt modelId="{52FE505A-8A6B-4F03-8C6C-41AE5AB155EC}" type="pres">
      <dgm:prSet presAssocID="{0F04E280-A67B-4344-B579-F581019633E7}" presName="background3" presStyleLbl="node3" presStyleIdx="4" presStyleCnt="10"/>
      <dgm:spPr/>
    </dgm:pt>
    <dgm:pt modelId="{AE7EB3F7-E06D-4847-9DF5-204BE97E3D35}" type="pres">
      <dgm:prSet presAssocID="{0F04E280-A67B-4344-B579-F581019633E7}" presName="text3" presStyleLbl="fgAcc3" presStyleIdx="4" presStyleCnt="10" custScaleX="131179" custScaleY="5381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BDAD6F-5BC0-4C5B-8EE7-33DB35D20C6E}" type="pres">
      <dgm:prSet presAssocID="{0F04E280-A67B-4344-B579-F581019633E7}" presName="hierChild4" presStyleCnt="0"/>
      <dgm:spPr/>
    </dgm:pt>
    <dgm:pt modelId="{DA724DDA-3CB7-43A8-884D-93E657F6C9CC}" type="pres">
      <dgm:prSet presAssocID="{24D67F3C-BEAD-4321-BD38-BDA55A99064A}" presName="Name10" presStyleLbl="parChTrans1D2" presStyleIdx="1" presStyleCnt="3"/>
      <dgm:spPr/>
      <dgm:t>
        <a:bodyPr/>
        <a:lstStyle/>
        <a:p>
          <a:endParaRPr lang="en-US"/>
        </a:p>
      </dgm:t>
    </dgm:pt>
    <dgm:pt modelId="{0B87F7F3-23AD-45FF-B171-5A95D4457015}" type="pres">
      <dgm:prSet presAssocID="{169C9B3A-BBA9-4948-A102-08FCBA5F7768}" presName="hierRoot2" presStyleCnt="0"/>
      <dgm:spPr/>
    </dgm:pt>
    <dgm:pt modelId="{825EF137-98B0-4BE0-AA86-267D15B0E839}" type="pres">
      <dgm:prSet presAssocID="{169C9B3A-BBA9-4948-A102-08FCBA5F7768}" presName="composite2" presStyleCnt="0"/>
      <dgm:spPr/>
    </dgm:pt>
    <dgm:pt modelId="{2895F105-481C-48DE-8CB1-464AC692456F}" type="pres">
      <dgm:prSet presAssocID="{169C9B3A-BBA9-4948-A102-08FCBA5F7768}" presName="background2" presStyleLbl="node2" presStyleIdx="1" presStyleCnt="3"/>
      <dgm:spPr/>
    </dgm:pt>
    <dgm:pt modelId="{6C7EACBB-6E83-4B2E-8CD8-8DF1C0E11239}" type="pres">
      <dgm:prSet presAssocID="{169C9B3A-BBA9-4948-A102-08FCBA5F7768}" presName="text2" presStyleLbl="fgAcc2" presStyleIdx="1" presStyleCnt="3" custScaleX="242923" custScaleY="96875" custLinFactNeighborX="-53962" custLinFactNeighborY="-17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BFA42F-7205-41C8-A817-B579913FC7B1}" type="pres">
      <dgm:prSet presAssocID="{169C9B3A-BBA9-4948-A102-08FCBA5F7768}" presName="hierChild3" presStyleCnt="0"/>
      <dgm:spPr/>
    </dgm:pt>
    <dgm:pt modelId="{291D7B1A-F3DA-4A95-8B09-B798A85D89D3}" type="pres">
      <dgm:prSet presAssocID="{18EDB9D5-2FB0-4DC8-81C3-7545E8B47F5B}" presName="Name17" presStyleLbl="parChTrans1D3" presStyleIdx="5" presStyleCnt="10"/>
      <dgm:spPr/>
      <dgm:t>
        <a:bodyPr/>
        <a:lstStyle/>
        <a:p>
          <a:endParaRPr lang="en-US"/>
        </a:p>
      </dgm:t>
    </dgm:pt>
    <dgm:pt modelId="{58D434A6-D408-4FA6-9DFA-A67ED3B5AF7B}" type="pres">
      <dgm:prSet presAssocID="{83F2D965-A244-48CA-AE5C-DA823CFC45AE}" presName="hierRoot3" presStyleCnt="0"/>
      <dgm:spPr/>
    </dgm:pt>
    <dgm:pt modelId="{39BE27F9-17ED-44D5-9061-5D8EBBD70140}" type="pres">
      <dgm:prSet presAssocID="{83F2D965-A244-48CA-AE5C-DA823CFC45AE}" presName="composite3" presStyleCnt="0"/>
      <dgm:spPr/>
    </dgm:pt>
    <dgm:pt modelId="{C51922B8-209F-43AD-9FCB-94F4413F21FF}" type="pres">
      <dgm:prSet presAssocID="{83F2D965-A244-48CA-AE5C-DA823CFC45AE}" presName="background3" presStyleLbl="node3" presStyleIdx="5" presStyleCnt="10"/>
      <dgm:spPr/>
    </dgm:pt>
    <dgm:pt modelId="{EE635AFA-333A-45BF-A349-0E2D6CA9E363}" type="pres">
      <dgm:prSet presAssocID="{83F2D965-A244-48CA-AE5C-DA823CFC45AE}" presName="text3" presStyleLbl="fgAcc3" presStyleIdx="5" presStyleCnt="10" custScaleY="384928" custLinFactNeighborX="15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573C3-2978-48C2-8CD1-1E8762D18140}" type="pres">
      <dgm:prSet presAssocID="{83F2D965-A244-48CA-AE5C-DA823CFC45AE}" presName="hierChild4" presStyleCnt="0"/>
      <dgm:spPr/>
    </dgm:pt>
    <dgm:pt modelId="{91E63E80-B7C2-4413-AA78-7D8DF7AF559D}" type="pres">
      <dgm:prSet presAssocID="{5613B767-330D-4766-A352-B6902816B7F4}" presName="Name17" presStyleLbl="parChTrans1D3" presStyleIdx="6" presStyleCnt="10"/>
      <dgm:spPr/>
      <dgm:t>
        <a:bodyPr/>
        <a:lstStyle/>
        <a:p>
          <a:endParaRPr lang="en-US"/>
        </a:p>
      </dgm:t>
    </dgm:pt>
    <dgm:pt modelId="{9386A0A4-A8E6-4068-914B-D4B283B67AF3}" type="pres">
      <dgm:prSet presAssocID="{AA089D18-D173-4B73-ACF7-71CAAAB990C1}" presName="hierRoot3" presStyleCnt="0"/>
      <dgm:spPr/>
    </dgm:pt>
    <dgm:pt modelId="{8DA9350E-8BAA-4321-B3C8-44B5A1531F5F}" type="pres">
      <dgm:prSet presAssocID="{AA089D18-D173-4B73-ACF7-71CAAAB990C1}" presName="composite3" presStyleCnt="0"/>
      <dgm:spPr/>
    </dgm:pt>
    <dgm:pt modelId="{F57EFF90-0083-4BF7-8446-9BA9A4A3364A}" type="pres">
      <dgm:prSet presAssocID="{AA089D18-D173-4B73-ACF7-71CAAAB990C1}" presName="background3" presStyleLbl="node3" presStyleIdx="6" presStyleCnt="10"/>
      <dgm:spPr/>
    </dgm:pt>
    <dgm:pt modelId="{A512EA4B-E1F8-4319-9335-2CA8B68A9039}" type="pres">
      <dgm:prSet presAssocID="{AA089D18-D173-4B73-ACF7-71CAAAB990C1}" presName="text3" presStyleLbl="fgAcc3" presStyleIdx="6" presStyleCnt="10" custScaleY="506767" custLinFactNeighborX="239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5B0E1A-B4D8-473B-A5B4-5401EDBDFFBF}" type="pres">
      <dgm:prSet presAssocID="{AA089D18-D173-4B73-ACF7-71CAAAB990C1}" presName="hierChild4" presStyleCnt="0"/>
      <dgm:spPr/>
    </dgm:pt>
    <dgm:pt modelId="{A1821CE2-D9FB-4390-BF9A-06F26F996726}" type="pres">
      <dgm:prSet presAssocID="{03BC71FA-BB5A-46F7-8854-A660C9D74C47}" presName="Name17" presStyleLbl="parChTrans1D3" presStyleIdx="7" presStyleCnt="10"/>
      <dgm:spPr/>
      <dgm:t>
        <a:bodyPr/>
        <a:lstStyle/>
        <a:p>
          <a:endParaRPr lang="en-US"/>
        </a:p>
      </dgm:t>
    </dgm:pt>
    <dgm:pt modelId="{4A3C8E58-585F-4539-9B7B-84C7E40E33B6}" type="pres">
      <dgm:prSet presAssocID="{3456BFB8-FCBE-4607-86BC-1A6F8FE8A668}" presName="hierRoot3" presStyleCnt="0"/>
      <dgm:spPr/>
    </dgm:pt>
    <dgm:pt modelId="{2A10B72A-21AF-4272-B1D2-308DDA894F7D}" type="pres">
      <dgm:prSet presAssocID="{3456BFB8-FCBE-4607-86BC-1A6F8FE8A668}" presName="composite3" presStyleCnt="0"/>
      <dgm:spPr/>
    </dgm:pt>
    <dgm:pt modelId="{8E9B3C0A-60C1-4C57-BDA5-29B989014176}" type="pres">
      <dgm:prSet presAssocID="{3456BFB8-FCBE-4607-86BC-1A6F8FE8A668}" presName="background3" presStyleLbl="node3" presStyleIdx="7" presStyleCnt="10"/>
      <dgm:spPr/>
    </dgm:pt>
    <dgm:pt modelId="{439C317B-563C-44C7-892D-6D5EEF59011D}" type="pres">
      <dgm:prSet presAssocID="{3456BFB8-FCBE-4607-86BC-1A6F8FE8A668}" presName="text3" presStyleLbl="fgAcc3" presStyleIdx="7" presStyleCnt="10" custScaleY="523382" custLinFactNeighborX="212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7F4622-BF2B-4052-A053-20E5F30CC56D}" type="pres">
      <dgm:prSet presAssocID="{3456BFB8-FCBE-4607-86BC-1A6F8FE8A668}" presName="hierChild4" presStyleCnt="0"/>
      <dgm:spPr/>
    </dgm:pt>
    <dgm:pt modelId="{8266DEB3-35B7-4165-99D1-15D0E37A25E5}" type="pres">
      <dgm:prSet presAssocID="{4E47564F-F86F-4DFC-943E-18F08C662A40}" presName="Name10" presStyleLbl="parChTrans1D2" presStyleIdx="2" presStyleCnt="3"/>
      <dgm:spPr/>
      <dgm:t>
        <a:bodyPr/>
        <a:lstStyle/>
        <a:p>
          <a:endParaRPr lang="en-US"/>
        </a:p>
      </dgm:t>
    </dgm:pt>
    <dgm:pt modelId="{535DB046-A0AD-4573-9FE0-FED39408441D}" type="pres">
      <dgm:prSet presAssocID="{9D61C40E-65B6-4BB9-A764-2AC4167103B9}" presName="hierRoot2" presStyleCnt="0"/>
      <dgm:spPr/>
    </dgm:pt>
    <dgm:pt modelId="{DA9D7169-3F22-46DD-9B3E-7331533AC84E}" type="pres">
      <dgm:prSet presAssocID="{9D61C40E-65B6-4BB9-A764-2AC4167103B9}" presName="composite2" presStyleCnt="0"/>
      <dgm:spPr/>
    </dgm:pt>
    <dgm:pt modelId="{EF128BAE-4152-45CE-AF63-D6C0C50F3E2A}" type="pres">
      <dgm:prSet presAssocID="{9D61C40E-65B6-4BB9-A764-2AC4167103B9}" presName="background2" presStyleLbl="node2" presStyleIdx="2" presStyleCnt="3"/>
      <dgm:spPr/>
    </dgm:pt>
    <dgm:pt modelId="{6D318530-BC6F-48C7-B7A9-C589824D45EC}" type="pres">
      <dgm:prSet presAssocID="{9D61C40E-65B6-4BB9-A764-2AC4167103B9}" presName="text2" presStyleLbl="fgAcc2" presStyleIdx="2" presStyleCnt="3" custScaleX="330095" custScaleY="136768" custLinFactNeighborX="-9026" custLinFactNeighborY="-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74954-BAF9-4049-9065-119C9FF7A166}" type="pres">
      <dgm:prSet presAssocID="{9D61C40E-65B6-4BB9-A764-2AC4167103B9}" presName="hierChild3" presStyleCnt="0"/>
      <dgm:spPr/>
    </dgm:pt>
    <dgm:pt modelId="{D9E14367-51CC-4B87-AB09-5B0D6F6C973C}" type="pres">
      <dgm:prSet presAssocID="{33AB37D1-5663-40DE-A12C-F27317CFF1AE}" presName="Name17" presStyleLbl="parChTrans1D3" presStyleIdx="8" presStyleCnt="10"/>
      <dgm:spPr/>
      <dgm:t>
        <a:bodyPr/>
        <a:lstStyle/>
        <a:p>
          <a:endParaRPr lang="en-US"/>
        </a:p>
      </dgm:t>
    </dgm:pt>
    <dgm:pt modelId="{8588D314-32E7-493D-82BF-590F08C44621}" type="pres">
      <dgm:prSet presAssocID="{9D2F4C99-61BA-4D95-BEAD-E1684E844D51}" presName="hierRoot3" presStyleCnt="0"/>
      <dgm:spPr/>
    </dgm:pt>
    <dgm:pt modelId="{08322A96-1C6F-419B-B0E9-CCA25174ECFD}" type="pres">
      <dgm:prSet presAssocID="{9D2F4C99-61BA-4D95-BEAD-E1684E844D51}" presName="composite3" presStyleCnt="0"/>
      <dgm:spPr/>
    </dgm:pt>
    <dgm:pt modelId="{5FE1D5FB-8C7E-4B6F-BF2A-6A0F47F6F204}" type="pres">
      <dgm:prSet presAssocID="{9D2F4C99-61BA-4D95-BEAD-E1684E844D51}" presName="background3" presStyleLbl="node3" presStyleIdx="8" presStyleCnt="10"/>
      <dgm:spPr/>
    </dgm:pt>
    <dgm:pt modelId="{3EB314AB-3928-4274-8AB5-01B1B22F6B16}" type="pres">
      <dgm:prSet presAssocID="{9D2F4C99-61BA-4D95-BEAD-E1684E844D51}" presName="text3" presStyleLbl="fgAcc3" presStyleIdx="8" presStyleCnt="10" custScaleY="367511" custLinFactNeighborX="239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FD4565-134C-45AF-B7A0-7750B346A4F7}" type="pres">
      <dgm:prSet presAssocID="{9D2F4C99-61BA-4D95-BEAD-E1684E844D51}" presName="hierChild4" presStyleCnt="0"/>
      <dgm:spPr/>
    </dgm:pt>
    <dgm:pt modelId="{0C172733-162A-4FB8-A650-EAF7637DBFE4}" type="pres">
      <dgm:prSet presAssocID="{93A41B63-EC35-4E63-B660-1EAEBF76F8E1}" presName="Name17" presStyleLbl="parChTrans1D3" presStyleIdx="9" presStyleCnt="10"/>
      <dgm:spPr/>
      <dgm:t>
        <a:bodyPr/>
        <a:lstStyle/>
        <a:p>
          <a:endParaRPr lang="en-US"/>
        </a:p>
      </dgm:t>
    </dgm:pt>
    <dgm:pt modelId="{706739CD-2716-4478-87F7-482F70BC40EE}" type="pres">
      <dgm:prSet presAssocID="{719A433C-8E69-441D-A6DE-09ADD47CA95C}" presName="hierRoot3" presStyleCnt="0"/>
      <dgm:spPr/>
    </dgm:pt>
    <dgm:pt modelId="{38376CA1-B2AB-40B7-A045-DD61EBB8B4C7}" type="pres">
      <dgm:prSet presAssocID="{719A433C-8E69-441D-A6DE-09ADD47CA95C}" presName="composite3" presStyleCnt="0"/>
      <dgm:spPr/>
    </dgm:pt>
    <dgm:pt modelId="{0EB66E47-16E5-48D5-9041-4D91DA1FA466}" type="pres">
      <dgm:prSet presAssocID="{719A433C-8E69-441D-A6DE-09ADD47CA95C}" presName="background3" presStyleLbl="node3" presStyleIdx="9" presStyleCnt="10"/>
      <dgm:spPr/>
    </dgm:pt>
    <dgm:pt modelId="{7FCE397B-D34C-45D7-B5C6-6800F777D7BA}" type="pres">
      <dgm:prSet presAssocID="{719A433C-8E69-441D-A6DE-09ADD47CA95C}" presName="text3" presStyleLbl="fgAcc3" presStyleIdx="9" presStyleCnt="10" custScaleY="492181" custLinFactNeighborX="212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E161B9-223F-43C2-97B7-D7FCF31727A0}" type="pres">
      <dgm:prSet presAssocID="{719A433C-8E69-441D-A6DE-09ADD47CA95C}" presName="hierChild4" presStyleCnt="0"/>
      <dgm:spPr/>
    </dgm:pt>
  </dgm:ptLst>
  <dgm:cxnLst>
    <dgm:cxn modelId="{A3AA0265-FAC4-4DB8-9394-4A069F812619}" type="presOf" srcId="{AA089D18-D173-4B73-ACF7-71CAAAB990C1}" destId="{A512EA4B-E1F8-4319-9335-2CA8B68A9039}" srcOrd="0" destOrd="0" presId="urn:microsoft.com/office/officeart/2005/8/layout/hierarchy1"/>
    <dgm:cxn modelId="{B85EADEE-43C6-451D-900D-ED0FABA7AC40}" type="presOf" srcId="{18EDB9D5-2FB0-4DC8-81C3-7545E8B47F5B}" destId="{291D7B1A-F3DA-4A95-8B09-B798A85D89D3}" srcOrd="0" destOrd="0" presId="urn:microsoft.com/office/officeart/2005/8/layout/hierarchy1"/>
    <dgm:cxn modelId="{D5D20A0A-22EA-4440-8D6A-E431B4FF5F43}" srcId="{2F3C6AAF-2D7F-4AE1-A3B3-0FB04D46CD86}" destId="{8461C640-2286-44E3-A208-DAEE1121C45D}" srcOrd="2" destOrd="0" parTransId="{67D9A847-6418-41AF-8C02-97CE861EA824}" sibTransId="{5623483A-AD58-4BB2-9869-0A6B915528B3}"/>
    <dgm:cxn modelId="{0622B795-5432-42F5-B35B-FE480900B6E2}" type="presOf" srcId="{24D67F3C-BEAD-4321-BD38-BDA55A99064A}" destId="{DA724DDA-3CB7-43A8-884D-93E657F6C9CC}" srcOrd="0" destOrd="0" presId="urn:microsoft.com/office/officeart/2005/8/layout/hierarchy1"/>
    <dgm:cxn modelId="{87BDE55D-4E37-4ABD-B1F2-B7D5FEAA5F84}" type="presOf" srcId="{A045231C-FAF7-4FBE-9A14-70CDAFF390FF}" destId="{2B5D0709-7FAC-4ECA-9D8D-E52BE7020CFB}" srcOrd="0" destOrd="0" presId="urn:microsoft.com/office/officeart/2005/8/layout/hierarchy1"/>
    <dgm:cxn modelId="{EA1F9BEF-2F65-41D0-ADFF-7215737AF421}" srcId="{2F3C6AAF-2D7F-4AE1-A3B3-0FB04D46CD86}" destId="{BDE18961-3861-4C31-916A-5BE06DA50A1F}" srcOrd="3" destOrd="0" parTransId="{1F909B91-53ED-41AF-8B05-4DA825432F21}" sibTransId="{7E447018-F26A-4398-ABDC-0DA2CFFFADDA}"/>
    <dgm:cxn modelId="{B4508CDF-AE8E-4A16-9DDB-F9B970B100C1}" type="presOf" srcId="{0F04E280-A67B-4344-B579-F581019633E7}" destId="{AE7EB3F7-E06D-4847-9DF5-204BE97E3D35}" srcOrd="0" destOrd="0" presId="urn:microsoft.com/office/officeart/2005/8/layout/hierarchy1"/>
    <dgm:cxn modelId="{B4DCF8E7-44D9-45AD-B76D-A1ECCBDA2548}" type="presOf" srcId="{71259D3C-090A-4886-867D-ECD81BB55FF7}" destId="{880B2DA0-DEAE-4218-A1FA-ED42CC981BEA}" srcOrd="0" destOrd="0" presId="urn:microsoft.com/office/officeart/2005/8/layout/hierarchy1"/>
    <dgm:cxn modelId="{98FF705E-C2A7-4D1A-A562-832FF6CC8259}" type="presOf" srcId="{9D2F4C99-61BA-4D95-BEAD-E1684E844D51}" destId="{3EB314AB-3928-4274-8AB5-01B1B22F6B16}" srcOrd="0" destOrd="0" presId="urn:microsoft.com/office/officeart/2005/8/layout/hierarchy1"/>
    <dgm:cxn modelId="{FF9593DC-692B-47B2-8AAE-A6CDFAF2D12B}" type="presOf" srcId="{2F3C6AAF-2D7F-4AE1-A3B3-0FB04D46CD86}" destId="{A70EA8DA-158B-41F5-98A4-948AA381DADB}" srcOrd="0" destOrd="0" presId="urn:microsoft.com/office/officeart/2005/8/layout/hierarchy1"/>
    <dgm:cxn modelId="{E0F8EE05-CF28-4D9A-8950-2F044CCEBB32}" srcId="{2F3C6AAF-2D7F-4AE1-A3B3-0FB04D46CD86}" destId="{0F04E280-A67B-4344-B579-F581019633E7}" srcOrd="4" destOrd="0" parTransId="{B30550F7-9D48-48E2-B579-466A6083BDF5}" sibTransId="{3CE2D82C-14C9-4089-AD5C-542765F7530B}"/>
    <dgm:cxn modelId="{065C993B-0EC4-48F3-82BE-0994E226E64F}" srcId="{9D61C40E-65B6-4BB9-A764-2AC4167103B9}" destId="{719A433C-8E69-441D-A6DE-09ADD47CA95C}" srcOrd="1" destOrd="0" parTransId="{93A41B63-EC35-4E63-B660-1EAEBF76F8E1}" sibTransId="{E0708457-A8D0-4B4F-94BE-F9AACBED9BAC}"/>
    <dgm:cxn modelId="{5A4D0A26-8D71-4E03-9CBE-54CE4F138F2A}" type="presOf" srcId="{83F2D965-A244-48CA-AE5C-DA823CFC45AE}" destId="{EE635AFA-333A-45BF-A349-0E2D6CA9E363}" srcOrd="0" destOrd="0" presId="urn:microsoft.com/office/officeart/2005/8/layout/hierarchy1"/>
    <dgm:cxn modelId="{4742C4E2-7FCF-49DD-B9FA-763032C30375}" type="presOf" srcId="{03BC71FA-BB5A-46F7-8854-A660C9D74C47}" destId="{A1821CE2-D9FB-4390-BF9A-06F26F996726}" srcOrd="0" destOrd="0" presId="urn:microsoft.com/office/officeart/2005/8/layout/hierarchy1"/>
    <dgm:cxn modelId="{2C4579AF-1F7C-4796-A644-BD74D0AFFC38}" srcId="{631AE322-A114-4BD1-A512-DA07345A6ECA}" destId="{9D61C40E-65B6-4BB9-A764-2AC4167103B9}" srcOrd="2" destOrd="0" parTransId="{4E47564F-F86F-4DFC-943E-18F08C662A40}" sibTransId="{34754095-D494-40B1-B863-ED0E990572AB}"/>
    <dgm:cxn modelId="{80D5AA3C-1A56-4A80-8E36-FE712AC9851D}" type="presOf" srcId="{3456BFB8-FCBE-4607-86BC-1A6F8FE8A668}" destId="{439C317B-563C-44C7-892D-6D5EEF59011D}" srcOrd="0" destOrd="0" presId="urn:microsoft.com/office/officeart/2005/8/layout/hierarchy1"/>
    <dgm:cxn modelId="{5DED3221-01E8-43F9-9912-46CEC78EC7A8}" type="presOf" srcId="{1F909B91-53ED-41AF-8B05-4DA825432F21}" destId="{1542D20B-6E71-4DB5-9BFA-2C4493C1AA5E}" srcOrd="0" destOrd="0" presId="urn:microsoft.com/office/officeart/2005/8/layout/hierarchy1"/>
    <dgm:cxn modelId="{83057B6F-1E4D-46D5-B1A0-8601894EEC4C}" srcId="{169C9B3A-BBA9-4948-A102-08FCBA5F7768}" destId="{3456BFB8-FCBE-4607-86BC-1A6F8FE8A668}" srcOrd="2" destOrd="0" parTransId="{03BC71FA-BB5A-46F7-8854-A660C9D74C47}" sibTransId="{87F8E4EB-AA1A-4DA0-83E0-E5B8E4A20125}"/>
    <dgm:cxn modelId="{6DBCF054-C01D-4E59-9DDE-811A3AB580B7}" srcId="{631AE322-A114-4BD1-A512-DA07345A6ECA}" destId="{2F3C6AAF-2D7F-4AE1-A3B3-0FB04D46CD86}" srcOrd="0" destOrd="0" parTransId="{43F4C3A5-2ED4-436E-B927-59418C7EC513}" sibTransId="{54344035-646D-4FCE-877B-0EF98A90BA46}"/>
    <dgm:cxn modelId="{F31376C2-0EA5-40EB-8E2D-0078E6C3CEC6}" type="presOf" srcId="{BDE18961-3861-4C31-916A-5BE06DA50A1F}" destId="{036EB4EA-B832-4DF4-A391-A61EBFFCF92A}" srcOrd="0" destOrd="0" presId="urn:microsoft.com/office/officeart/2005/8/layout/hierarchy1"/>
    <dgm:cxn modelId="{DE1768B2-FA30-4E4F-A538-9C785B6149D7}" type="presOf" srcId="{5613B767-330D-4766-A352-B6902816B7F4}" destId="{91E63E80-B7C2-4413-AA78-7D8DF7AF559D}" srcOrd="0" destOrd="0" presId="urn:microsoft.com/office/officeart/2005/8/layout/hierarchy1"/>
    <dgm:cxn modelId="{7C63AC1D-54BE-4707-B1EC-3D37A050B0DD}" srcId="{631AE322-A114-4BD1-A512-DA07345A6ECA}" destId="{169C9B3A-BBA9-4948-A102-08FCBA5F7768}" srcOrd="1" destOrd="0" parTransId="{24D67F3C-BEAD-4321-BD38-BDA55A99064A}" sibTransId="{CA880688-6660-48C2-A129-DD7658F089A5}"/>
    <dgm:cxn modelId="{9D314BD8-316B-4193-BECB-F433B6EEA588}" type="presOf" srcId="{719A433C-8E69-441D-A6DE-09ADD47CA95C}" destId="{7FCE397B-D34C-45D7-B5C6-6800F777D7BA}" srcOrd="0" destOrd="0" presId="urn:microsoft.com/office/officeart/2005/8/layout/hierarchy1"/>
    <dgm:cxn modelId="{7F092FB2-A3C9-4552-86D5-46DD9D55E379}" type="presOf" srcId="{80D4F571-5711-45FF-A090-7399EFB68627}" destId="{0082766E-A74E-4131-8AB6-B3FD6C389425}" srcOrd="0" destOrd="0" presId="urn:microsoft.com/office/officeart/2005/8/layout/hierarchy1"/>
    <dgm:cxn modelId="{8FE5D42B-B3D9-467C-AC3A-7C65CB8807E8}" type="presOf" srcId="{93A41B63-EC35-4E63-B660-1EAEBF76F8E1}" destId="{0C172733-162A-4FB8-A650-EAF7637DBFE4}" srcOrd="0" destOrd="0" presId="urn:microsoft.com/office/officeart/2005/8/layout/hierarchy1"/>
    <dgm:cxn modelId="{D78E47CF-3A2D-403B-AB1D-615A19EA2A41}" srcId="{2F3C6AAF-2D7F-4AE1-A3B3-0FB04D46CD86}" destId="{80D4F571-5711-45FF-A090-7399EFB68627}" srcOrd="0" destOrd="0" parTransId="{71259D3C-090A-4886-867D-ECD81BB55FF7}" sibTransId="{AEE9EA5C-D88C-4F6F-8CC5-3755DD2C65C4}"/>
    <dgm:cxn modelId="{7F6E4D03-BA2B-43C2-AE46-AF22E9F6002C}" type="presOf" srcId="{169C9B3A-BBA9-4948-A102-08FCBA5F7768}" destId="{6C7EACBB-6E83-4B2E-8CD8-8DF1C0E11239}" srcOrd="0" destOrd="0" presId="urn:microsoft.com/office/officeart/2005/8/layout/hierarchy1"/>
    <dgm:cxn modelId="{A48715BB-820B-42C0-9ED9-5B09BDBA64BD}" type="presOf" srcId="{B30550F7-9D48-48E2-B579-466A6083BDF5}" destId="{761E79E3-5972-48C1-8273-A8FC320A7AC2}" srcOrd="0" destOrd="0" presId="urn:microsoft.com/office/officeart/2005/8/layout/hierarchy1"/>
    <dgm:cxn modelId="{3196301E-3AB5-4771-91ED-9B27D07FD42C}" srcId="{A045231C-FAF7-4FBE-9A14-70CDAFF390FF}" destId="{631AE322-A114-4BD1-A512-DA07345A6ECA}" srcOrd="0" destOrd="0" parTransId="{033C6D9C-44BA-4A76-BC89-C0E96D2AFD6D}" sibTransId="{40B9CEE7-911C-4A4C-B6E9-3B6E6A5072E0}"/>
    <dgm:cxn modelId="{4C0A923A-6BB9-49B1-8D6D-1C0563C1B2AC}" type="presOf" srcId="{631AE322-A114-4BD1-A512-DA07345A6ECA}" destId="{9401316D-81F5-4E1D-A208-820E1AA7BF7A}" srcOrd="0" destOrd="0" presId="urn:microsoft.com/office/officeart/2005/8/layout/hierarchy1"/>
    <dgm:cxn modelId="{EC48706E-282C-4E8D-BBC8-B31D973571BC}" srcId="{169C9B3A-BBA9-4948-A102-08FCBA5F7768}" destId="{83F2D965-A244-48CA-AE5C-DA823CFC45AE}" srcOrd="0" destOrd="0" parTransId="{18EDB9D5-2FB0-4DC8-81C3-7545E8B47F5B}" sibTransId="{BE8AB612-B6A2-4F48-83EC-88D6935C93FD}"/>
    <dgm:cxn modelId="{C241266A-BC2C-4671-9232-6B340D49AE2F}" type="presOf" srcId="{9D61C40E-65B6-4BB9-A764-2AC4167103B9}" destId="{6D318530-BC6F-48C7-B7A9-C589824D45EC}" srcOrd="0" destOrd="0" presId="urn:microsoft.com/office/officeart/2005/8/layout/hierarchy1"/>
    <dgm:cxn modelId="{15B3AD8D-2DEA-4D95-B4FF-B09A0D598B28}" type="presOf" srcId="{EA11AA0B-5AE7-4EA0-BC8C-571B31141D37}" destId="{FA88569D-95C6-41EC-AD6F-E4BD833EDC34}" srcOrd="0" destOrd="0" presId="urn:microsoft.com/office/officeart/2005/8/layout/hierarchy1"/>
    <dgm:cxn modelId="{BFD3D81D-F620-4029-BE6B-16E093BFBAD4}" srcId="{2F3C6AAF-2D7F-4AE1-A3B3-0FB04D46CD86}" destId="{EA11AA0B-5AE7-4EA0-BC8C-571B31141D37}" srcOrd="1" destOrd="0" parTransId="{5B91C442-F7D7-4838-ADCC-6CCBCDB892EB}" sibTransId="{C2211DD4-5A1F-4142-B9E3-F9442C88EF86}"/>
    <dgm:cxn modelId="{FAB685BB-5EA5-417C-9372-EED991CC2C46}" srcId="{9D61C40E-65B6-4BB9-A764-2AC4167103B9}" destId="{9D2F4C99-61BA-4D95-BEAD-E1684E844D51}" srcOrd="0" destOrd="0" parTransId="{33AB37D1-5663-40DE-A12C-F27317CFF1AE}" sibTransId="{FA603CC9-0C7E-4F12-B5AD-BD388EFD4122}"/>
    <dgm:cxn modelId="{EF037768-3514-4D3D-84D8-A966C67BE131}" srcId="{169C9B3A-BBA9-4948-A102-08FCBA5F7768}" destId="{AA089D18-D173-4B73-ACF7-71CAAAB990C1}" srcOrd="1" destOrd="0" parTransId="{5613B767-330D-4766-A352-B6902816B7F4}" sibTransId="{31C11EC4-722D-4668-8E76-1F6ABEA57E4E}"/>
    <dgm:cxn modelId="{6D14C7F6-2101-4722-AD48-7F42F97A10A8}" type="presOf" srcId="{43F4C3A5-2ED4-436E-B927-59418C7EC513}" destId="{15F0E090-AB90-4EE6-BED5-1AB23BA745C4}" srcOrd="0" destOrd="0" presId="urn:microsoft.com/office/officeart/2005/8/layout/hierarchy1"/>
    <dgm:cxn modelId="{BFC5B445-2760-4EC7-BAF5-286092420D81}" type="presOf" srcId="{33AB37D1-5663-40DE-A12C-F27317CFF1AE}" destId="{D9E14367-51CC-4B87-AB09-5B0D6F6C973C}" srcOrd="0" destOrd="0" presId="urn:microsoft.com/office/officeart/2005/8/layout/hierarchy1"/>
    <dgm:cxn modelId="{C270567B-DBD2-4485-A0AE-4BC74309E336}" type="presOf" srcId="{5B91C442-F7D7-4838-ADCC-6CCBCDB892EB}" destId="{9A1A6C2D-E477-431B-A50B-5CBE6D5D8865}" srcOrd="0" destOrd="0" presId="urn:microsoft.com/office/officeart/2005/8/layout/hierarchy1"/>
    <dgm:cxn modelId="{335EC1E6-796C-491D-9324-461405BB4B9B}" type="presOf" srcId="{8461C640-2286-44E3-A208-DAEE1121C45D}" destId="{B508F639-9C56-4DA9-A641-986EE9558EA8}" srcOrd="0" destOrd="0" presId="urn:microsoft.com/office/officeart/2005/8/layout/hierarchy1"/>
    <dgm:cxn modelId="{40792D03-CE25-4D37-A26C-434206E301C0}" type="presOf" srcId="{4E47564F-F86F-4DFC-943E-18F08C662A40}" destId="{8266DEB3-35B7-4165-99D1-15D0E37A25E5}" srcOrd="0" destOrd="0" presId="urn:microsoft.com/office/officeart/2005/8/layout/hierarchy1"/>
    <dgm:cxn modelId="{E0CFAADC-81BD-44DC-AAC4-097EC0CB50E1}" type="presOf" srcId="{67D9A847-6418-41AF-8C02-97CE861EA824}" destId="{BB501A27-0709-4EB5-9036-5C1D71FB6F69}" srcOrd="0" destOrd="0" presId="urn:microsoft.com/office/officeart/2005/8/layout/hierarchy1"/>
    <dgm:cxn modelId="{52AE71F4-680E-4514-81D7-45E9A515C315}" type="presParOf" srcId="{2B5D0709-7FAC-4ECA-9D8D-E52BE7020CFB}" destId="{3041E0A5-6C15-46D6-B140-52031E9208A9}" srcOrd="0" destOrd="0" presId="urn:microsoft.com/office/officeart/2005/8/layout/hierarchy1"/>
    <dgm:cxn modelId="{EC62245E-2AD8-41B5-8C1D-E7EEB46892EC}" type="presParOf" srcId="{3041E0A5-6C15-46D6-B140-52031E9208A9}" destId="{A6D31050-769A-4590-90AD-A7727202E6B2}" srcOrd="0" destOrd="0" presId="urn:microsoft.com/office/officeart/2005/8/layout/hierarchy1"/>
    <dgm:cxn modelId="{E1297086-B72B-4277-88E3-590434B881C2}" type="presParOf" srcId="{A6D31050-769A-4590-90AD-A7727202E6B2}" destId="{7474212A-CA1B-4C7E-8F94-22166A32273F}" srcOrd="0" destOrd="0" presId="urn:microsoft.com/office/officeart/2005/8/layout/hierarchy1"/>
    <dgm:cxn modelId="{7A7B2B7A-53FB-4F37-8F49-433DC5A3DCF8}" type="presParOf" srcId="{A6D31050-769A-4590-90AD-A7727202E6B2}" destId="{9401316D-81F5-4E1D-A208-820E1AA7BF7A}" srcOrd="1" destOrd="0" presId="urn:microsoft.com/office/officeart/2005/8/layout/hierarchy1"/>
    <dgm:cxn modelId="{DAB76155-D3CA-4AE9-9573-95BB4C52647B}" type="presParOf" srcId="{3041E0A5-6C15-46D6-B140-52031E9208A9}" destId="{271BA6C1-0769-48DC-98C1-20DE5B271637}" srcOrd="1" destOrd="0" presId="urn:microsoft.com/office/officeart/2005/8/layout/hierarchy1"/>
    <dgm:cxn modelId="{F0B5E8B3-1E8B-4D89-A82D-9C358B3938AD}" type="presParOf" srcId="{271BA6C1-0769-48DC-98C1-20DE5B271637}" destId="{15F0E090-AB90-4EE6-BED5-1AB23BA745C4}" srcOrd="0" destOrd="0" presId="urn:microsoft.com/office/officeart/2005/8/layout/hierarchy1"/>
    <dgm:cxn modelId="{F3B8FD77-283A-4D2B-9363-128834E89ECC}" type="presParOf" srcId="{271BA6C1-0769-48DC-98C1-20DE5B271637}" destId="{E3DD65CD-EAF5-4F2D-97DE-22E3FCFEAF46}" srcOrd="1" destOrd="0" presId="urn:microsoft.com/office/officeart/2005/8/layout/hierarchy1"/>
    <dgm:cxn modelId="{357701C1-2437-4709-BB85-3F1F5EB24A18}" type="presParOf" srcId="{E3DD65CD-EAF5-4F2D-97DE-22E3FCFEAF46}" destId="{00170DB4-2A9B-4903-A3F2-61F2BDBC3399}" srcOrd="0" destOrd="0" presId="urn:microsoft.com/office/officeart/2005/8/layout/hierarchy1"/>
    <dgm:cxn modelId="{5AF24C9B-065F-4FC7-B750-8E0630256FC5}" type="presParOf" srcId="{00170DB4-2A9B-4903-A3F2-61F2BDBC3399}" destId="{BE7587FD-3ADB-481E-86CC-774E18FEEF55}" srcOrd="0" destOrd="0" presId="urn:microsoft.com/office/officeart/2005/8/layout/hierarchy1"/>
    <dgm:cxn modelId="{24F64D21-AF41-41E2-8FA2-206C3BFA8B23}" type="presParOf" srcId="{00170DB4-2A9B-4903-A3F2-61F2BDBC3399}" destId="{A70EA8DA-158B-41F5-98A4-948AA381DADB}" srcOrd="1" destOrd="0" presId="urn:microsoft.com/office/officeart/2005/8/layout/hierarchy1"/>
    <dgm:cxn modelId="{65A59435-4589-433B-A982-60E03F830888}" type="presParOf" srcId="{E3DD65CD-EAF5-4F2D-97DE-22E3FCFEAF46}" destId="{338DF764-77B3-4E63-85AE-5B215F36A3C6}" srcOrd="1" destOrd="0" presId="urn:microsoft.com/office/officeart/2005/8/layout/hierarchy1"/>
    <dgm:cxn modelId="{9A81DB0F-EFD3-455D-9F31-0AC92D6F1944}" type="presParOf" srcId="{338DF764-77B3-4E63-85AE-5B215F36A3C6}" destId="{880B2DA0-DEAE-4218-A1FA-ED42CC981BEA}" srcOrd="0" destOrd="0" presId="urn:microsoft.com/office/officeart/2005/8/layout/hierarchy1"/>
    <dgm:cxn modelId="{4E5CAB28-48FA-4040-B12E-C70FA5D01419}" type="presParOf" srcId="{338DF764-77B3-4E63-85AE-5B215F36A3C6}" destId="{A0BC5AF8-586B-4055-90A8-DA7E22754901}" srcOrd="1" destOrd="0" presId="urn:microsoft.com/office/officeart/2005/8/layout/hierarchy1"/>
    <dgm:cxn modelId="{C1AF1268-BD07-49F3-B3D5-8C94EA7A767C}" type="presParOf" srcId="{A0BC5AF8-586B-4055-90A8-DA7E22754901}" destId="{4C193C6A-7B36-4423-9624-13A6082AF62B}" srcOrd="0" destOrd="0" presId="urn:microsoft.com/office/officeart/2005/8/layout/hierarchy1"/>
    <dgm:cxn modelId="{5B192B8B-D7E2-4603-933F-0176DA54D823}" type="presParOf" srcId="{4C193C6A-7B36-4423-9624-13A6082AF62B}" destId="{E3B24D66-049D-4319-9334-27A709044A61}" srcOrd="0" destOrd="0" presId="urn:microsoft.com/office/officeart/2005/8/layout/hierarchy1"/>
    <dgm:cxn modelId="{BAB71D89-E565-45F6-99A7-6C9605ACEA91}" type="presParOf" srcId="{4C193C6A-7B36-4423-9624-13A6082AF62B}" destId="{0082766E-A74E-4131-8AB6-B3FD6C389425}" srcOrd="1" destOrd="0" presId="urn:microsoft.com/office/officeart/2005/8/layout/hierarchy1"/>
    <dgm:cxn modelId="{FE620670-BACB-4EF6-B7F3-69FD81CF5443}" type="presParOf" srcId="{A0BC5AF8-586B-4055-90A8-DA7E22754901}" destId="{1EC77C55-79EA-44D9-A30E-329A13A8792A}" srcOrd="1" destOrd="0" presId="urn:microsoft.com/office/officeart/2005/8/layout/hierarchy1"/>
    <dgm:cxn modelId="{456BBE40-063C-4802-A52D-5A04456151A9}" type="presParOf" srcId="{338DF764-77B3-4E63-85AE-5B215F36A3C6}" destId="{9A1A6C2D-E477-431B-A50B-5CBE6D5D8865}" srcOrd="2" destOrd="0" presId="urn:microsoft.com/office/officeart/2005/8/layout/hierarchy1"/>
    <dgm:cxn modelId="{D9253060-5873-4E35-9A17-C4EE51553816}" type="presParOf" srcId="{338DF764-77B3-4E63-85AE-5B215F36A3C6}" destId="{35C127A0-33EE-4C68-8122-4D7482186976}" srcOrd="3" destOrd="0" presId="urn:microsoft.com/office/officeart/2005/8/layout/hierarchy1"/>
    <dgm:cxn modelId="{B95ECEEB-AA98-48A5-AA4C-AC396BC6A9CC}" type="presParOf" srcId="{35C127A0-33EE-4C68-8122-4D7482186976}" destId="{F5814C7C-0DB4-49A7-BFF7-E101DA9773D7}" srcOrd="0" destOrd="0" presId="urn:microsoft.com/office/officeart/2005/8/layout/hierarchy1"/>
    <dgm:cxn modelId="{75AEFD37-4B2C-4BA0-B78C-CF913E3B85E1}" type="presParOf" srcId="{F5814C7C-0DB4-49A7-BFF7-E101DA9773D7}" destId="{B05D44F4-AB43-438D-9AF8-87DA3ED1CD7A}" srcOrd="0" destOrd="0" presId="urn:microsoft.com/office/officeart/2005/8/layout/hierarchy1"/>
    <dgm:cxn modelId="{EB3D487A-D03C-4192-8A8F-63EEBE252FE0}" type="presParOf" srcId="{F5814C7C-0DB4-49A7-BFF7-E101DA9773D7}" destId="{FA88569D-95C6-41EC-AD6F-E4BD833EDC34}" srcOrd="1" destOrd="0" presId="urn:microsoft.com/office/officeart/2005/8/layout/hierarchy1"/>
    <dgm:cxn modelId="{0DD25FD1-1AA3-47C4-B8BE-FAB1EA55A5D3}" type="presParOf" srcId="{35C127A0-33EE-4C68-8122-4D7482186976}" destId="{8AE3E264-1E79-441F-B7C5-2B2AE6BC14BA}" srcOrd="1" destOrd="0" presId="urn:microsoft.com/office/officeart/2005/8/layout/hierarchy1"/>
    <dgm:cxn modelId="{B21B4A4E-4571-47A4-ADF9-81901B1A31B0}" type="presParOf" srcId="{338DF764-77B3-4E63-85AE-5B215F36A3C6}" destId="{BB501A27-0709-4EB5-9036-5C1D71FB6F69}" srcOrd="4" destOrd="0" presId="urn:microsoft.com/office/officeart/2005/8/layout/hierarchy1"/>
    <dgm:cxn modelId="{ECB78A3B-54AE-4E10-8910-9540BDB56EBA}" type="presParOf" srcId="{338DF764-77B3-4E63-85AE-5B215F36A3C6}" destId="{36F77F09-E3F5-4CA4-B550-B2592C74425C}" srcOrd="5" destOrd="0" presId="urn:microsoft.com/office/officeart/2005/8/layout/hierarchy1"/>
    <dgm:cxn modelId="{D2232735-17F4-4470-BDD9-1D01E04F17D3}" type="presParOf" srcId="{36F77F09-E3F5-4CA4-B550-B2592C74425C}" destId="{34473204-8DAC-409F-ADFA-9B4AD1D9FC8D}" srcOrd="0" destOrd="0" presId="urn:microsoft.com/office/officeart/2005/8/layout/hierarchy1"/>
    <dgm:cxn modelId="{2496D6AA-3611-4421-855E-11646E14E599}" type="presParOf" srcId="{34473204-8DAC-409F-ADFA-9B4AD1D9FC8D}" destId="{EAF442FA-EDD1-446A-9F74-A26C5386139C}" srcOrd="0" destOrd="0" presId="urn:microsoft.com/office/officeart/2005/8/layout/hierarchy1"/>
    <dgm:cxn modelId="{47801316-CAF5-455C-8581-0A36B1B73028}" type="presParOf" srcId="{34473204-8DAC-409F-ADFA-9B4AD1D9FC8D}" destId="{B508F639-9C56-4DA9-A641-986EE9558EA8}" srcOrd="1" destOrd="0" presId="urn:microsoft.com/office/officeart/2005/8/layout/hierarchy1"/>
    <dgm:cxn modelId="{CBA81F58-251C-4653-9664-279525395CBD}" type="presParOf" srcId="{36F77F09-E3F5-4CA4-B550-B2592C74425C}" destId="{76CA9231-2334-4243-9EEC-F480AF863789}" srcOrd="1" destOrd="0" presId="urn:microsoft.com/office/officeart/2005/8/layout/hierarchy1"/>
    <dgm:cxn modelId="{E00B9AAA-A18A-4B99-9E9B-0ED118AFE7CF}" type="presParOf" srcId="{338DF764-77B3-4E63-85AE-5B215F36A3C6}" destId="{1542D20B-6E71-4DB5-9BFA-2C4493C1AA5E}" srcOrd="6" destOrd="0" presId="urn:microsoft.com/office/officeart/2005/8/layout/hierarchy1"/>
    <dgm:cxn modelId="{775576C6-275D-4F51-B0DD-D0759FDA4AB2}" type="presParOf" srcId="{338DF764-77B3-4E63-85AE-5B215F36A3C6}" destId="{F0F348F4-9B91-4A4D-93F3-AB4D305712DE}" srcOrd="7" destOrd="0" presId="urn:microsoft.com/office/officeart/2005/8/layout/hierarchy1"/>
    <dgm:cxn modelId="{877C105F-5E99-4EE4-993F-F130AE9119DF}" type="presParOf" srcId="{F0F348F4-9B91-4A4D-93F3-AB4D305712DE}" destId="{60B65EB0-B297-4D54-BEE0-79EFB28DC24E}" srcOrd="0" destOrd="0" presId="urn:microsoft.com/office/officeart/2005/8/layout/hierarchy1"/>
    <dgm:cxn modelId="{5B198F4B-07F6-4EF5-91E2-D95EB3515A9F}" type="presParOf" srcId="{60B65EB0-B297-4D54-BEE0-79EFB28DC24E}" destId="{88DABAD9-B0C3-42DF-B7B4-4B617C1FDD0A}" srcOrd="0" destOrd="0" presId="urn:microsoft.com/office/officeart/2005/8/layout/hierarchy1"/>
    <dgm:cxn modelId="{9417D5DF-F8F2-4CE8-8C2F-3CB07B013DDE}" type="presParOf" srcId="{60B65EB0-B297-4D54-BEE0-79EFB28DC24E}" destId="{036EB4EA-B832-4DF4-A391-A61EBFFCF92A}" srcOrd="1" destOrd="0" presId="urn:microsoft.com/office/officeart/2005/8/layout/hierarchy1"/>
    <dgm:cxn modelId="{083BB53C-6543-4DE5-8371-B4894798DF5D}" type="presParOf" srcId="{F0F348F4-9B91-4A4D-93F3-AB4D305712DE}" destId="{9927AFC4-AEF4-4F40-B056-64A198794B87}" srcOrd="1" destOrd="0" presId="urn:microsoft.com/office/officeart/2005/8/layout/hierarchy1"/>
    <dgm:cxn modelId="{78BD7836-F0F7-43CE-A1F4-691029BAE661}" type="presParOf" srcId="{338DF764-77B3-4E63-85AE-5B215F36A3C6}" destId="{761E79E3-5972-48C1-8273-A8FC320A7AC2}" srcOrd="8" destOrd="0" presId="urn:microsoft.com/office/officeart/2005/8/layout/hierarchy1"/>
    <dgm:cxn modelId="{78607153-000E-4B7B-B313-94D5EC8B2DFA}" type="presParOf" srcId="{338DF764-77B3-4E63-85AE-5B215F36A3C6}" destId="{9D5AA09D-2A84-4402-8293-CA4C3C5B9DD0}" srcOrd="9" destOrd="0" presId="urn:microsoft.com/office/officeart/2005/8/layout/hierarchy1"/>
    <dgm:cxn modelId="{A92C1161-9C5E-4B98-8191-E0B78BDCC905}" type="presParOf" srcId="{9D5AA09D-2A84-4402-8293-CA4C3C5B9DD0}" destId="{35C0D0E9-103A-4C29-933F-91053C11F2C9}" srcOrd="0" destOrd="0" presId="urn:microsoft.com/office/officeart/2005/8/layout/hierarchy1"/>
    <dgm:cxn modelId="{2D30DB56-3EB2-4224-B460-16065EF0A579}" type="presParOf" srcId="{35C0D0E9-103A-4C29-933F-91053C11F2C9}" destId="{52FE505A-8A6B-4F03-8C6C-41AE5AB155EC}" srcOrd="0" destOrd="0" presId="urn:microsoft.com/office/officeart/2005/8/layout/hierarchy1"/>
    <dgm:cxn modelId="{B88CDA61-1F19-4C1C-BCA3-81181EBE320D}" type="presParOf" srcId="{35C0D0E9-103A-4C29-933F-91053C11F2C9}" destId="{AE7EB3F7-E06D-4847-9DF5-204BE97E3D35}" srcOrd="1" destOrd="0" presId="urn:microsoft.com/office/officeart/2005/8/layout/hierarchy1"/>
    <dgm:cxn modelId="{2685AFC3-D665-4AD1-98B0-FE5204CBFE63}" type="presParOf" srcId="{9D5AA09D-2A84-4402-8293-CA4C3C5B9DD0}" destId="{18BDAD6F-5BC0-4C5B-8EE7-33DB35D20C6E}" srcOrd="1" destOrd="0" presId="urn:microsoft.com/office/officeart/2005/8/layout/hierarchy1"/>
    <dgm:cxn modelId="{90ABCFA8-CF6F-470A-B97E-FF57305977F7}" type="presParOf" srcId="{271BA6C1-0769-48DC-98C1-20DE5B271637}" destId="{DA724DDA-3CB7-43A8-884D-93E657F6C9CC}" srcOrd="2" destOrd="0" presId="urn:microsoft.com/office/officeart/2005/8/layout/hierarchy1"/>
    <dgm:cxn modelId="{6C3D64B9-44B1-4002-BC2A-A774275E7150}" type="presParOf" srcId="{271BA6C1-0769-48DC-98C1-20DE5B271637}" destId="{0B87F7F3-23AD-45FF-B171-5A95D4457015}" srcOrd="3" destOrd="0" presId="urn:microsoft.com/office/officeart/2005/8/layout/hierarchy1"/>
    <dgm:cxn modelId="{CAD53BB7-C06C-4EAC-A442-FB052A03D87D}" type="presParOf" srcId="{0B87F7F3-23AD-45FF-B171-5A95D4457015}" destId="{825EF137-98B0-4BE0-AA86-267D15B0E839}" srcOrd="0" destOrd="0" presId="urn:microsoft.com/office/officeart/2005/8/layout/hierarchy1"/>
    <dgm:cxn modelId="{C0D3448E-E25A-4DE7-9F3E-C590AC66082D}" type="presParOf" srcId="{825EF137-98B0-4BE0-AA86-267D15B0E839}" destId="{2895F105-481C-48DE-8CB1-464AC692456F}" srcOrd="0" destOrd="0" presId="urn:microsoft.com/office/officeart/2005/8/layout/hierarchy1"/>
    <dgm:cxn modelId="{39B1CA57-71EA-4814-8671-4DADA006EAF9}" type="presParOf" srcId="{825EF137-98B0-4BE0-AA86-267D15B0E839}" destId="{6C7EACBB-6E83-4B2E-8CD8-8DF1C0E11239}" srcOrd="1" destOrd="0" presId="urn:microsoft.com/office/officeart/2005/8/layout/hierarchy1"/>
    <dgm:cxn modelId="{2BA54714-62CB-4B3B-AFBC-23DE946EEB4A}" type="presParOf" srcId="{0B87F7F3-23AD-45FF-B171-5A95D4457015}" destId="{4BBFA42F-7205-41C8-A817-B579913FC7B1}" srcOrd="1" destOrd="0" presId="urn:microsoft.com/office/officeart/2005/8/layout/hierarchy1"/>
    <dgm:cxn modelId="{85F06689-9218-4C31-B5A1-3BA731E4A46D}" type="presParOf" srcId="{4BBFA42F-7205-41C8-A817-B579913FC7B1}" destId="{291D7B1A-F3DA-4A95-8B09-B798A85D89D3}" srcOrd="0" destOrd="0" presId="urn:microsoft.com/office/officeart/2005/8/layout/hierarchy1"/>
    <dgm:cxn modelId="{A18B9CD2-8712-4651-8DFF-748A19FE4504}" type="presParOf" srcId="{4BBFA42F-7205-41C8-A817-B579913FC7B1}" destId="{58D434A6-D408-4FA6-9DFA-A67ED3B5AF7B}" srcOrd="1" destOrd="0" presId="urn:microsoft.com/office/officeart/2005/8/layout/hierarchy1"/>
    <dgm:cxn modelId="{2E55DB91-A059-4015-ADCC-28AD181B5F59}" type="presParOf" srcId="{58D434A6-D408-4FA6-9DFA-A67ED3B5AF7B}" destId="{39BE27F9-17ED-44D5-9061-5D8EBBD70140}" srcOrd="0" destOrd="0" presId="urn:microsoft.com/office/officeart/2005/8/layout/hierarchy1"/>
    <dgm:cxn modelId="{12BFC732-827B-430A-82DC-992184045772}" type="presParOf" srcId="{39BE27F9-17ED-44D5-9061-5D8EBBD70140}" destId="{C51922B8-209F-43AD-9FCB-94F4413F21FF}" srcOrd="0" destOrd="0" presId="urn:microsoft.com/office/officeart/2005/8/layout/hierarchy1"/>
    <dgm:cxn modelId="{9DBA22CB-BB21-42B5-A79E-C931F4CF7B57}" type="presParOf" srcId="{39BE27F9-17ED-44D5-9061-5D8EBBD70140}" destId="{EE635AFA-333A-45BF-A349-0E2D6CA9E363}" srcOrd="1" destOrd="0" presId="urn:microsoft.com/office/officeart/2005/8/layout/hierarchy1"/>
    <dgm:cxn modelId="{9CC7A036-2467-4778-B63E-737376CE6634}" type="presParOf" srcId="{58D434A6-D408-4FA6-9DFA-A67ED3B5AF7B}" destId="{FB6573C3-2978-48C2-8CD1-1E8762D18140}" srcOrd="1" destOrd="0" presId="urn:microsoft.com/office/officeart/2005/8/layout/hierarchy1"/>
    <dgm:cxn modelId="{DC443429-9FC8-476C-A540-C454DC41FC60}" type="presParOf" srcId="{4BBFA42F-7205-41C8-A817-B579913FC7B1}" destId="{91E63E80-B7C2-4413-AA78-7D8DF7AF559D}" srcOrd="2" destOrd="0" presId="urn:microsoft.com/office/officeart/2005/8/layout/hierarchy1"/>
    <dgm:cxn modelId="{034A3F7E-E9F8-4FFB-9CB1-B002716F0D02}" type="presParOf" srcId="{4BBFA42F-7205-41C8-A817-B579913FC7B1}" destId="{9386A0A4-A8E6-4068-914B-D4B283B67AF3}" srcOrd="3" destOrd="0" presId="urn:microsoft.com/office/officeart/2005/8/layout/hierarchy1"/>
    <dgm:cxn modelId="{6BC5E7C4-D151-4406-BA16-E740C0DD25E0}" type="presParOf" srcId="{9386A0A4-A8E6-4068-914B-D4B283B67AF3}" destId="{8DA9350E-8BAA-4321-B3C8-44B5A1531F5F}" srcOrd="0" destOrd="0" presId="urn:microsoft.com/office/officeart/2005/8/layout/hierarchy1"/>
    <dgm:cxn modelId="{4F8590C0-71A9-4266-9E1E-58885C3BAB55}" type="presParOf" srcId="{8DA9350E-8BAA-4321-B3C8-44B5A1531F5F}" destId="{F57EFF90-0083-4BF7-8446-9BA9A4A3364A}" srcOrd="0" destOrd="0" presId="urn:microsoft.com/office/officeart/2005/8/layout/hierarchy1"/>
    <dgm:cxn modelId="{55CA1893-24F8-41B7-ADF8-B8AE718A9737}" type="presParOf" srcId="{8DA9350E-8BAA-4321-B3C8-44B5A1531F5F}" destId="{A512EA4B-E1F8-4319-9335-2CA8B68A9039}" srcOrd="1" destOrd="0" presId="urn:microsoft.com/office/officeart/2005/8/layout/hierarchy1"/>
    <dgm:cxn modelId="{6B94BB53-5E98-47D4-A1F3-28A0696D8514}" type="presParOf" srcId="{9386A0A4-A8E6-4068-914B-D4B283B67AF3}" destId="{945B0E1A-B4D8-473B-A5B4-5401EDBDFFBF}" srcOrd="1" destOrd="0" presId="urn:microsoft.com/office/officeart/2005/8/layout/hierarchy1"/>
    <dgm:cxn modelId="{8E7091CE-7609-48B0-AD16-E68B41615311}" type="presParOf" srcId="{4BBFA42F-7205-41C8-A817-B579913FC7B1}" destId="{A1821CE2-D9FB-4390-BF9A-06F26F996726}" srcOrd="4" destOrd="0" presId="urn:microsoft.com/office/officeart/2005/8/layout/hierarchy1"/>
    <dgm:cxn modelId="{E6CB4A86-D9E1-4FE9-A6FC-5DA76F05AE16}" type="presParOf" srcId="{4BBFA42F-7205-41C8-A817-B579913FC7B1}" destId="{4A3C8E58-585F-4539-9B7B-84C7E40E33B6}" srcOrd="5" destOrd="0" presId="urn:microsoft.com/office/officeart/2005/8/layout/hierarchy1"/>
    <dgm:cxn modelId="{B219392E-DCEA-4EAD-806C-7976A8DA6286}" type="presParOf" srcId="{4A3C8E58-585F-4539-9B7B-84C7E40E33B6}" destId="{2A10B72A-21AF-4272-B1D2-308DDA894F7D}" srcOrd="0" destOrd="0" presId="urn:microsoft.com/office/officeart/2005/8/layout/hierarchy1"/>
    <dgm:cxn modelId="{41C52CA5-4778-4264-8EF7-F2733F125A9F}" type="presParOf" srcId="{2A10B72A-21AF-4272-B1D2-308DDA894F7D}" destId="{8E9B3C0A-60C1-4C57-BDA5-29B989014176}" srcOrd="0" destOrd="0" presId="urn:microsoft.com/office/officeart/2005/8/layout/hierarchy1"/>
    <dgm:cxn modelId="{126AFDE9-4226-430E-AAD7-1F977CFED680}" type="presParOf" srcId="{2A10B72A-21AF-4272-B1D2-308DDA894F7D}" destId="{439C317B-563C-44C7-892D-6D5EEF59011D}" srcOrd="1" destOrd="0" presId="urn:microsoft.com/office/officeart/2005/8/layout/hierarchy1"/>
    <dgm:cxn modelId="{32E25951-7B45-4495-B33B-106CA51D97E5}" type="presParOf" srcId="{4A3C8E58-585F-4539-9B7B-84C7E40E33B6}" destId="{157F4622-BF2B-4052-A053-20E5F30CC56D}" srcOrd="1" destOrd="0" presId="urn:microsoft.com/office/officeart/2005/8/layout/hierarchy1"/>
    <dgm:cxn modelId="{D0F77F25-6783-4798-AB25-03CEA0D34EB7}" type="presParOf" srcId="{271BA6C1-0769-48DC-98C1-20DE5B271637}" destId="{8266DEB3-35B7-4165-99D1-15D0E37A25E5}" srcOrd="4" destOrd="0" presId="urn:microsoft.com/office/officeart/2005/8/layout/hierarchy1"/>
    <dgm:cxn modelId="{AABE27E5-6ACC-47C4-B481-27AE3D21819C}" type="presParOf" srcId="{271BA6C1-0769-48DC-98C1-20DE5B271637}" destId="{535DB046-A0AD-4573-9FE0-FED39408441D}" srcOrd="5" destOrd="0" presId="urn:microsoft.com/office/officeart/2005/8/layout/hierarchy1"/>
    <dgm:cxn modelId="{8C893179-9D1A-425C-B377-FBC02A8B04DC}" type="presParOf" srcId="{535DB046-A0AD-4573-9FE0-FED39408441D}" destId="{DA9D7169-3F22-46DD-9B3E-7331533AC84E}" srcOrd="0" destOrd="0" presId="urn:microsoft.com/office/officeart/2005/8/layout/hierarchy1"/>
    <dgm:cxn modelId="{F9C7E2B9-F1BA-441A-AC2D-AA0D69A67B96}" type="presParOf" srcId="{DA9D7169-3F22-46DD-9B3E-7331533AC84E}" destId="{EF128BAE-4152-45CE-AF63-D6C0C50F3E2A}" srcOrd="0" destOrd="0" presId="urn:microsoft.com/office/officeart/2005/8/layout/hierarchy1"/>
    <dgm:cxn modelId="{B9A43277-9468-4EF1-A9F9-9AF706E83B72}" type="presParOf" srcId="{DA9D7169-3F22-46DD-9B3E-7331533AC84E}" destId="{6D318530-BC6F-48C7-B7A9-C589824D45EC}" srcOrd="1" destOrd="0" presId="urn:microsoft.com/office/officeart/2005/8/layout/hierarchy1"/>
    <dgm:cxn modelId="{24693E72-0712-41DC-9734-DBDD8D975E2D}" type="presParOf" srcId="{535DB046-A0AD-4573-9FE0-FED39408441D}" destId="{00574954-BAF9-4049-9065-119C9FF7A166}" srcOrd="1" destOrd="0" presId="urn:microsoft.com/office/officeart/2005/8/layout/hierarchy1"/>
    <dgm:cxn modelId="{AAE9AFE0-3B51-4371-A0C2-C2000FBC8934}" type="presParOf" srcId="{00574954-BAF9-4049-9065-119C9FF7A166}" destId="{D9E14367-51CC-4B87-AB09-5B0D6F6C973C}" srcOrd="0" destOrd="0" presId="urn:microsoft.com/office/officeart/2005/8/layout/hierarchy1"/>
    <dgm:cxn modelId="{8952263E-FF0B-4BAD-9A48-8EA6525EF4F2}" type="presParOf" srcId="{00574954-BAF9-4049-9065-119C9FF7A166}" destId="{8588D314-32E7-493D-82BF-590F08C44621}" srcOrd="1" destOrd="0" presId="urn:microsoft.com/office/officeart/2005/8/layout/hierarchy1"/>
    <dgm:cxn modelId="{6A651F89-B592-46C4-9E50-D20472803F0E}" type="presParOf" srcId="{8588D314-32E7-493D-82BF-590F08C44621}" destId="{08322A96-1C6F-419B-B0E9-CCA25174ECFD}" srcOrd="0" destOrd="0" presId="urn:microsoft.com/office/officeart/2005/8/layout/hierarchy1"/>
    <dgm:cxn modelId="{5E0D64E5-332E-4357-9E7D-587387BBD4CA}" type="presParOf" srcId="{08322A96-1C6F-419B-B0E9-CCA25174ECFD}" destId="{5FE1D5FB-8C7E-4B6F-BF2A-6A0F47F6F204}" srcOrd="0" destOrd="0" presId="urn:microsoft.com/office/officeart/2005/8/layout/hierarchy1"/>
    <dgm:cxn modelId="{A588FEE1-ADF7-4235-AE15-C161C73D400C}" type="presParOf" srcId="{08322A96-1C6F-419B-B0E9-CCA25174ECFD}" destId="{3EB314AB-3928-4274-8AB5-01B1B22F6B16}" srcOrd="1" destOrd="0" presId="urn:microsoft.com/office/officeart/2005/8/layout/hierarchy1"/>
    <dgm:cxn modelId="{AE1AEE48-DB3B-4D47-80F1-3BE2A2E08491}" type="presParOf" srcId="{8588D314-32E7-493D-82BF-590F08C44621}" destId="{41FD4565-134C-45AF-B7A0-7750B346A4F7}" srcOrd="1" destOrd="0" presId="urn:microsoft.com/office/officeart/2005/8/layout/hierarchy1"/>
    <dgm:cxn modelId="{666980D2-166A-41E0-935B-FF2AD2176462}" type="presParOf" srcId="{00574954-BAF9-4049-9065-119C9FF7A166}" destId="{0C172733-162A-4FB8-A650-EAF7637DBFE4}" srcOrd="2" destOrd="0" presId="urn:microsoft.com/office/officeart/2005/8/layout/hierarchy1"/>
    <dgm:cxn modelId="{A85EAAFD-C1EE-46BD-B5A7-CEA3B8029FC0}" type="presParOf" srcId="{00574954-BAF9-4049-9065-119C9FF7A166}" destId="{706739CD-2716-4478-87F7-482F70BC40EE}" srcOrd="3" destOrd="0" presId="urn:microsoft.com/office/officeart/2005/8/layout/hierarchy1"/>
    <dgm:cxn modelId="{11C41DD5-DEFF-4727-96B5-0268383A460A}" type="presParOf" srcId="{706739CD-2716-4478-87F7-482F70BC40EE}" destId="{38376CA1-B2AB-40B7-A045-DD61EBB8B4C7}" srcOrd="0" destOrd="0" presId="urn:microsoft.com/office/officeart/2005/8/layout/hierarchy1"/>
    <dgm:cxn modelId="{F24CCB0B-1BB4-4BFE-8F7E-69D23DEC69AA}" type="presParOf" srcId="{38376CA1-B2AB-40B7-A045-DD61EBB8B4C7}" destId="{0EB66E47-16E5-48D5-9041-4D91DA1FA466}" srcOrd="0" destOrd="0" presId="urn:microsoft.com/office/officeart/2005/8/layout/hierarchy1"/>
    <dgm:cxn modelId="{B0A10DBA-0522-47E6-BD3B-FE0E65015040}" type="presParOf" srcId="{38376CA1-B2AB-40B7-A045-DD61EBB8B4C7}" destId="{7FCE397B-D34C-45D7-B5C6-6800F777D7BA}" srcOrd="1" destOrd="0" presId="urn:microsoft.com/office/officeart/2005/8/layout/hierarchy1"/>
    <dgm:cxn modelId="{A0783899-48CC-4119-8650-AB8306C6B9A8}" type="presParOf" srcId="{706739CD-2716-4478-87F7-482F70BC40EE}" destId="{F7E161B9-223F-43C2-97B7-D7FCF31727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C2ADD6-54B9-42BD-B40C-C54AB11E92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8CA16B-4434-42C0-81C8-5C41B2993ADB}">
      <dgm:prSet phldrT="[Text]" custT="1"/>
      <dgm:spPr/>
      <dgm:t>
        <a:bodyPr/>
        <a:lstStyle/>
        <a:p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1CA1ED-F488-469A-9BEB-C25E226D0A75}" type="parTrans" cxnId="{385725BF-3C52-45A6-87EA-FB0FA7E3E3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9F84D4-2F04-4518-8CE5-F5DE9B40A9B3}" type="sibTrans" cxnId="{385725BF-3C52-45A6-87EA-FB0FA7E3E3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B181D-BBAB-4AC9-8D9B-80A59090024D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EA8573-D62F-45AE-9A57-28B675674DA0}" type="parTrans" cxnId="{11F9D721-DC03-4BE4-9BB7-8EFF5E31DD1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6CD453-F187-4BBC-8A53-34FF8C128865}" type="sibTrans" cxnId="{11F9D721-DC03-4BE4-9BB7-8EFF5E31DD1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AB714-FA0D-46A2-8DCF-A9E6C551ADF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B5C7BE-50D9-4997-BD78-42D4D6B008B2}" type="parTrans" cxnId="{91304807-1BF4-42DE-BFE7-42E86F1B00B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ECF59-D26E-48FA-9338-24CE8DE5C9CB}" type="sibTrans" cxnId="{91304807-1BF4-42DE-BFE7-42E86F1B00B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792FB-75EB-42D5-9093-9A87A71233D8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4F37BB-5C5F-4E94-9E71-A1C2229F7712}" type="parTrans" cxnId="{2BD9200C-E29D-4A68-8D9E-777E64F9AC4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9C41D-B86C-4FD7-ADBE-CC110B60C33C}" type="sibTrans" cxnId="{2BD9200C-E29D-4A68-8D9E-777E64F9AC4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25471-BBE1-4653-9730-80521FCB2D2A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CA8597-33BA-4E00-B1CA-2911B28F0EEA}" type="parTrans" cxnId="{15DCC004-77D1-4844-9676-3B0C5CC89DF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0D93B1-0B1B-446C-BB5D-94265DA4E86E}" type="sibTrans" cxnId="{15DCC004-77D1-4844-9676-3B0C5CC89DF2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AA122-068A-4C7C-B170-4D2405D4C631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E99BB9-AFA1-4036-B2C3-1889EDC0AD6F}" type="parTrans" cxnId="{B36CE81F-A2D3-481B-BCBB-EF9C55D0445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718B5D-1312-40A6-82BD-1048AF2B994F}" type="sibTrans" cxnId="{B36CE81F-A2D3-481B-BCBB-EF9C55D04450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6D4DF-CD7F-460B-9159-6A7BBB1A5721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17501F-9AB0-43E1-8085-9615EE0D884B}" type="parTrans" cxnId="{A9F589E1-E55A-49D4-9EA8-29BD4DE03AD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95BA8-49AF-404D-8E36-76886458B576}" type="sibTrans" cxnId="{A9F589E1-E55A-49D4-9EA8-29BD4DE03ADE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AD2721-2A5D-4F63-AC55-90319443E1FE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4D0B43-238E-426B-B773-7824C2ACEC96}" type="parTrans" cxnId="{3647D0B3-8ECE-405E-9E3B-7B2C3202BD1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976B0-C32C-4949-813E-C1F4D597E8D6}" type="sibTrans" cxnId="{3647D0B3-8ECE-405E-9E3B-7B2C3202BD1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8CF6D-A2A3-4AAA-9E87-ECB5ED708723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9C0BD-9007-4377-9769-2BE7BB94DB14}" type="parTrans" cxnId="{16F4902B-C1D7-4C85-8AFD-9EE5071F73C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B11E9-439A-4F5B-9655-595E1434E6BE}" type="sibTrans" cxnId="{16F4902B-C1D7-4C85-8AFD-9EE5071F73C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23399-06CA-45BB-B5E9-A0CE20A5D29D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B8C365-6715-4AA3-A532-6A9FCD21650B}" type="parTrans" cxnId="{EC97CBF4-BE0F-4FE1-9CC9-80ADBB4F91E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8F144-BBBF-4FFD-8D73-5B31D005C22A}" type="sibTrans" cxnId="{EC97CBF4-BE0F-4FE1-9CC9-80ADBB4F91E6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E440D-94FF-4B7A-B7E7-A049DA792660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E094E7-B144-486D-AD52-DF5753566840}" type="parTrans" cxnId="{3B3A24D5-9BDB-4C2A-AA7E-C1DDF9FEB45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BD9C0-2CE1-4DDA-9130-B2726AB5E300}" type="sibTrans" cxnId="{3B3A24D5-9BDB-4C2A-AA7E-C1DDF9FEB458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489DD-5579-4DF8-8059-C42B18A2B1FA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915586-F125-48B0-8845-807B9F800F30}" type="parTrans" cxnId="{3EE574FF-54CF-411C-BC96-5C56911FFA9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CD1868-2C29-41BE-94DE-B6741F9D6788}" type="sibTrans" cxnId="{3EE574FF-54CF-411C-BC96-5C56911FFA93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E4F4F-D793-43EF-8E85-1FD0DE8AC1F4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FD5CE-2E3B-44CD-90CB-26C3BAA1A6D8}" type="parTrans" cxnId="{201B0E3F-466A-4D54-8581-4AA508E8D2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5E1EE3-C0CD-44E5-AF7A-BEFB8D3A84E1}" type="sibTrans" cxnId="{201B0E3F-466A-4D54-8581-4AA508E8D21A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3A85E-3418-44EF-8775-2E1119073CD8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749690-E44F-47CE-B4DC-5F4A1E998BCB}" type="parTrans" cxnId="{179D3BDE-AF0E-48A3-AE2B-0EBA836C635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108480-9BEF-41D7-9A20-CC1A441D30E7}" type="sibTrans" cxnId="{179D3BDE-AF0E-48A3-AE2B-0EBA836C635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2F6FC-FC03-4D26-BF7D-AC31A91022C2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4A444-FBE2-427B-9F80-680B984C603C}" type="parTrans" cxnId="{B3F47512-FB90-4FBF-8500-9CBDE592AAC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0BB06-D225-4A53-BF44-DDB52AAA9FD0}" type="sibTrans" cxnId="{B3F47512-FB90-4FBF-8500-9CBDE592AAC5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19EF0B-2801-4DA6-A09E-B4EFDEAFE5AC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2EAC85-EC8A-4557-A779-7957E1A40520}" type="parTrans" cxnId="{B521E283-FEC4-4D73-B123-5D826064F28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837C8-8265-40BC-95F4-1853EA662AE3}" type="sibTrans" cxnId="{B521E283-FEC4-4D73-B123-5D826064F28C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ABE17-66CC-4587-A067-5D2ADE4C4EC6}">
      <dgm:prSet phldrT="[Text]" custT="1"/>
      <dgm:spPr/>
      <dgm:t>
        <a:bodyPr/>
        <a:lstStyle/>
        <a:p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AA7FA-08E1-4728-A6E5-CC07B50226C8}" type="parTrans" cxnId="{9CE3768A-9F09-4515-BB37-9BD03E481C84}">
      <dgm:prSet/>
      <dgm:spPr/>
      <dgm:t>
        <a:bodyPr/>
        <a:lstStyle/>
        <a:p>
          <a:endParaRPr lang="en-US" sz="3200"/>
        </a:p>
      </dgm:t>
    </dgm:pt>
    <dgm:pt modelId="{79529130-E689-4D20-8CEE-2A939743D4F6}" type="sibTrans" cxnId="{9CE3768A-9F09-4515-BB37-9BD03E481C84}">
      <dgm:prSet/>
      <dgm:spPr/>
      <dgm:t>
        <a:bodyPr/>
        <a:lstStyle/>
        <a:p>
          <a:endParaRPr lang="en-US" sz="3200"/>
        </a:p>
      </dgm:t>
    </dgm:pt>
    <dgm:pt modelId="{44E96E8D-72E3-46B9-8168-C8BC1A998086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AAE00-3358-4156-9590-61F414F73821}" type="parTrans" cxnId="{5BCAC93A-8977-4317-97B2-1038AB7C0A79}">
      <dgm:prSet/>
      <dgm:spPr/>
      <dgm:t>
        <a:bodyPr/>
        <a:lstStyle/>
        <a:p>
          <a:endParaRPr lang="en-US" sz="3200"/>
        </a:p>
      </dgm:t>
    </dgm:pt>
    <dgm:pt modelId="{922208E9-51D1-4971-A2DA-F97F4E953A84}" type="sibTrans" cxnId="{5BCAC93A-8977-4317-97B2-1038AB7C0A79}">
      <dgm:prSet/>
      <dgm:spPr/>
      <dgm:t>
        <a:bodyPr/>
        <a:lstStyle/>
        <a:p>
          <a:endParaRPr lang="en-US" sz="3200"/>
        </a:p>
      </dgm:t>
    </dgm:pt>
    <dgm:pt modelId="{3C0D468C-DD48-4DF7-B410-66A2A3615BCF}" type="pres">
      <dgm:prSet presAssocID="{ECC2ADD6-54B9-42BD-B40C-C54AB11E92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3BC53D9-BC3E-46D8-90DE-CA94F1D511E3}" type="pres">
      <dgm:prSet presAssocID="{EC8CA16B-4434-42C0-81C8-5C41B2993ADB}" presName="hierRoot1" presStyleCnt="0"/>
      <dgm:spPr/>
    </dgm:pt>
    <dgm:pt modelId="{D5056AB7-69D4-4641-8BD7-E4773CAFF832}" type="pres">
      <dgm:prSet presAssocID="{EC8CA16B-4434-42C0-81C8-5C41B2993ADB}" presName="composite" presStyleCnt="0"/>
      <dgm:spPr/>
    </dgm:pt>
    <dgm:pt modelId="{E4321353-5624-4991-845F-45DF8FE30B64}" type="pres">
      <dgm:prSet presAssocID="{EC8CA16B-4434-42C0-81C8-5C41B2993ADB}" presName="background" presStyleLbl="node0" presStyleIdx="0" presStyleCnt="1"/>
      <dgm:spPr/>
    </dgm:pt>
    <dgm:pt modelId="{B3ACF81F-7EE6-4B3E-9AD0-956EED6BEE14}" type="pres">
      <dgm:prSet presAssocID="{EC8CA16B-4434-42C0-81C8-5C41B2993ADB}" presName="text" presStyleLbl="fgAcc0" presStyleIdx="0" presStyleCnt="1" custScaleX="645803" custScaleY="144277" custLinFactY="-128488" custLinFactNeighborX="92904" custLinFactNeighborY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9052FF-8777-4CFF-B6A2-858B2D2F29B8}" type="pres">
      <dgm:prSet presAssocID="{EC8CA16B-4434-42C0-81C8-5C41B2993ADB}" presName="hierChild2" presStyleCnt="0"/>
      <dgm:spPr/>
    </dgm:pt>
    <dgm:pt modelId="{6F135B93-187A-4354-BF35-F6A9B426693A}" type="pres">
      <dgm:prSet presAssocID="{DBEA8573-D62F-45AE-9A57-28B675674DA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B8577B1-8394-4EAF-A1BE-EC0A0EB327B2}" type="pres">
      <dgm:prSet presAssocID="{11CB181D-BBAB-4AC9-8D9B-80A59090024D}" presName="hierRoot2" presStyleCnt="0"/>
      <dgm:spPr/>
    </dgm:pt>
    <dgm:pt modelId="{000FC62B-68ED-470F-ACAD-89F2C25E5A75}" type="pres">
      <dgm:prSet presAssocID="{11CB181D-BBAB-4AC9-8D9B-80A59090024D}" presName="composite2" presStyleCnt="0"/>
      <dgm:spPr/>
    </dgm:pt>
    <dgm:pt modelId="{5E4A29FE-A5E1-45CF-AC53-B73DD9753A1D}" type="pres">
      <dgm:prSet presAssocID="{11CB181D-BBAB-4AC9-8D9B-80A59090024D}" presName="background2" presStyleLbl="node2" presStyleIdx="0" presStyleCnt="2"/>
      <dgm:spPr/>
    </dgm:pt>
    <dgm:pt modelId="{732101F5-7CCE-4FB5-A698-21620A84D8FF}" type="pres">
      <dgm:prSet presAssocID="{11CB181D-BBAB-4AC9-8D9B-80A59090024D}" presName="text2" presStyleLbl="fgAcc2" presStyleIdx="0" presStyleCnt="2" custScaleX="386343" custLinFactY="-84984" custLinFactNeighborX="484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2E41CD-8EF9-466F-8745-7D18F4DE04E3}" type="pres">
      <dgm:prSet presAssocID="{11CB181D-BBAB-4AC9-8D9B-80A59090024D}" presName="hierChild3" presStyleCnt="0"/>
      <dgm:spPr/>
    </dgm:pt>
    <dgm:pt modelId="{94657E99-FB06-4A7D-A63C-CBD92FAD40D2}" type="pres">
      <dgm:prSet presAssocID="{6EB5C7BE-50D9-4997-BD78-42D4D6B008B2}" presName="Name17" presStyleLbl="parChTrans1D3" presStyleIdx="0" presStyleCnt="5"/>
      <dgm:spPr/>
      <dgm:t>
        <a:bodyPr/>
        <a:lstStyle/>
        <a:p>
          <a:endParaRPr lang="en-US"/>
        </a:p>
      </dgm:t>
    </dgm:pt>
    <dgm:pt modelId="{0104A8A6-A708-4FAB-8C5F-46E509931E87}" type="pres">
      <dgm:prSet presAssocID="{A6CAB714-FA0D-46A2-8DCF-A9E6C551ADF8}" presName="hierRoot3" presStyleCnt="0"/>
      <dgm:spPr/>
    </dgm:pt>
    <dgm:pt modelId="{DF3BFCF3-20B6-454E-AEA0-749A17BD37E1}" type="pres">
      <dgm:prSet presAssocID="{A6CAB714-FA0D-46A2-8DCF-A9E6C551ADF8}" presName="composite3" presStyleCnt="0"/>
      <dgm:spPr/>
    </dgm:pt>
    <dgm:pt modelId="{B089B105-0AD6-45BC-8CE2-764799A4737F}" type="pres">
      <dgm:prSet presAssocID="{A6CAB714-FA0D-46A2-8DCF-A9E6C551ADF8}" presName="background3" presStyleLbl="node3" presStyleIdx="0" presStyleCnt="5"/>
      <dgm:spPr/>
    </dgm:pt>
    <dgm:pt modelId="{FACD872D-0568-4F22-931A-1F1883303D31}" type="pres">
      <dgm:prSet presAssocID="{A6CAB714-FA0D-46A2-8DCF-A9E6C551ADF8}" presName="text3" presStyleLbl="fgAcc3" presStyleIdx="0" presStyleCnt="5" custScaleX="156382" custScaleY="263118" custLinFactY="-17224" custLinFactNeighborX="-3655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8BF3E1-9434-42DE-8B49-E5E3B33EDF43}" type="pres">
      <dgm:prSet presAssocID="{A6CAB714-FA0D-46A2-8DCF-A9E6C551ADF8}" presName="hierChild4" presStyleCnt="0"/>
      <dgm:spPr/>
    </dgm:pt>
    <dgm:pt modelId="{94E41797-95C2-41D1-B939-9F9857D7BE84}" type="pres">
      <dgm:prSet presAssocID="{6A4F37BB-5C5F-4E94-9E71-A1C2229F7712}" presName="Name17" presStyleLbl="parChTrans1D3" presStyleIdx="1" presStyleCnt="5"/>
      <dgm:spPr/>
      <dgm:t>
        <a:bodyPr/>
        <a:lstStyle/>
        <a:p>
          <a:endParaRPr lang="en-US"/>
        </a:p>
      </dgm:t>
    </dgm:pt>
    <dgm:pt modelId="{5DCEBF2A-A22B-44A3-B54A-3A68182812D8}" type="pres">
      <dgm:prSet presAssocID="{814792FB-75EB-42D5-9093-9A87A71233D8}" presName="hierRoot3" presStyleCnt="0"/>
      <dgm:spPr/>
    </dgm:pt>
    <dgm:pt modelId="{2177131C-5BED-464D-964D-7A667132B50D}" type="pres">
      <dgm:prSet presAssocID="{814792FB-75EB-42D5-9093-9A87A71233D8}" presName="composite3" presStyleCnt="0"/>
      <dgm:spPr/>
    </dgm:pt>
    <dgm:pt modelId="{097A8F6C-43F9-4979-8DF6-732A18C6F7FD}" type="pres">
      <dgm:prSet presAssocID="{814792FB-75EB-42D5-9093-9A87A71233D8}" presName="background3" presStyleLbl="node3" presStyleIdx="1" presStyleCnt="5"/>
      <dgm:spPr/>
    </dgm:pt>
    <dgm:pt modelId="{2924442B-62FA-4B2C-AD6D-69D754DF5FA2}" type="pres">
      <dgm:prSet presAssocID="{814792FB-75EB-42D5-9093-9A87A71233D8}" presName="text3" presStyleLbl="fgAcc3" presStyleIdx="1" presStyleCnt="5" custScaleX="159838" custScaleY="272601" custLinFactY="-17224" custLinFactNeighborX="1309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7009A-ACB2-40F0-A132-69038EC66CE0}" type="pres">
      <dgm:prSet presAssocID="{814792FB-75EB-42D5-9093-9A87A71233D8}" presName="hierChild4" presStyleCnt="0"/>
      <dgm:spPr/>
    </dgm:pt>
    <dgm:pt modelId="{F44A4F15-32D5-4C0C-B3C7-18EC71F35439}" type="pres">
      <dgm:prSet presAssocID="{3ACA8597-33BA-4E00-B1CA-2911B28F0EEA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B390729-2ADC-4DA2-A48A-96D31F898E2F}" type="pres">
      <dgm:prSet presAssocID="{46425471-BBE1-4653-9730-80521FCB2D2A}" presName="hierRoot2" presStyleCnt="0"/>
      <dgm:spPr/>
    </dgm:pt>
    <dgm:pt modelId="{F7E8A9DF-1C2E-4580-B11D-C7443ACE2002}" type="pres">
      <dgm:prSet presAssocID="{46425471-BBE1-4653-9730-80521FCB2D2A}" presName="composite2" presStyleCnt="0"/>
      <dgm:spPr/>
    </dgm:pt>
    <dgm:pt modelId="{105D8219-7596-4333-9931-2DD276191677}" type="pres">
      <dgm:prSet presAssocID="{46425471-BBE1-4653-9730-80521FCB2D2A}" presName="background2" presStyleLbl="node2" presStyleIdx="1" presStyleCnt="2"/>
      <dgm:spPr/>
    </dgm:pt>
    <dgm:pt modelId="{F11E9E18-F814-4F25-AE1F-7C57E10480BB}" type="pres">
      <dgm:prSet presAssocID="{46425471-BBE1-4653-9730-80521FCB2D2A}" presName="text2" presStyleLbl="fgAcc2" presStyleIdx="1" presStyleCnt="2" custScaleX="526399" custLinFactY="-81596" custLinFactNeighborX="7605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FBEF44-3480-4AAF-9161-6780D62BEE99}" type="pres">
      <dgm:prSet presAssocID="{46425471-BBE1-4653-9730-80521FCB2D2A}" presName="hierChild3" presStyleCnt="0"/>
      <dgm:spPr/>
    </dgm:pt>
    <dgm:pt modelId="{D6C3D2CF-3320-4CD5-B17F-74A4901A6F60}" type="pres">
      <dgm:prSet presAssocID="{82E99BB9-AFA1-4036-B2C3-1889EDC0AD6F}" presName="Name17" presStyleLbl="parChTrans1D3" presStyleIdx="2" presStyleCnt="5"/>
      <dgm:spPr/>
      <dgm:t>
        <a:bodyPr/>
        <a:lstStyle/>
        <a:p>
          <a:endParaRPr lang="en-US"/>
        </a:p>
      </dgm:t>
    </dgm:pt>
    <dgm:pt modelId="{AE8BD52A-9208-4517-80A2-D40314D47F84}" type="pres">
      <dgm:prSet presAssocID="{822AA122-068A-4C7C-B170-4D2405D4C631}" presName="hierRoot3" presStyleCnt="0"/>
      <dgm:spPr/>
    </dgm:pt>
    <dgm:pt modelId="{EED6E272-87C5-4038-9DB1-A03F1E7C9A3F}" type="pres">
      <dgm:prSet presAssocID="{822AA122-068A-4C7C-B170-4D2405D4C631}" presName="composite3" presStyleCnt="0"/>
      <dgm:spPr/>
    </dgm:pt>
    <dgm:pt modelId="{16C9BECC-0C31-4B3F-A89B-18E105ED4DC5}" type="pres">
      <dgm:prSet presAssocID="{822AA122-068A-4C7C-B170-4D2405D4C631}" presName="background3" presStyleLbl="node3" presStyleIdx="2" presStyleCnt="5"/>
      <dgm:spPr/>
    </dgm:pt>
    <dgm:pt modelId="{27BFDAD2-39AC-4568-8213-29E9CD840841}" type="pres">
      <dgm:prSet presAssocID="{822AA122-068A-4C7C-B170-4D2405D4C631}" presName="text3" presStyleLbl="fgAcc3" presStyleIdx="2" presStyleCnt="5" custScaleX="260114" custScaleY="277096" custLinFactY="-18330" custLinFactNeighborX="2452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7C80D6-DC73-4501-A028-4DD5B590CF24}" type="pres">
      <dgm:prSet presAssocID="{822AA122-068A-4C7C-B170-4D2405D4C631}" presName="hierChild4" presStyleCnt="0"/>
      <dgm:spPr/>
    </dgm:pt>
    <dgm:pt modelId="{09F0335C-14F3-40EB-9030-986C0B3D16E5}" type="pres">
      <dgm:prSet presAssocID="{C7B8C365-6715-4AA3-A532-6A9FCD21650B}" presName="Name23" presStyleLbl="parChTrans1D4" presStyleIdx="0" presStyleCnt="10"/>
      <dgm:spPr/>
      <dgm:t>
        <a:bodyPr/>
        <a:lstStyle/>
        <a:p>
          <a:endParaRPr lang="en-US"/>
        </a:p>
      </dgm:t>
    </dgm:pt>
    <dgm:pt modelId="{37F6B61C-3D81-46DA-90B3-0A29C845A263}" type="pres">
      <dgm:prSet presAssocID="{E7C23399-06CA-45BB-B5E9-A0CE20A5D29D}" presName="hierRoot4" presStyleCnt="0"/>
      <dgm:spPr/>
    </dgm:pt>
    <dgm:pt modelId="{ABC0B064-795F-4B63-94AE-94E1AE677205}" type="pres">
      <dgm:prSet presAssocID="{E7C23399-06CA-45BB-B5E9-A0CE20A5D29D}" presName="composite4" presStyleCnt="0"/>
      <dgm:spPr/>
    </dgm:pt>
    <dgm:pt modelId="{62892ADC-5154-450C-8D34-60A253468625}" type="pres">
      <dgm:prSet presAssocID="{E7C23399-06CA-45BB-B5E9-A0CE20A5D29D}" presName="background4" presStyleLbl="node4" presStyleIdx="0" presStyleCnt="10"/>
      <dgm:spPr/>
    </dgm:pt>
    <dgm:pt modelId="{969450DE-D112-4A44-9662-E409EBB222F3}" type="pres">
      <dgm:prSet presAssocID="{E7C23399-06CA-45BB-B5E9-A0CE20A5D29D}" presName="text4" presStyleLbl="fgAcc4" presStyleIdx="0" presStyleCnt="10" custScaleX="142660" custScaleY="330825" custLinFactX="-100000" custLinFactY="10111" custLinFactNeighborX="-11284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13445F-8C8C-4225-8E22-B852116B0614}" type="pres">
      <dgm:prSet presAssocID="{E7C23399-06CA-45BB-B5E9-A0CE20A5D29D}" presName="hierChild5" presStyleCnt="0"/>
      <dgm:spPr/>
    </dgm:pt>
    <dgm:pt modelId="{B2655FCF-0709-4BC4-B344-13C947D15C83}" type="pres">
      <dgm:prSet presAssocID="{A5E094E7-B144-486D-AD52-DF5753566840}" presName="Name23" presStyleLbl="parChTrans1D4" presStyleIdx="1" presStyleCnt="10"/>
      <dgm:spPr/>
      <dgm:t>
        <a:bodyPr/>
        <a:lstStyle/>
        <a:p>
          <a:endParaRPr lang="en-US"/>
        </a:p>
      </dgm:t>
    </dgm:pt>
    <dgm:pt modelId="{697FF7E0-9CA2-42E0-9B2E-48DE1E5D8B2A}" type="pres">
      <dgm:prSet presAssocID="{7FBE440D-94FF-4B7A-B7E7-A049DA792660}" presName="hierRoot4" presStyleCnt="0"/>
      <dgm:spPr/>
    </dgm:pt>
    <dgm:pt modelId="{594AFB63-8AEC-4E05-844D-A171B73C90A9}" type="pres">
      <dgm:prSet presAssocID="{7FBE440D-94FF-4B7A-B7E7-A049DA792660}" presName="composite4" presStyleCnt="0"/>
      <dgm:spPr/>
    </dgm:pt>
    <dgm:pt modelId="{FCF3E472-0A8C-4DD9-807F-F9BBD2F5282E}" type="pres">
      <dgm:prSet presAssocID="{7FBE440D-94FF-4B7A-B7E7-A049DA792660}" presName="background4" presStyleLbl="node4" presStyleIdx="1" presStyleCnt="10"/>
      <dgm:spPr/>
    </dgm:pt>
    <dgm:pt modelId="{EDE1F1A9-7648-4A81-9673-9B0B25A9A2CB}" type="pres">
      <dgm:prSet presAssocID="{7FBE440D-94FF-4B7A-B7E7-A049DA792660}" presName="text4" presStyleLbl="fgAcc4" presStyleIdx="1" presStyleCnt="10" custScaleX="141657" custScaleY="318498" custLinFactX="-10367" custLinFactY="35598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56E291-14FE-4C25-AAA8-0DB8B80A0014}" type="pres">
      <dgm:prSet presAssocID="{7FBE440D-94FF-4B7A-B7E7-A049DA792660}" presName="hierChild5" presStyleCnt="0"/>
      <dgm:spPr/>
    </dgm:pt>
    <dgm:pt modelId="{2AB7081C-2C03-4B6D-938F-AC9DD66172FB}" type="pres">
      <dgm:prSet presAssocID="{D1915586-F125-48B0-8845-807B9F800F30}" presName="Name23" presStyleLbl="parChTrans1D4" presStyleIdx="2" presStyleCnt="10"/>
      <dgm:spPr/>
      <dgm:t>
        <a:bodyPr/>
        <a:lstStyle/>
        <a:p>
          <a:endParaRPr lang="en-US"/>
        </a:p>
      </dgm:t>
    </dgm:pt>
    <dgm:pt modelId="{E491139A-BBC7-457F-A25A-92CE4DAD18F8}" type="pres">
      <dgm:prSet presAssocID="{24D489DD-5579-4DF8-8059-C42B18A2B1FA}" presName="hierRoot4" presStyleCnt="0"/>
      <dgm:spPr/>
    </dgm:pt>
    <dgm:pt modelId="{EEFAA20D-E7BA-4B64-B33E-968B913568D6}" type="pres">
      <dgm:prSet presAssocID="{24D489DD-5579-4DF8-8059-C42B18A2B1FA}" presName="composite4" presStyleCnt="0"/>
      <dgm:spPr/>
    </dgm:pt>
    <dgm:pt modelId="{3BDA9CAF-92BE-42DE-AA0E-9B70D1E04B96}" type="pres">
      <dgm:prSet presAssocID="{24D489DD-5579-4DF8-8059-C42B18A2B1FA}" presName="background4" presStyleLbl="node4" presStyleIdx="2" presStyleCnt="10"/>
      <dgm:spPr/>
    </dgm:pt>
    <dgm:pt modelId="{B1BDA3E0-C852-405B-9C8B-FCB0C47349DA}" type="pres">
      <dgm:prSet presAssocID="{24D489DD-5579-4DF8-8059-C42B18A2B1FA}" presName="text4" presStyleLbl="fgAcc4" presStyleIdx="2" presStyleCnt="10" custScaleX="154180" custScaleY="316084" custLinFactX="-4413" custLinFactY="58217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02A60E-8130-4097-930D-05A8967CA119}" type="pres">
      <dgm:prSet presAssocID="{24D489DD-5579-4DF8-8059-C42B18A2B1FA}" presName="hierChild5" presStyleCnt="0"/>
      <dgm:spPr/>
    </dgm:pt>
    <dgm:pt modelId="{F9E5D631-025D-43C9-8B76-2AFC32911380}" type="pres">
      <dgm:prSet presAssocID="{D72FD5CE-2E3B-44CD-90CB-26C3BAA1A6D8}" presName="Name23" presStyleLbl="parChTrans1D4" presStyleIdx="3" presStyleCnt="10"/>
      <dgm:spPr/>
      <dgm:t>
        <a:bodyPr/>
        <a:lstStyle/>
        <a:p>
          <a:endParaRPr lang="en-US"/>
        </a:p>
      </dgm:t>
    </dgm:pt>
    <dgm:pt modelId="{AEA5FF71-0A91-42FF-AD5B-B4381E8D35D2}" type="pres">
      <dgm:prSet presAssocID="{92DE4F4F-D793-43EF-8E85-1FD0DE8AC1F4}" presName="hierRoot4" presStyleCnt="0"/>
      <dgm:spPr/>
    </dgm:pt>
    <dgm:pt modelId="{60B6294B-E96D-4BD1-A51F-26E72EE65310}" type="pres">
      <dgm:prSet presAssocID="{92DE4F4F-D793-43EF-8E85-1FD0DE8AC1F4}" presName="composite4" presStyleCnt="0"/>
      <dgm:spPr/>
    </dgm:pt>
    <dgm:pt modelId="{5CB01AAB-DE7C-478F-85FC-D551D6DD5EBA}" type="pres">
      <dgm:prSet presAssocID="{92DE4F4F-D793-43EF-8E85-1FD0DE8AC1F4}" presName="background4" presStyleLbl="node4" presStyleIdx="3" presStyleCnt="10"/>
      <dgm:spPr/>
    </dgm:pt>
    <dgm:pt modelId="{320A06EF-20A9-4DAC-8F16-C0018E9EE972}" type="pres">
      <dgm:prSet presAssocID="{92DE4F4F-D793-43EF-8E85-1FD0DE8AC1F4}" presName="text4" presStyleLbl="fgAcc4" presStyleIdx="3" presStyleCnt="10" custScaleX="154534" custScaleY="275027" custLinFactY="83631" custLinFactNeighborX="-72534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EDC6C9-B8EF-4009-9519-50CCC965F51A}" type="pres">
      <dgm:prSet presAssocID="{92DE4F4F-D793-43EF-8E85-1FD0DE8AC1F4}" presName="hierChild5" presStyleCnt="0"/>
      <dgm:spPr/>
    </dgm:pt>
    <dgm:pt modelId="{4357838A-EE90-45B8-9D80-17E102936450}" type="pres">
      <dgm:prSet presAssocID="{5839C0BD-9007-4377-9769-2BE7BB94DB14}" presName="Name23" presStyleLbl="parChTrans1D4" presStyleIdx="4" presStyleCnt="10"/>
      <dgm:spPr/>
      <dgm:t>
        <a:bodyPr/>
        <a:lstStyle/>
        <a:p>
          <a:endParaRPr lang="en-US"/>
        </a:p>
      </dgm:t>
    </dgm:pt>
    <dgm:pt modelId="{24414500-EDE5-4120-9754-FDEB9BD00CA8}" type="pres">
      <dgm:prSet presAssocID="{D4E8CF6D-A2A3-4AAA-9E87-ECB5ED708723}" presName="hierRoot4" presStyleCnt="0"/>
      <dgm:spPr/>
    </dgm:pt>
    <dgm:pt modelId="{1F93B71E-E96B-4437-BBFC-2AB5F41D30D6}" type="pres">
      <dgm:prSet presAssocID="{D4E8CF6D-A2A3-4AAA-9E87-ECB5ED708723}" presName="composite4" presStyleCnt="0"/>
      <dgm:spPr/>
    </dgm:pt>
    <dgm:pt modelId="{AB937B4E-41BF-4D0E-A5DA-F589E87BF027}" type="pres">
      <dgm:prSet presAssocID="{D4E8CF6D-A2A3-4AAA-9E87-ECB5ED708723}" presName="background4" presStyleLbl="node4" presStyleIdx="4" presStyleCnt="10"/>
      <dgm:spPr/>
    </dgm:pt>
    <dgm:pt modelId="{D4BDB632-7312-44B6-9B34-8FAED75546B1}" type="pres">
      <dgm:prSet presAssocID="{D4E8CF6D-A2A3-4AAA-9E87-ECB5ED708723}" presName="text4" presStyleLbl="fgAcc4" presStyleIdx="4" presStyleCnt="10" custScaleX="146172" custScaleY="295300" custLinFactY="13641" custLinFactNeighborX="-7623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3563FA-769B-498F-A651-893BCAD0F254}" type="pres">
      <dgm:prSet presAssocID="{D4E8CF6D-A2A3-4AAA-9E87-ECB5ED708723}" presName="hierChild5" presStyleCnt="0"/>
      <dgm:spPr/>
    </dgm:pt>
    <dgm:pt modelId="{09EC96A4-A77E-40A7-A2B2-A5985F0AD871}" type="pres">
      <dgm:prSet presAssocID="{9B4D0B43-238E-426B-B773-7824C2ACEC96}" presName="Name17" presStyleLbl="parChTrans1D3" presStyleIdx="3" presStyleCnt="5"/>
      <dgm:spPr/>
      <dgm:t>
        <a:bodyPr/>
        <a:lstStyle/>
        <a:p>
          <a:endParaRPr lang="en-US"/>
        </a:p>
      </dgm:t>
    </dgm:pt>
    <dgm:pt modelId="{5F259174-1C86-4B66-9408-DB2E90C7AFA4}" type="pres">
      <dgm:prSet presAssocID="{37AD2721-2A5D-4F63-AC55-90319443E1FE}" presName="hierRoot3" presStyleCnt="0"/>
      <dgm:spPr/>
    </dgm:pt>
    <dgm:pt modelId="{F30381A5-9000-4519-A0A3-58173E25C6DD}" type="pres">
      <dgm:prSet presAssocID="{37AD2721-2A5D-4F63-AC55-90319443E1FE}" presName="composite3" presStyleCnt="0"/>
      <dgm:spPr/>
    </dgm:pt>
    <dgm:pt modelId="{C2B36BD0-788E-4FA9-B684-A1F81EFE0B5A}" type="pres">
      <dgm:prSet presAssocID="{37AD2721-2A5D-4F63-AC55-90319443E1FE}" presName="background3" presStyleLbl="node3" presStyleIdx="3" presStyleCnt="5"/>
      <dgm:spPr/>
    </dgm:pt>
    <dgm:pt modelId="{BB0DFBE3-52B4-42AC-A372-686E0FCA7340}" type="pres">
      <dgm:prSet presAssocID="{37AD2721-2A5D-4F63-AC55-90319443E1FE}" presName="text3" presStyleLbl="fgAcc3" presStyleIdx="3" presStyleCnt="5" custScaleX="253881" custScaleY="285391" custLinFactY="-11832" custLinFactNeighborX="-452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EE0F1B-771D-454A-B58F-461521FE4BEC}" type="pres">
      <dgm:prSet presAssocID="{37AD2721-2A5D-4F63-AC55-90319443E1FE}" presName="hierChild4" presStyleCnt="0"/>
      <dgm:spPr/>
    </dgm:pt>
    <dgm:pt modelId="{892BDDE8-2E4C-4419-80EA-8D366C699FB7}" type="pres">
      <dgm:prSet presAssocID="{F364A444-FBE2-427B-9F80-680B984C603C}" presName="Name23" presStyleLbl="parChTrans1D4" presStyleIdx="5" presStyleCnt="10"/>
      <dgm:spPr/>
      <dgm:t>
        <a:bodyPr/>
        <a:lstStyle/>
        <a:p>
          <a:endParaRPr lang="en-US"/>
        </a:p>
      </dgm:t>
    </dgm:pt>
    <dgm:pt modelId="{5377FA0F-475F-407E-961F-D9593EA6B633}" type="pres">
      <dgm:prSet presAssocID="{C592F6FC-FC03-4D26-BF7D-AC31A91022C2}" presName="hierRoot4" presStyleCnt="0"/>
      <dgm:spPr/>
    </dgm:pt>
    <dgm:pt modelId="{68CEAF94-40AC-4F96-A840-4B091FCF1E0E}" type="pres">
      <dgm:prSet presAssocID="{C592F6FC-FC03-4D26-BF7D-AC31A91022C2}" presName="composite4" presStyleCnt="0"/>
      <dgm:spPr/>
    </dgm:pt>
    <dgm:pt modelId="{EEDD3032-124A-4777-B987-1B205121FAAE}" type="pres">
      <dgm:prSet presAssocID="{C592F6FC-FC03-4D26-BF7D-AC31A91022C2}" presName="background4" presStyleLbl="node4" presStyleIdx="5" presStyleCnt="10"/>
      <dgm:spPr/>
    </dgm:pt>
    <dgm:pt modelId="{99E65593-F18A-4C40-B281-03DD7B3D16B5}" type="pres">
      <dgm:prSet presAssocID="{C592F6FC-FC03-4D26-BF7D-AC31A91022C2}" presName="text4" presStyleLbl="fgAcc4" presStyleIdx="5" presStyleCnt="10" custScaleX="144925" custScaleY="300673" custLinFactNeighborX="-67042" custLinFactNeighborY="-123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B98035-704E-4636-ADED-5F48C2DF9AC5}" type="pres">
      <dgm:prSet presAssocID="{C592F6FC-FC03-4D26-BF7D-AC31A91022C2}" presName="hierChild5" presStyleCnt="0"/>
      <dgm:spPr/>
    </dgm:pt>
    <dgm:pt modelId="{7D2A0547-32E5-4C13-8F34-606DF3C20B90}" type="pres">
      <dgm:prSet presAssocID="{C92EAC85-EC8A-4557-A779-7957E1A40520}" presName="Name23" presStyleLbl="parChTrans1D4" presStyleIdx="6" presStyleCnt="10"/>
      <dgm:spPr/>
      <dgm:t>
        <a:bodyPr/>
        <a:lstStyle/>
        <a:p>
          <a:endParaRPr lang="en-US"/>
        </a:p>
      </dgm:t>
    </dgm:pt>
    <dgm:pt modelId="{0EA5051E-DB6F-4366-9639-21C1749CA55B}" type="pres">
      <dgm:prSet presAssocID="{BE19EF0B-2801-4DA6-A09E-B4EFDEAFE5AC}" presName="hierRoot4" presStyleCnt="0"/>
      <dgm:spPr/>
    </dgm:pt>
    <dgm:pt modelId="{1C8BE0D1-3D28-45FB-81D7-37F8C350D1C8}" type="pres">
      <dgm:prSet presAssocID="{BE19EF0B-2801-4DA6-A09E-B4EFDEAFE5AC}" presName="composite4" presStyleCnt="0"/>
      <dgm:spPr/>
    </dgm:pt>
    <dgm:pt modelId="{723B4341-0814-467B-AFB0-24D8D2073C3F}" type="pres">
      <dgm:prSet presAssocID="{BE19EF0B-2801-4DA6-A09E-B4EFDEAFE5AC}" presName="background4" presStyleLbl="node4" presStyleIdx="6" presStyleCnt="10"/>
      <dgm:spPr/>
    </dgm:pt>
    <dgm:pt modelId="{37E4D6B0-4DC0-4F06-97B5-2E921BCABD37}" type="pres">
      <dgm:prSet presAssocID="{BE19EF0B-2801-4DA6-A09E-B4EFDEAFE5AC}" presName="text4" presStyleLbl="fgAcc4" presStyleIdx="6" presStyleCnt="10" custScaleX="161470" custScaleY="269592" custLinFactNeighborX="-33960" custLinFactNeighborY="42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08A2DF-F7E3-48CC-93B7-CB6E7B0A53D8}" type="pres">
      <dgm:prSet presAssocID="{BE19EF0B-2801-4DA6-A09E-B4EFDEAFE5AC}" presName="hierChild5" presStyleCnt="0"/>
      <dgm:spPr/>
    </dgm:pt>
    <dgm:pt modelId="{23127704-FE5E-4A65-BDF3-4BD3E0E815DC}" type="pres">
      <dgm:prSet presAssocID="{A3749690-E44F-47CE-B4DC-5F4A1E998BCB}" presName="Name23" presStyleLbl="parChTrans1D4" presStyleIdx="7" presStyleCnt="10"/>
      <dgm:spPr/>
      <dgm:t>
        <a:bodyPr/>
        <a:lstStyle/>
        <a:p>
          <a:endParaRPr lang="en-US"/>
        </a:p>
      </dgm:t>
    </dgm:pt>
    <dgm:pt modelId="{0CCD6FBB-65BE-4A0E-A6BA-DAF18713103B}" type="pres">
      <dgm:prSet presAssocID="{7EB3A85E-3418-44EF-8775-2E1119073CD8}" presName="hierRoot4" presStyleCnt="0"/>
      <dgm:spPr/>
    </dgm:pt>
    <dgm:pt modelId="{7BC2FA67-D507-4034-9C01-A5CC83B76747}" type="pres">
      <dgm:prSet presAssocID="{7EB3A85E-3418-44EF-8775-2E1119073CD8}" presName="composite4" presStyleCnt="0"/>
      <dgm:spPr/>
    </dgm:pt>
    <dgm:pt modelId="{E1608A1D-1B38-46A3-A984-06FD8966E810}" type="pres">
      <dgm:prSet presAssocID="{7EB3A85E-3418-44EF-8775-2E1119073CD8}" presName="background4" presStyleLbl="node4" presStyleIdx="7" presStyleCnt="10"/>
      <dgm:spPr/>
    </dgm:pt>
    <dgm:pt modelId="{6184293C-7F03-4BAF-A48A-367995AD2456}" type="pres">
      <dgm:prSet presAssocID="{7EB3A85E-3418-44EF-8775-2E1119073CD8}" presName="text4" presStyleLbl="fgAcc4" presStyleIdx="7" presStyleCnt="10" custScaleX="145978" custScaleY="323937" custLinFactNeighborX="-25250" custLinFactNeighborY="-1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B7297C-6C22-493E-8615-8558A915F4B8}" type="pres">
      <dgm:prSet presAssocID="{7EB3A85E-3418-44EF-8775-2E1119073CD8}" presName="hierChild5" presStyleCnt="0"/>
      <dgm:spPr/>
    </dgm:pt>
    <dgm:pt modelId="{B4A38AE3-5DE9-49FE-8E97-E39538467652}" type="pres">
      <dgm:prSet presAssocID="{4C17501F-9AB0-43E1-8085-9615EE0D884B}" presName="Name17" presStyleLbl="parChTrans1D3" presStyleIdx="4" presStyleCnt="5"/>
      <dgm:spPr/>
      <dgm:t>
        <a:bodyPr/>
        <a:lstStyle/>
        <a:p>
          <a:endParaRPr lang="en-US"/>
        </a:p>
      </dgm:t>
    </dgm:pt>
    <dgm:pt modelId="{5AF3F68A-4737-4EB1-B746-BE44E1016326}" type="pres">
      <dgm:prSet presAssocID="{4496D4DF-CD7F-460B-9159-6A7BBB1A5721}" presName="hierRoot3" presStyleCnt="0"/>
      <dgm:spPr/>
    </dgm:pt>
    <dgm:pt modelId="{9A953BAF-736F-4EAF-A3AC-94B4502C7DE9}" type="pres">
      <dgm:prSet presAssocID="{4496D4DF-CD7F-460B-9159-6A7BBB1A5721}" presName="composite3" presStyleCnt="0"/>
      <dgm:spPr/>
    </dgm:pt>
    <dgm:pt modelId="{B25CF53B-BC63-49A0-AFE1-AE14F6773763}" type="pres">
      <dgm:prSet presAssocID="{4496D4DF-CD7F-460B-9159-6A7BBB1A5721}" presName="background3" presStyleLbl="node3" presStyleIdx="4" presStyleCnt="5"/>
      <dgm:spPr/>
    </dgm:pt>
    <dgm:pt modelId="{CBB08264-804A-4CDA-A072-8B749E1BCC3C}" type="pres">
      <dgm:prSet presAssocID="{4496D4DF-CD7F-460B-9159-6A7BBB1A5721}" presName="text3" presStyleLbl="fgAcc3" presStyleIdx="4" presStyleCnt="5" custScaleX="286457" custScaleY="281233" custLinFactY="-15329" custLinFactNeighborX="-287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1812B8-E06B-4014-B972-8D9F74BD942E}" type="pres">
      <dgm:prSet presAssocID="{4496D4DF-CD7F-460B-9159-6A7BBB1A5721}" presName="hierChild4" presStyleCnt="0"/>
      <dgm:spPr/>
    </dgm:pt>
    <dgm:pt modelId="{146DEF68-83F8-4FD1-8AD0-A611AE9C93B1}" type="pres">
      <dgm:prSet presAssocID="{14AAAE00-3358-4156-9590-61F414F73821}" presName="Name23" presStyleLbl="parChTrans1D4" presStyleIdx="8" presStyleCnt="10"/>
      <dgm:spPr/>
      <dgm:t>
        <a:bodyPr/>
        <a:lstStyle/>
        <a:p>
          <a:endParaRPr lang="en-US"/>
        </a:p>
      </dgm:t>
    </dgm:pt>
    <dgm:pt modelId="{40C1E7C4-A18F-4202-8038-9AB2063D8680}" type="pres">
      <dgm:prSet presAssocID="{44E96E8D-72E3-46B9-8168-C8BC1A998086}" presName="hierRoot4" presStyleCnt="0"/>
      <dgm:spPr/>
    </dgm:pt>
    <dgm:pt modelId="{73543290-63EA-4163-B344-0FFC558C60CE}" type="pres">
      <dgm:prSet presAssocID="{44E96E8D-72E3-46B9-8168-C8BC1A998086}" presName="composite4" presStyleCnt="0"/>
      <dgm:spPr/>
    </dgm:pt>
    <dgm:pt modelId="{B5F044AF-ACDA-47B0-830E-7199D4A10B09}" type="pres">
      <dgm:prSet presAssocID="{44E96E8D-72E3-46B9-8168-C8BC1A998086}" presName="background4" presStyleLbl="node4" presStyleIdx="8" presStyleCnt="10"/>
      <dgm:spPr/>
    </dgm:pt>
    <dgm:pt modelId="{740B1D7A-A113-4403-8843-260A7DDD65AB}" type="pres">
      <dgm:prSet presAssocID="{44E96E8D-72E3-46B9-8168-C8BC1A998086}" presName="text4" presStyleLbl="fgAcc4" presStyleIdx="8" presStyleCnt="10" custScaleX="124304" custScaleY="357275" custLinFactNeighborX="-23833" custLinFactNeighborY="-68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B61F86-9392-4204-9D8E-3EC8AB10ECE4}" type="pres">
      <dgm:prSet presAssocID="{44E96E8D-72E3-46B9-8168-C8BC1A998086}" presName="hierChild5" presStyleCnt="0"/>
      <dgm:spPr/>
    </dgm:pt>
    <dgm:pt modelId="{5127B6EC-E21A-4B24-8455-544C4E6B8A3D}" type="pres">
      <dgm:prSet presAssocID="{FCCAA7FA-08E1-4728-A6E5-CC07B50226C8}" presName="Name23" presStyleLbl="parChTrans1D4" presStyleIdx="9" presStyleCnt="10"/>
      <dgm:spPr/>
      <dgm:t>
        <a:bodyPr/>
        <a:lstStyle/>
        <a:p>
          <a:endParaRPr lang="en-US"/>
        </a:p>
      </dgm:t>
    </dgm:pt>
    <dgm:pt modelId="{4B564986-BA52-4D24-A2C6-076928941FCE}" type="pres">
      <dgm:prSet presAssocID="{F64ABE17-66CC-4587-A067-5D2ADE4C4EC6}" presName="hierRoot4" presStyleCnt="0"/>
      <dgm:spPr/>
    </dgm:pt>
    <dgm:pt modelId="{7592AE4A-E36F-4937-9B42-F23E8B494202}" type="pres">
      <dgm:prSet presAssocID="{F64ABE17-66CC-4587-A067-5D2ADE4C4EC6}" presName="composite4" presStyleCnt="0"/>
      <dgm:spPr/>
    </dgm:pt>
    <dgm:pt modelId="{2005E623-3224-4F9A-A48B-D83A415CE7F2}" type="pres">
      <dgm:prSet presAssocID="{F64ABE17-66CC-4587-A067-5D2ADE4C4EC6}" presName="background4" presStyleLbl="node4" presStyleIdx="9" presStyleCnt="10"/>
      <dgm:spPr/>
    </dgm:pt>
    <dgm:pt modelId="{3B110D9F-B158-4118-9A6B-B8BD8BC26F0F}" type="pres">
      <dgm:prSet presAssocID="{F64ABE17-66CC-4587-A067-5D2ADE4C4EC6}" presName="text4" presStyleLbl="fgAcc4" presStyleIdx="9" presStyleCnt="10" custScaleX="174491" custScaleY="471729" custLinFactNeighborX="-3573" custLinFactNeighborY="-675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D002A5-AF4B-48AF-A079-BFA9A0EB93C9}" type="pres">
      <dgm:prSet presAssocID="{F64ABE17-66CC-4587-A067-5D2ADE4C4EC6}" presName="hierChild5" presStyleCnt="0"/>
      <dgm:spPr/>
    </dgm:pt>
  </dgm:ptLst>
  <dgm:cxnLst>
    <dgm:cxn modelId="{F4A6EB54-40A8-45B1-B25C-9A71286AAA1F}" type="presOf" srcId="{D4E8CF6D-A2A3-4AAA-9E87-ECB5ED708723}" destId="{D4BDB632-7312-44B6-9B34-8FAED75546B1}" srcOrd="0" destOrd="0" presId="urn:microsoft.com/office/officeart/2005/8/layout/hierarchy1"/>
    <dgm:cxn modelId="{ACEF3692-81E8-4C5F-B12B-D177D07109EB}" type="presOf" srcId="{9B4D0B43-238E-426B-B773-7824C2ACEC96}" destId="{09EC96A4-A77E-40A7-A2B2-A5985F0AD871}" srcOrd="0" destOrd="0" presId="urn:microsoft.com/office/officeart/2005/8/layout/hierarchy1"/>
    <dgm:cxn modelId="{B81D1614-A41C-4692-84F0-DCBCB0B7F512}" type="presOf" srcId="{24D489DD-5579-4DF8-8059-C42B18A2B1FA}" destId="{B1BDA3E0-C852-405B-9C8B-FCB0C47349DA}" srcOrd="0" destOrd="0" presId="urn:microsoft.com/office/officeart/2005/8/layout/hierarchy1"/>
    <dgm:cxn modelId="{2F4FBB58-FF51-44AD-B940-C470B7DAC060}" type="presOf" srcId="{46425471-BBE1-4653-9730-80521FCB2D2A}" destId="{F11E9E18-F814-4F25-AE1F-7C57E10480BB}" srcOrd="0" destOrd="0" presId="urn:microsoft.com/office/officeart/2005/8/layout/hierarchy1"/>
    <dgm:cxn modelId="{2BD9200C-E29D-4A68-8D9E-777E64F9AC48}" srcId="{11CB181D-BBAB-4AC9-8D9B-80A59090024D}" destId="{814792FB-75EB-42D5-9093-9A87A71233D8}" srcOrd="1" destOrd="0" parTransId="{6A4F37BB-5C5F-4E94-9E71-A1C2229F7712}" sibTransId="{ABD9C41D-B86C-4FD7-ADBE-CC110B60C33C}"/>
    <dgm:cxn modelId="{DCAE8518-721A-4EF2-B957-079691701298}" type="presOf" srcId="{EC8CA16B-4434-42C0-81C8-5C41B2993ADB}" destId="{B3ACF81F-7EE6-4B3E-9AD0-956EED6BEE14}" srcOrd="0" destOrd="0" presId="urn:microsoft.com/office/officeart/2005/8/layout/hierarchy1"/>
    <dgm:cxn modelId="{3EE574FF-54CF-411C-BC96-5C56911FFA93}" srcId="{822AA122-068A-4C7C-B170-4D2405D4C631}" destId="{24D489DD-5579-4DF8-8059-C42B18A2B1FA}" srcOrd="2" destOrd="0" parTransId="{D1915586-F125-48B0-8845-807B9F800F30}" sibTransId="{6ECD1868-2C29-41BE-94DE-B6741F9D6788}"/>
    <dgm:cxn modelId="{201B0E3F-466A-4D54-8581-4AA508E8D21A}" srcId="{822AA122-068A-4C7C-B170-4D2405D4C631}" destId="{92DE4F4F-D793-43EF-8E85-1FD0DE8AC1F4}" srcOrd="3" destOrd="0" parTransId="{D72FD5CE-2E3B-44CD-90CB-26C3BAA1A6D8}" sibTransId="{1D5E1EE3-C0CD-44E5-AF7A-BEFB8D3A84E1}"/>
    <dgm:cxn modelId="{556AF7D8-8F5B-409D-A60B-3DEE4B039ADF}" type="presOf" srcId="{822AA122-068A-4C7C-B170-4D2405D4C631}" destId="{27BFDAD2-39AC-4568-8213-29E9CD840841}" srcOrd="0" destOrd="0" presId="urn:microsoft.com/office/officeart/2005/8/layout/hierarchy1"/>
    <dgm:cxn modelId="{FD940356-2B4B-4966-9329-0B3FB45AD24C}" type="presOf" srcId="{C92EAC85-EC8A-4557-A779-7957E1A40520}" destId="{7D2A0547-32E5-4C13-8F34-606DF3C20B90}" srcOrd="0" destOrd="0" presId="urn:microsoft.com/office/officeart/2005/8/layout/hierarchy1"/>
    <dgm:cxn modelId="{B36CE81F-A2D3-481B-BCBB-EF9C55D04450}" srcId="{46425471-BBE1-4653-9730-80521FCB2D2A}" destId="{822AA122-068A-4C7C-B170-4D2405D4C631}" srcOrd="0" destOrd="0" parTransId="{82E99BB9-AFA1-4036-B2C3-1889EDC0AD6F}" sibTransId="{57718B5D-1312-40A6-82BD-1048AF2B994F}"/>
    <dgm:cxn modelId="{91304807-1BF4-42DE-BFE7-42E86F1B00BA}" srcId="{11CB181D-BBAB-4AC9-8D9B-80A59090024D}" destId="{A6CAB714-FA0D-46A2-8DCF-A9E6C551ADF8}" srcOrd="0" destOrd="0" parTransId="{6EB5C7BE-50D9-4997-BD78-42D4D6B008B2}" sibTransId="{216ECF59-D26E-48FA-9338-24CE8DE5C9CB}"/>
    <dgm:cxn modelId="{941C538C-62D0-402D-B047-89A4561E53A4}" type="presOf" srcId="{BE19EF0B-2801-4DA6-A09E-B4EFDEAFE5AC}" destId="{37E4D6B0-4DC0-4F06-97B5-2E921BCABD37}" srcOrd="0" destOrd="0" presId="urn:microsoft.com/office/officeart/2005/8/layout/hierarchy1"/>
    <dgm:cxn modelId="{436C6592-D75A-4BCE-9980-6AE25E0DD4DB}" type="presOf" srcId="{A3749690-E44F-47CE-B4DC-5F4A1E998BCB}" destId="{23127704-FE5E-4A65-BDF3-4BD3E0E815DC}" srcOrd="0" destOrd="0" presId="urn:microsoft.com/office/officeart/2005/8/layout/hierarchy1"/>
    <dgm:cxn modelId="{B3F47512-FB90-4FBF-8500-9CBDE592AAC5}" srcId="{37AD2721-2A5D-4F63-AC55-90319443E1FE}" destId="{C592F6FC-FC03-4D26-BF7D-AC31A91022C2}" srcOrd="0" destOrd="0" parTransId="{F364A444-FBE2-427B-9F80-680B984C603C}" sibTransId="{8130BB06-D225-4A53-BF44-DDB52AAA9FD0}"/>
    <dgm:cxn modelId="{44C4050B-683E-4B16-AE70-234DDE5B72E7}" type="presOf" srcId="{F64ABE17-66CC-4587-A067-5D2ADE4C4EC6}" destId="{3B110D9F-B158-4118-9A6B-B8BD8BC26F0F}" srcOrd="0" destOrd="0" presId="urn:microsoft.com/office/officeart/2005/8/layout/hierarchy1"/>
    <dgm:cxn modelId="{123BBE4C-62BE-4D1E-86AD-8FF926D5C739}" type="presOf" srcId="{D72FD5CE-2E3B-44CD-90CB-26C3BAA1A6D8}" destId="{F9E5D631-025D-43C9-8B76-2AFC32911380}" srcOrd="0" destOrd="0" presId="urn:microsoft.com/office/officeart/2005/8/layout/hierarchy1"/>
    <dgm:cxn modelId="{5BCAC93A-8977-4317-97B2-1038AB7C0A79}" srcId="{4496D4DF-CD7F-460B-9159-6A7BBB1A5721}" destId="{44E96E8D-72E3-46B9-8168-C8BC1A998086}" srcOrd="0" destOrd="0" parTransId="{14AAAE00-3358-4156-9590-61F414F73821}" sibTransId="{922208E9-51D1-4971-A2DA-F97F4E953A84}"/>
    <dgm:cxn modelId="{6D985861-DABB-4892-8CFF-240F89F7D0ED}" type="presOf" srcId="{F364A444-FBE2-427B-9F80-680B984C603C}" destId="{892BDDE8-2E4C-4419-80EA-8D366C699FB7}" srcOrd="0" destOrd="0" presId="urn:microsoft.com/office/officeart/2005/8/layout/hierarchy1"/>
    <dgm:cxn modelId="{DA394D55-DE9C-402C-B591-94E647A37174}" type="presOf" srcId="{FCCAA7FA-08E1-4728-A6E5-CC07B50226C8}" destId="{5127B6EC-E21A-4B24-8455-544C4E6B8A3D}" srcOrd="0" destOrd="0" presId="urn:microsoft.com/office/officeart/2005/8/layout/hierarchy1"/>
    <dgm:cxn modelId="{9CE3768A-9F09-4515-BB37-9BD03E481C84}" srcId="{4496D4DF-CD7F-460B-9159-6A7BBB1A5721}" destId="{F64ABE17-66CC-4587-A067-5D2ADE4C4EC6}" srcOrd="1" destOrd="0" parTransId="{FCCAA7FA-08E1-4728-A6E5-CC07B50226C8}" sibTransId="{79529130-E689-4D20-8CEE-2A939743D4F6}"/>
    <dgm:cxn modelId="{16F4902B-C1D7-4C85-8AFD-9EE5071F73CC}" srcId="{822AA122-068A-4C7C-B170-4D2405D4C631}" destId="{D4E8CF6D-A2A3-4AAA-9E87-ECB5ED708723}" srcOrd="4" destOrd="0" parTransId="{5839C0BD-9007-4377-9769-2BE7BB94DB14}" sibTransId="{CB2B11E9-439A-4F5B-9655-595E1434E6BE}"/>
    <dgm:cxn modelId="{79352F29-2973-4C7B-B19C-4BC208FCE5C1}" type="presOf" srcId="{4C17501F-9AB0-43E1-8085-9615EE0D884B}" destId="{B4A38AE3-5DE9-49FE-8E97-E39538467652}" srcOrd="0" destOrd="0" presId="urn:microsoft.com/office/officeart/2005/8/layout/hierarchy1"/>
    <dgm:cxn modelId="{CDEBFC43-D754-4C84-818A-EFDBDE570AE9}" type="presOf" srcId="{82E99BB9-AFA1-4036-B2C3-1889EDC0AD6F}" destId="{D6C3D2CF-3320-4CD5-B17F-74A4901A6F60}" srcOrd="0" destOrd="0" presId="urn:microsoft.com/office/officeart/2005/8/layout/hierarchy1"/>
    <dgm:cxn modelId="{4BC768BB-9EF0-4F5E-B367-76C0E427B98B}" type="presOf" srcId="{6A4F37BB-5C5F-4E94-9E71-A1C2229F7712}" destId="{94E41797-95C2-41D1-B939-9F9857D7BE84}" srcOrd="0" destOrd="0" presId="urn:microsoft.com/office/officeart/2005/8/layout/hierarchy1"/>
    <dgm:cxn modelId="{A4A2718C-15E1-4BCB-A502-1DBC68EFB207}" type="presOf" srcId="{DBEA8573-D62F-45AE-9A57-28B675674DA0}" destId="{6F135B93-187A-4354-BF35-F6A9B426693A}" srcOrd="0" destOrd="0" presId="urn:microsoft.com/office/officeart/2005/8/layout/hierarchy1"/>
    <dgm:cxn modelId="{A9F589E1-E55A-49D4-9EA8-29BD4DE03ADE}" srcId="{46425471-BBE1-4653-9730-80521FCB2D2A}" destId="{4496D4DF-CD7F-460B-9159-6A7BBB1A5721}" srcOrd="2" destOrd="0" parTransId="{4C17501F-9AB0-43E1-8085-9615EE0D884B}" sibTransId="{6D895BA8-49AF-404D-8E36-76886458B576}"/>
    <dgm:cxn modelId="{F53885DB-56EC-4F62-A1AF-BC0896B1BC22}" type="presOf" srcId="{11CB181D-BBAB-4AC9-8D9B-80A59090024D}" destId="{732101F5-7CCE-4FB5-A698-21620A84D8FF}" srcOrd="0" destOrd="0" presId="urn:microsoft.com/office/officeart/2005/8/layout/hierarchy1"/>
    <dgm:cxn modelId="{F33E9BA4-5340-4B30-A750-2B9A96BE4AED}" type="presOf" srcId="{5839C0BD-9007-4377-9769-2BE7BB94DB14}" destId="{4357838A-EE90-45B8-9D80-17E102936450}" srcOrd="0" destOrd="0" presId="urn:microsoft.com/office/officeart/2005/8/layout/hierarchy1"/>
    <dgm:cxn modelId="{2F0962C6-792F-4D88-B851-39B48DCEA371}" type="presOf" srcId="{814792FB-75EB-42D5-9093-9A87A71233D8}" destId="{2924442B-62FA-4B2C-AD6D-69D754DF5FA2}" srcOrd="0" destOrd="0" presId="urn:microsoft.com/office/officeart/2005/8/layout/hierarchy1"/>
    <dgm:cxn modelId="{EC97CBF4-BE0F-4FE1-9CC9-80ADBB4F91E6}" srcId="{822AA122-068A-4C7C-B170-4D2405D4C631}" destId="{E7C23399-06CA-45BB-B5E9-A0CE20A5D29D}" srcOrd="0" destOrd="0" parTransId="{C7B8C365-6715-4AA3-A532-6A9FCD21650B}" sibTransId="{BF58F144-BBBF-4FFD-8D73-5B31D005C22A}"/>
    <dgm:cxn modelId="{3B3A24D5-9BDB-4C2A-AA7E-C1DDF9FEB458}" srcId="{822AA122-068A-4C7C-B170-4D2405D4C631}" destId="{7FBE440D-94FF-4B7A-B7E7-A049DA792660}" srcOrd="1" destOrd="0" parTransId="{A5E094E7-B144-486D-AD52-DF5753566840}" sibTransId="{CCDBD9C0-2CE1-4DDA-9130-B2726AB5E300}"/>
    <dgm:cxn modelId="{0C10375E-0FAD-40D6-B871-CE61A0BD7717}" type="presOf" srcId="{14AAAE00-3358-4156-9590-61F414F73821}" destId="{146DEF68-83F8-4FD1-8AD0-A611AE9C93B1}" srcOrd="0" destOrd="0" presId="urn:microsoft.com/office/officeart/2005/8/layout/hierarchy1"/>
    <dgm:cxn modelId="{11F9D721-DC03-4BE4-9BB7-8EFF5E31DD18}" srcId="{EC8CA16B-4434-42C0-81C8-5C41B2993ADB}" destId="{11CB181D-BBAB-4AC9-8D9B-80A59090024D}" srcOrd="0" destOrd="0" parTransId="{DBEA8573-D62F-45AE-9A57-28B675674DA0}" sibTransId="{D36CD453-F187-4BBC-8A53-34FF8C128865}"/>
    <dgm:cxn modelId="{3647D0B3-8ECE-405E-9E3B-7B2C3202BD14}" srcId="{46425471-BBE1-4653-9730-80521FCB2D2A}" destId="{37AD2721-2A5D-4F63-AC55-90319443E1FE}" srcOrd="1" destOrd="0" parTransId="{9B4D0B43-238E-426B-B773-7824C2ACEC96}" sibTransId="{86A976B0-C32C-4949-813E-C1F4D597E8D6}"/>
    <dgm:cxn modelId="{D3CFB762-C672-4603-9B9D-FC26B5C42DDD}" type="presOf" srcId="{C7B8C365-6715-4AA3-A532-6A9FCD21650B}" destId="{09F0335C-14F3-40EB-9030-986C0B3D16E5}" srcOrd="0" destOrd="0" presId="urn:microsoft.com/office/officeart/2005/8/layout/hierarchy1"/>
    <dgm:cxn modelId="{B5D3DA50-82B1-4410-95DD-FAE127CF30AA}" type="presOf" srcId="{44E96E8D-72E3-46B9-8168-C8BC1A998086}" destId="{740B1D7A-A113-4403-8843-260A7DDD65AB}" srcOrd="0" destOrd="0" presId="urn:microsoft.com/office/officeart/2005/8/layout/hierarchy1"/>
    <dgm:cxn modelId="{7D7797F8-0BAE-4F54-BBAD-27AD5FEEEA26}" type="presOf" srcId="{ECC2ADD6-54B9-42BD-B40C-C54AB11E9294}" destId="{3C0D468C-DD48-4DF7-B410-66A2A3615BCF}" srcOrd="0" destOrd="0" presId="urn:microsoft.com/office/officeart/2005/8/layout/hierarchy1"/>
    <dgm:cxn modelId="{3B7D3C4D-0A89-4F14-B2AA-972E82201000}" type="presOf" srcId="{3ACA8597-33BA-4E00-B1CA-2911B28F0EEA}" destId="{F44A4F15-32D5-4C0C-B3C7-18EC71F35439}" srcOrd="0" destOrd="0" presId="urn:microsoft.com/office/officeart/2005/8/layout/hierarchy1"/>
    <dgm:cxn modelId="{73B3DAA4-0110-4196-997C-EF5A8808456F}" type="presOf" srcId="{6EB5C7BE-50D9-4997-BD78-42D4D6B008B2}" destId="{94657E99-FB06-4A7D-A63C-CBD92FAD40D2}" srcOrd="0" destOrd="0" presId="urn:microsoft.com/office/officeart/2005/8/layout/hierarchy1"/>
    <dgm:cxn modelId="{4247AD40-5AB9-42B8-AEB3-BF0FAA5088C4}" type="presOf" srcId="{D1915586-F125-48B0-8845-807B9F800F30}" destId="{2AB7081C-2C03-4B6D-938F-AC9DD66172FB}" srcOrd="0" destOrd="0" presId="urn:microsoft.com/office/officeart/2005/8/layout/hierarchy1"/>
    <dgm:cxn modelId="{0775C5F5-C1BC-4E74-B185-1F566695F31D}" type="presOf" srcId="{92DE4F4F-D793-43EF-8E85-1FD0DE8AC1F4}" destId="{320A06EF-20A9-4DAC-8F16-C0018E9EE972}" srcOrd="0" destOrd="0" presId="urn:microsoft.com/office/officeart/2005/8/layout/hierarchy1"/>
    <dgm:cxn modelId="{CDEA112F-C67D-44FE-A8BF-C39DEA2BE8AB}" type="presOf" srcId="{37AD2721-2A5D-4F63-AC55-90319443E1FE}" destId="{BB0DFBE3-52B4-42AC-A372-686E0FCA7340}" srcOrd="0" destOrd="0" presId="urn:microsoft.com/office/officeart/2005/8/layout/hierarchy1"/>
    <dgm:cxn modelId="{385725BF-3C52-45A6-87EA-FB0FA7E3E31A}" srcId="{ECC2ADD6-54B9-42BD-B40C-C54AB11E9294}" destId="{EC8CA16B-4434-42C0-81C8-5C41B2993ADB}" srcOrd="0" destOrd="0" parTransId="{8D1CA1ED-F488-469A-9BEB-C25E226D0A75}" sibTransId="{5D9F84D4-2F04-4518-8CE5-F5DE9B40A9B3}"/>
    <dgm:cxn modelId="{86E033C2-4985-4A6E-A00A-E6B6FD45F0FF}" type="presOf" srcId="{E7C23399-06CA-45BB-B5E9-A0CE20A5D29D}" destId="{969450DE-D112-4A44-9662-E409EBB222F3}" srcOrd="0" destOrd="0" presId="urn:microsoft.com/office/officeart/2005/8/layout/hierarchy1"/>
    <dgm:cxn modelId="{D498DE41-E98C-4BB9-9F7C-5271E272EDC0}" type="presOf" srcId="{7EB3A85E-3418-44EF-8775-2E1119073CD8}" destId="{6184293C-7F03-4BAF-A48A-367995AD2456}" srcOrd="0" destOrd="0" presId="urn:microsoft.com/office/officeart/2005/8/layout/hierarchy1"/>
    <dgm:cxn modelId="{B521E283-FEC4-4D73-B123-5D826064F28C}" srcId="{37AD2721-2A5D-4F63-AC55-90319443E1FE}" destId="{BE19EF0B-2801-4DA6-A09E-B4EFDEAFE5AC}" srcOrd="1" destOrd="0" parTransId="{C92EAC85-EC8A-4557-A779-7957E1A40520}" sibTransId="{DAB837C8-8265-40BC-95F4-1853EA662AE3}"/>
    <dgm:cxn modelId="{6E0EFC63-2EE3-495A-AA8F-8C14D8409B96}" type="presOf" srcId="{A6CAB714-FA0D-46A2-8DCF-A9E6C551ADF8}" destId="{FACD872D-0568-4F22-931A-1F1883303D31}" srcOrd="0" destOrd="0" presId="urn:microsoft.com/office/officeart/2005/8/layout/hierarchy1"/>
    <dgm:cxn modelId="{B6F27B20-16D4-4D8E-9A9F-8AD782791181}" type="presOf" srcId="{7FBE440D-94FF-4B7A-B7E7-A049DA792660}" destId="{EDE1F1A9-7648-4A81-9673-9B0B25A9A2CB}" srcOrd="0" destOrd="0" presId="urn:microsoft.com/office/officeart/2005/8/layout/hierarchy1"/>
    <dgm:cxn modelId="{7A4129B0-E96D-4A65-9BB3-6963E4315A70}" type="presOf" srcId="{4496D4DF-CD7F-460B-9159-6A7BBB1A5721}" destId="{CBB08264-804A-4CDA-A072-8B749E1BCC3C}" srcOrd="0" destOrd="0" presId="urn:microsoft.com/office/officeart/2005/8/layout/hierarchy1"/>
    <dgm:cxn modelId="{B70A9516-DAAE-4A47-A5BB-1C38227F7177}" type="presOf" srcId="{C592F6FC-FC03-4D26-BF7D-AC31A91022C2}" destId="{99E65593-F18A-4C40-B281-03DD7B3D16B5}" srcOrd="0" destOrd="0" presId="urn:microsoft.com/office/officeart/2005/8/layout/hierarchy1"/>
    <dgm:cxn modelId="{3E975724-DFEC-49C8-8697-DB496B5E9E2C}" type="presOf" srcId="{A5E094E7-B144-486D-AD52-DF5753566840}" destId="{B2655FCF-0709-4BC4-B344-13C947D15C83}" srcOrd="0" destOrd="0" presId="urn:microsoft.com/office/officeart/2005/8/layout/hierarchy1"/>
    <dgm:cxn modelId="{179D3BDE-AF0E-48A3-AE2B-0EBA836C635C}" srcId="{37AD2721-2A5D-4F63-AC55-90319443E1FE}" destId="{7EB3A85E-3418-44EF-8775-2E1119073CD8}" srcOrd="2" destOrd="0" parTransId="{A3749690-E44F-47CE-B4DC-5F4A1E998BCB}" sibTransId="{EA108480-9BEF-41D7-9A20-CC1A441D30E7}"/>
    <dgm:cxn modelId="{15DCC004-77D1-4844-9676-3B0C5CC89DF2}" srcId="{EC8CA16B-4434-42C0-81C8-5C41B2993ADB}" destId="{46425471-BBE1-4653-9730-80521FCB2D2A}" srcOrd="1" destOrd="0" parTransId="{3ACA8597-33BA-4E00-B1CA-2911B28F0EEA}" sibTransId="{D10D93B1-0B1B-446C-BB5D-94265DA4E86E}"/>
    <dgm:cxn modelId="{D3112DBC-48E1-440C-8641-CA569866498B}" type="presParOf" srcId="{3C0D468C-DD48-4DF7-B410-66A2A3615BCF}" destId="{03BC53D9-BC3E-46D8-90DE-CA94F1D511E3}" srcOrd="0" destOrd="0" presId="urn:microsoft.com/office/officeart/2005/8/layout/hierarchy1"/>
    <dgm:cxn modelId="{616E5097-894E-459B-9F95-BB6B130707F2}" type="presParOf" srcId="{03BC53D9-BC3E-46D8-90DE-CA94F1D511E3}" destId="{D5056AB7-69D4-4641-8BD7-E4773CAFF832}" srcOrd="0" destOrd="0" presId="urn:microsoft.com/office/officeart/2005/8/layout/hierarchy1"/>
    <dgm:cxn modelId="{EB7C657E-297B-492E-B949-A9987A993186}" type="presParOf" srcId="{D5056AB7-69D4-4641-8BD7-E4773CAFF832}" destId="{E4321353-5624-4991-845F-45DF8FE30B64}" srcOrd="0" destOrd="0" presId="urn:microsoft.com/office/officeart/2005/8/layout/hierarchy1"/>
    <dgm:cxn modelId="{B1CD3C16-E51D-40ED-A98B-8EA6BF7D9875}" type="presParOf" srcId="{D5056AB7-69D4-4641-8BD7-E4773CAFF832}" destId="{B3ACF81F-7EE6-4B3E-9AD0-956EED6BEE14}" srcOrd="1" destOrd="0" presId="urn:microsoft.com/office/officeart/2005/8/layout/hierarchy1"/>
    <dgm:cxn modelId="{EA08487D-1222-445E-8CC4-ECA3A8E52DF5}" type="presParOf" srcId="{03BC53D9-BC3E-46D8-90DE-CA94F1D511E3}" destId="{459052FF-8777-4CFF-B6A2-858B2D2F29B8}" srcOrd="1" destOrd="0" presId="urn:microsoft.com/office/officeart/2005/8/layout/hierarchy1"/>
    <dgm:cxn modelId="{3209F252-551D-455F-A622-958E1693C364}" type="presParOf" srcId="{459052FF-8777-4CFF-B6A2-858B2D2F29B8}" destId="{6F135B93-187A-4354-BF35-F6A9B426693A}" srcOrd="0" destOrd="0" presId="urn:microsoft.com/office/officeart/2005/8/layout/hierarchy1"/>
    <dgm:cxn modelId="{208E1E32-8F72-42B0-A631-F4AF1705C707}" type="presParOf" srcId="{459052FF-8777-4CFF-B6A2-858B2D2F29B8}" destId="{CB8577B1-8394-4EAF-A1BE-EC0A0EB327B2}" srcOrd="1" destOrd="0" presId="urn:microsoft.com/office/officeart/2005/8/layout/hierarchy1"/>
    <dgm:cxn modelId="{8E779265-CB3F-4F87-8B78-4312BC83F5AC}" type="presParOf" srcId="{CB8577B1-8394-4EAF-A1BE-EC0A0EB327B2}" destId="{000FC62B-68ED-470F-ACAD-89F2C25E5A75}" srcOrd="0" destOrd="0" presId="urn:microsoft.com/office/officeart/2005/8/layout/hierarchy1"/>
    <dgm:cxn modelId="{329548AD-1C2B-4247-BC3D-31FDA9C4DC1C}" type="presParOf" srcId="{000FC62B-68ED-470F-ACAD-89F2C25E5A75}" destId="{5E4A29FE-A5E1-45CF-AC53-B73DD9753A1D}" srcOrd="0" destOrd="0" presId="urn:microsoft.com/office/officeart/2005/8/layout/hierarchy1"/>
    <dgm:cxn modelId="{25DF4CE2-1693-4F50-B08A-6A9054F57B3D}" type="presParOf" srcId="{000FC62B-68ED-470F-ACAD-89F2C25E5A75}" destId="{732101F5-7CCE-4FB5-A698-21620A84D8FF}" srcOrd="1" destOrd="0" presId="urn:microsoft.com/office/officeart/2005/8/layout/hierarchy1"/>
    <dgm:cxn modelId="{9995D570-9D53-4120-AE5C-7EF90BF8EDE9}" type="presParOf" srcId="{CB8577B1-8394-4EAF-A1BE-EC0A0EB327B2}" destId="{102E41CD-8EF9-466F-8745-7D18F4DE04E3}" srcOrd="1" destOrd="0" presId="urn:microsoft.com/office/officeart/2005/8/layout/hierarchy1"/>
    <dgm:cxn modelId="{74290AC3-490F-41AE-9882-B338BE130BE5}" type="presParOf" srcId="{102E41CD-8EF9-466F-8745-7D18F4DE04E3}" destId="{94657E99-FB06-4A7D-A63C-CBD92FAD40D2}" srcOrd="0" destOrd="0" presId="urn:microsoft.com/office/officeart/2005/8/layout/hierarchy1"/>
    <dgm:cxn modelId="{481021C3-C519-4032-8BFE-770109F3DDD4}" type="presParOf" srcId="{102E41CD-8EF9-466F-8745-7D18F4DE04E3}" destId="{0104A8A6-A708-4FAB-8C5F-46E509931E87}" srcOrd="1" destOrd="0" presId="urn:microsoft.com/office/officeart/2005/8/layout/hierarchy1"/>
    <dgm:cxn modelId="{B1D5148A-17A4-484A-9341-FB47D1073076}" type="presParOf" srcId="{0104A8A6-A708-4FAB-8C5F-46E509931E87}" destId="{DF3BFCF3-20B6-454E-AEA0-749A17BD37E1}" srcOrd="0" destOrd="0" presId="urn:microsoft.com/office/officeart/2005/8/layout/hierarchy1"/>
    <dgm:cxn modelId="{08AABA4A-9545-4878-8339-D721DFE94D64}" type="presParOf" srcId="{DF3BFCF3-20B6-454E-AEA0-749A17BD37E1}" destId="{B089B105-0AD6-45BC-8CE2-764799A4737F}" srcOrd="0" destOrd="0" presId="urn:microsoft.com/office/officeart/2005/8/layout/hierarchy1"/>
    <dgm:cxn modelId="{DAEA864A-7536-41B2-AE89-06964F200525}" type="presParOf" srcId="{DF3BFCF3-20B6-454E-AEA0-749A17BD37E1}" destId="{FACD872D-0568-4F22-931A-1F1883303D31}" srcOrd="1" destOrd="0" presId="urn:microsoft.com/office/officeart/2005/8/layout/hierarchy1"/>
    <dgm:cxn modelId="{7D4E464A-ACE2-4E75-AB08-5822FCA8E5C3}" type="presParOf" srcId="{0104A8A6-A708-4FAB-8C5F-46E509931E87}" destId="{6B8BF3E1-9434-42DE-8B49-E5E3B33EDF43}" srcOrd="1" destOrd="0" presId="urn:microsoft.com/office/officeart/2005/8/layout/hierarchy1"/>
    <dgm:cxn modelId="{90BA18B9-2173-4E28-9EA2-EAF222584847}" type="presParOf" srcId="{102E41CD-8EF9-466F-8745-7D18F4DE04E3}" destId="{94E41797-95C2-41D1-B939-9F9857D7BE84}" srcOrd="2" destOrd="0" presId="urn:microsoft.com/office/officeart/2005/8/layout/hierarchy1"/>
    <dgm:cxn modelId="{CE9F3118-CD33-4235-BCE6-D152A582B5B3}" type="presParOf" srcId="{102E41CD-8EF9-466F-8745-7D18F4DE04E3}" destId="{5DCEBF2A-A22B-44A3-B54A-3A68182812D8}" srcOrd="3" destOrd="0" presId="urn:microsoft.com/office/officeart/2005/8/layout/hierarchy1"/>
    <dgm:cxn modelId="{DBA265CE-9BB4-43BE-B48E-73A0ECC7471F}" type="presParOf" srcId="{5DCEBF2A-A22B-44A3-B54A-3A68182812D8}" destId="{2177131C-5BED-464D-964D-7A667132B50D}" srcOrd="0" destOrd="0" presId="urn:microsoft.com/office/officeart/2005/8/layout/hierarchy1"/>
    <dgm:cxn modelId="{2513D275-1236-4E48-9A67-E13777E09F74}" type="presParOf" srcId="{2177131C-5BED-464D-964D-7A667132B50D}" destId="{097A8F6C-43F9-4979-8DF6-732A18C6F7FD}" srcOrd="0" destOrd="0" presId="urn:microsoft.com/office/officeart/2005/8/layout/hierarchy1"/>
    <dgm:cxn modelId="{A251A49A-135D-42E4-877B-CC3EC59DD660}" type="presParOf" srcId="{2177131C-5BED-464D-964D-7A667132B50D}" destId="{2924442B-62FA-4B2C-AD6D-69D754DF5FA2}" srcOrd="1" destOrd="0" presId="urn:microsoft.com/office/officeart/2005/8/layout/hierarchy1"/>
    <dgm:cxn modelId="{9E576252-7489-41EC-BBD7-AD6A15C73DE0}" type="presParOf" srcId="{5DCEBF2A-A22B-44A3-B54A-3A68182812D8}" destId="{B1C7009A-ACB2-40F0-A132-69038EC66CE0}" srcOrd="1" destOrd="0" presId="urn:microsoft.com/office/officeart/2005/8/layout/hierarchy1"/>
    <dgm:cxn modelId="{0AFEEC56-6084-446D-BB54-FCB4A39269FB}" type="presParOf" srcId="{459052FF-8777-4CFF-B6A2-858B2D2F29B8}" destId="{F44A4F15-32D5-4C0C-B3C7-18EC71F35439}" srcOrd="2" destOrd="0" presId="urn:microsoft.com/office/officeart/2005/8/layout/hierarchy1"/>
    <dgm:cxn modelId="{5319BBAA-2F37-4481-8A6D-663AAC838F66}" type="presParOf" srcId="{459052FF-8777-4CFF-B6A2-858B2D2F29B8}" destId="{1B390729-2ADC-4DA2-A48A-96D31F898E2F}" srcOrd="3" destOrd="0" presId="urn:microsoft.com/office/officeart/2005/8/layout/hierarchy1"/>
    <dgm:cxn modelId="{9FF2BB09-5EBC-4A96-B3BA-1C1A6B376B4E}" type="presParOf" srcId="{1B390729-2ADC-4DA2-A48A-96D31F898E2F}" destId="{F7E8A9DF-1C2E-4580-B11D-C7443ACE2002}" srcOrd="0" destOrd="0" presId="urn:microsoft.com/office/officeart/2005/8/layout/hierarchy1"/>
    <dgm:cxn modelId="{1E4D83C7-1F08-4C11-9D58-1AF0D313D185}" type="presParOf" srcId="{F7E8A9DF-1C2E-4580-B11D-C7443ACE2002}" destId="{105D8219-7596-4333-9931-2DD276191677}" srcOrd="0" destOrd="0" presId="urn:microsoft.com/office/officeart/2005/8/layout/hierarchy1"/>
    <dgm:cxn modelId="{772BCB88-85E1-48B0-B057-3FA985C028AE}" type="presParOf" srcId="{F7E8A9DF-1C2E-4580-B11D-C7443ACE2002}" destId="{F11E9E18-F814-4F25-AE1F-7C57E10480BB}" srcOrd="1" destOrd="0" presId="urn:microsoft.com/office/officeart/2005/8/layout/hierarchy1"/>
    <dgm:cxn modelId="{5B994689-61EA-4F8A-90E6-F016774DEB26}" type="presParOf" srcId="{1B390729-2ADC-4DA2-A48A-96D31F898E2F}" destId="{B2FBEF44-3480-4AAF-9161-6780D62BEE99}" srcOrd="1" destOrd="0" presId="urn:microsoft.com/office/officeart/2005/8/layout/hierarchy1"/>
    <dgm:cxn modelId="{BB097B94-D3AB-4F7B-AA61-41582F315313}" type="presParOf" srcId="{B2FBEF44-3480-4AAF-9161-6780D62BEE99}" destId="{D6C3D2CF-3320-4CD5-B17F-74A4901A6F60}" srcOrd="0" destOrd="0" presId="urn:microsoft.com/office/officeart/2005/8/layout/hierarchy1"/>
    <dgm:cxn modelId="{8265FBAB-2490-44FC-951B-5F3B75D7CF79}" type="presParOf" srcId="{B2FBEF44-3480-4AAF-9161-6780D62BEE99}" destId="{AE8BD52A-9208-4517-80A2-D40314D47F84}" srcOrd="1" destOrd="0" presId="urn:microsoft.com/office/officeart/2005/8/layout/hierarchy1"/>
    <dgm:cxn modelId="{7D1499EB-A2C2-4A15-B42B-BFAB8ACB6D90}" type="presParOf" srcId="{AE8BD52A-9208-4517-80A2-D40314D47F84}" destId="{EED6E272-87C5-4038-9DB1-A03F1E7C9A3F}" srcOrd="0" destOrd="0" presId="urn:microsoft.com/office/officeart/2005/8/layout/hierarchy1"/>
    <dgm:cxn modelId="{3D17C23A-BAC0-4C28-A0F6-0F025B97E2D7}" type="presParOf" srcId="{EED6E272-87C5-4038-9DB1-A03F1E7C9A3F}" destId="{16C9BECC-0C31-4B3F-A89B-18E105ED4DC5}" srcOrd="0" destOrd="0" presId="urn:microsoft.com/office/officeart/2005/8/layout/hierarchy1"/>
    <dgm:cxn modelId="{F7CEDB3B-9BAE-4CCD-8102-66839DA71C85}" type="presParOf" srcId="{EED6E272-87C5-4038-9DB1-A03F1E7C9A3F}" destId="{27BFDAD2-39AC-4568-8213-29E9CD840841}" srcOrd="1" destOrd="0" presId="urn:microsoft.com/office/officeart/2005/8/layout/hierarchy1"/>
    <dgm:cxn modelId="{F9C84FFF-6078-4945-9682-537E15E43644}" type="presParOf" srcId="{AE8BD52A-9208-4517-80A2-D40314D47F84}" destId="{8F7C80D6-DC73-4501-A028-4DD5B590CF24}" srcOrd="1" destOrd="0" presId="urn:microsoft.com/office/officeart/2005/8/layout/hierarchy1"/>
    <dgm:cxn modelId="{B81CC4FA-FECB-48A1-B1C8-BC790AA5927A}" type="presParOf" srcId="{8F7C80D6-DC73-4501-A028-4DD5B590CF24}" destId="{09F0335C-14F3-40EB-9030-986C0B3D16E5}" srcOrd="0" destOrd="0" presId="urn:microsoft.com/office/officeart/2005/8/layout/hierarchy1"/>
    <dgm:cxn modelId="{861DDE23-8292-40B5-A7E1-5A985B40FD57}" type="presParOf" srcId="{8F7C80D6-DC73-4501-A028-4DD5B590CF24}" destId="{37F6B61C-3D81-46DA-90B3-0A29C845A263}" srcOrd="1" destOrd="0" presId="urn:microsoft.com/office/officeart/2005/8/layout/hierarchy1"/>
    <dgm:cxn modelId="{CC55F5B3-5BB4-4C1F-A374-619CF24131BF}" type="presParOf" srcId="{37F6B61C-3D81-46DA-90B3-0A29C845A263}" destId="{ABC0B064-795F-4B63-94AE-94E1AE677205}" srcOrd="0" destOrd="0" presId="urn:microsoft.com/office/officeart/2005/8/layout/hierarchy1"/>
    <dgm:cxn modelId="{AC98390C-53A0-4CE9-8DA4-0C39F11C9A7B}" type="presParOf" srcId="{ABC0B064-795F-4B63-94AE-94E1AE677205}" destId="{62892ADC-5154-450C-8D34-60A253468625}" srcOrd="0" destOrd="0" presId="urn:microsoft.com/office/officeart/2005/8/layout/hierarchy1"/>
    <dgm:cxn modelId="{261309AA-7A62-4BA4-9271-B38E7F8CE4AD}" type="presParOf" srcId="{ABC0B064-795F-4B63-94AE-94E1AE677205}" destId="{969450DE-D112-4A44-9662-E409EBB222F3}" srcOrd="1" destOrd="0" presId="urn:microsoft.com/office/officeart/2005/8/layout/hierarchy1"/>
    <dgm:cxn modelId="{EBC84F99-1DC0-4AFF-96A7-F70701FCC62A}" type="presParOf" srcId="{37F6B61C-3D81-46DA-90B3-0A29C845A263}" destId="{2E13445F-8C8C-4225-8E22-B852116B0614}" srcOrd="1" destOrd="0" presId="urn:microsoft.com/office/officeart/2005/8/layout/hierarchy1"/>
    <dgm:cxn modelId="{844A4784-3644-4D20-8AC1-B6595A1A0221}" type="presParOf" srcId="{8F7C80D6-DC73-4501-A028-4DD5B590CF24}" destId="{B2655FCF-0709-4BC4-B344-13C947D15C83}" srcOrd="2" destOrd="0" presId="urn:microsoft.com/office/officeart/2005/8/layout/hierarchy1"/>
    <dgm:cxn modelId="{5E20F65B-6602-41DA-9EDD-7AA77C60F556}" type="presParOf" srcId="{8F7C80D6-DC73-4501-A028-4DD5B590CF24}" destId="{697FF7E0-9CA2-42E0-9B2E-48DE1E5D8B2A}" srcOrd="3" destOrd="0" presId="urn:microsoft.com/office/officeart/2005/8/layout/hierarchy1"/>
    <dgm:cxn modelId="{7A82C3DF-48EB-41D2-BCDC-0F0BAB947BEB}" type="presParOf" srcId="{697FF7E0-9CA2-42E0-9B2E-48DE1E5D8B2A}" destId="{594AFB63-8AEC-4E05-844D-A171B73C90A9}" srcOrd="0" destOrd="0" presId="urn:microsoft.com/office/officeart/2005/8/layout/hierarchy1"/>
    <dgm:cxn modelId="{F7650D24-3818-4219-8FA8-76B6B7CACF8D}" type="presParOf" srcId="{594AFB63-8AEC-4E05-844D-A171B73C90A9}" destId="{FCF3E472-0A8C-4DD9-807F-F9BBD2F5282E}" srcOrd="0" destOrd="0" presId="urn:microsoft.com/office/officeart/2005/8/layout/hierarchy1"/>
    <dgm:cxn modelId="{40DB0A32-E800-4398-92FE-15B1E5462F0D}" type="presParOf" srcId="{594AFB63-8AEC-4E05-844D-A171B73C90A9}" destId="{EDE1F1A9-7648-4A81-9673-9B0B25A9A2CB}" srcOrd="1" destOrd="0" presId="urn:microsoft.com/office/officeart/2005/8/layout/hierarchy1"/>
    <dgm:cxn modelId="{3ECFE5AF-5FBC-4A5B-B3E2-B279FE9F560F}" type="presParOf" srcId="{697FF7E0-9CA2-42E0-9B2E-48DE1E5D8B2A}" destId="{A356E291-14FE-4C25-AAA8-0DB8B80A0014}" srcOrd="1" destOrd="0" presId="urn:microsoft.com/office/officeart/2005/8/layout/hierarchy1"/>
    <dgm:cxn modelId="{DBE2114E-245F-4392-8D7C-2B898FEBB099}" type="presParOf" srcId="{8F7C80D6-DC73-4501-A028-4DD5B590CF24}" destId="{2AB7081C-2C03-4B6D-938F-AC9DD66172FB}" srcOrd="4" destOrd="0" presId="urn:microsoft.com/office/officeart/2005/8/layout/hierarchy1"/>
    <dgm:cxn modelId="{C59794E5-6F33-40A4-9EB5-82CE482F0F84}" type="presParOf" srcId="{8F7C80D6-DC73-4501-A028-4DD5B590CF24}" destId="{E491139A-BBC7-457F-A25A-92CE4DAD18F8}" srcOrd="5" destOrd="0" presId="urn:microsoft.com/office/officeart/2005/8/layout/hierarchy1"/>
    <dgm:cxn modelId="{04DD7776-4D83-486A-A7BD-6424DF524AEA}" type="presParOf" srcId="{E491139A-BBC7-457F-A25A-92CE4DAD18F8}" destId="{EEFAA20D-E7BA-4B64-B33E-968B913568D6}" srcOrd="0" destOrd="0" presId="urn:microsoft.com/office/officeart/2005/8/layout/hierarchy1"/>
    <dgm:cxn modelId="{8788FAFB-3750-4F36-A88F-D89214C272EE}" type="presParOf" srcId="{EEFAA20D-E7BA-4B64-B33E-968B913568D6}" destId="{3BDA9CAF-92BE-42DE-AA0E-9B70D1E04B96}" srcOrd="0" destOrd="0" presId="urn:microsoft.com/office/officeart/2005/8/layout/hierarchy1"/>
    <dgm:cxn modelId="{1CDA3291-5ACD-4A2E-BF05-4E700CC38975}" type="presParOf" srcId="{EEFAA20D-E7BA-4B64-B33E-968B913568D6}" destId="{B1BDA3E0-C852-405B-9C8B-FCB0C47349DA}" srcOrd="1" destOrd="0" presId="urn:microsoft.com/office/officeart/2005/8/layout/hierarchy1"/>
    <dgm:cxn modelId="{72D26D62-A50F-4E01-9B19-D62F4AF72E6A}" type="presParOf" srcId="{E491139A-BBC7-457F-A25A-92CE4DAD18F8}" destId="{7302A60E-8130-4097-930D-05A8967CA119}" srcOrd="1" destOrd="0" presId="urn:microsoft.com/office/officeart/2005/8/layout/hierarchy1"/>
    <dgm:cxn modelId="{83AFAA53-CA9D-409A-B175-5AAB23D64E57}" type="presParOf" srcId="{8F7C80D6-DC73-4501-A028-4DD5B590CF24}" destId="{F9E5D631-025D-43C9-8B76-2AFC32911380}" srcOrd="6" destOrd="0" presId="urn:microsoft.com/office/officeart/2005/8/layout/hierarchy1"/>
    <dgm:cxn modelId="{59143DC6-6C2E-4498-8943-6E3BB4242E77}" type="presParOf" srcId="{8F7C80D6-DC73-4501-A028-4DD5B590CF24}" destId="{AEA5FF71-0A91-42FF-AD5B-B4381E8D35D2}" srcOrd="7" destOrd="0" presId="urn:microsoft.com/office/officeart/2005/8/layout/hierarchy1"/>
    <dgm:cxn modelId="{EB2DA654-A4A4-4595-B39F-3B17F804CE45}" type="presParOf" srcId="{AEA5FF71-0A91-42FF-AD5B-B4381E8D35D2}" destId="{60B6294B-E96D-4BD1-A51F-26E72EE65310}" srcOrd="0" destOrd="0" presId="urn:microsoft.com/office/officeart/2005/8/layout/hierarchy1"/>
    <dgm:cxn modelId="{BCC7FAF3-F68E-4743-AF0C-B4528B0EE6F6}" type="presParOf" srcId="{60B6294B-E96D-4BD1-A51F-26E72EE65310}" destId="{5CB01AAB-DE7C-478F-85FC-D551D6DD5EBA}" srcOrd="0" destOrd="0" presId="urn:microsoft.com/office/officeart/2005/8/layout/hierarchy1"/>
    <dgm:cxn modelId="{AC02043A-5413-4ADA-8822-0C43B3843CF9}" type="presParOf" srcId="{60B6294B-E96D-4BD1-A51F-26E72EE65310}" destId="{320A06EF-20A9-4DAC-8F16-C0018E9EE972}" srcOrd="1" destOrd="0" presId="urn:microsoft.com/office/officeart/2005/8/layout/hierarchy1"/>
    <dgm:cxn modelId="{7F5133B0-21E9-4A86-B8EA-C1F2B6047F79}" type="presParOf" srcId="{AEA5FF71-0A91-42FF-AD5B-B4381E8D35D2}" destId="{53EDC6C9-B8EF-4009-9519-50CCC965F51A}" srcOrd="1" destOrd="0" presId="urn:microsoft.com/office/officeart/2005/8/layout/hierarchy1"/>
    <dgm:cxn modelId="{011F81AF-34FF-4BC1-AF62-44438149D691}" type="presParOf" srcId="{8F7C80D6-DC73-4501-A028-4DD5B590CF24}" destId="{4357838A-EE90-45B8-9D80-17E102936450}" srcOrd="8" destOrd="0" presId="urn:microsoft.com/office/officeart/2005/8/layout/hierarchy1"/>
    <dgm:cxn modelId="{E53FADC4-71F5-4597-9193-308409D04214}" type="presParOf" srcId="{8F7C80D6-DC73-4501-A028-4DD5B590CF24}" destId="{24414500-EDE5-4120-9754-FDEB9BD00CA8}" srcOrd="9" destOrd="0" presId="urn:microsoft.com/office/officeart/2005/8/layout/hierarchy1"/>
    <dgm:cxn modelId="{05E5CF5F-8910-4ABB-AD77-285E5A483601}" type="presParOf" srcId="{24414500-EDE5-4120-9754-FDEB9BD00CA8}" destId="{1F93B71E-E96B-4437-BBFC-2AB5F41D30D6}" srcOrd="0" destOrd="0" presId="urn:microsoft.com/office/officeart/2005/8/layout/hierarchy1"/>
    <dgm:cxn modelId="{B3C5CFDB-5347-4935-BAF1-D532717645CF}" type="presParOf" srcId="{1F93B71E-E96B-4437-BBFC-2AB5F41D30D6}" destId="{AB937B4E-41BF-4D0E-A5DA-F589E87BF027}" srcOrd="0" destOrd="0" presId="urn:microsoft.com/office/officeart/2005/8/layout/hierarchy1"/>
    <dgm:cxn modelId="{5E2FB819-F6DE-46F4-ACD9-DFCBF0BB49A4}" type="presParOf" srcId="{1F93B71E-E96B-4437-BBFC-2AB5F41D30D6}" destId="{D4BDB632-7312-44B6-9B34-8FAED75546B1}" srcOrd="1" destOrd="0" presId="urn:microsoft.com/office/officeart/2005/8/layout/hierarchy1"/>
    <dgm:cxn modelId="{3CDE916B-40D9-4173-A82A-1864C533A031}" type="presParOf" srcId="{24414500-EDE5-4120-9754-FDEB9BD00CA8}" destId="{833563FA-769B-498F-A651-893BCAD0F254}" srcOrd="1" destOrd="0" presId="urn:microsoft.com/office/officeart/2005/8/layout/hierarchy1"/>
    <dgm:cxn modelId="{F0E2D763-2A66-47AA-B99E-E3C14838E364}" type="presParOf" srcId="{B2FBEF44-3480-4AAF-9161-6780D62BEE99}" destId="{09EC96A4-A77E-40A7-A2B2-A5985F0AD871}" srcOrd="2" destOrd="0" presId="urn:microsoft.com/office/officeart/2005/8/layout/hierarchy1"/>
    <dgm:cxn modelId="{94E4397C-AE80-488A-881C-800CC8739004}" type="presParOf" srcId="{B2FBEF44-3480-4AAF-9161-6780D62BEE99}" destId="{5F259174-1C86-4B66-9408-DB2E90C7AFA4}" srcOrd="3" destOrd="0" presId="urn:microsoft.com/office/officeart/2005/8/layout/hierarchy1"/>
    <dgm:cxn modelId="{F4DC43C1-E592-4015-A81C-967037ADC7EA}" type="presParOf" srcId="{5F259174-1C86-4B66-9408-DB2E90C7AFA4}" destId="{F30381A5-9000-4519-A0A3-58173E25C6DD}" srcOrd="0" destOrd="0" presId="urn:microsoft.com/office/officeart/2005/8/layout/hierarchy1"/>
    <dgm:cxn modelId="{BB618B00-D5FA-4C37-97EC-249260356027}" type="presParOf" srcId="{F30381A5-9000-4519-A0A3-58173E25C6DD}" destId="{C2B36BD0-788E-4FA9-B684-A1F81EFE0B5A}" srcOrd="0" destOrd="0" presId="urn:microsoft.com/office/officeart/2005/8/layout/hierarchy1"/>
    <dgm:cxn modelId="{B603F6B6-9AB8-418C-9847-FAD7C9BE55F2}" type="presParOf" srcId="{F30381A5-9000-4519-A0A3-58173E25C6DD}" destId="{BB0DFBE3-52B4-42AC-A372-686E0FCA7340}" srcOrd="1" destOrd="0" presId="urn:microsoft.com/office/officeart/2005/8/layout/hierarchy1"/>
    <dgm:cxn modelId="{96F5BE49-A62D-42B5-956F-38999A10F632}" type="presParOf" srcId="{5F259174-1C86-4B66-9408-DB2E90C7AFA4}" destId="{A6EE0F1B-771D-454A-B58F-461521FE4BEC}" srcOrd="1" destOrd="0" presId="urn:microsoft.com/office/officeart/2005/8/layout/hierarchy1"/>
    <dgm:cxn modelId="{A20F27E2-E021-43E2-8ECB-E19B9FC449D5}" type="presParOf" srcId="{A6EE0F1B-771D-454A-B58F-461521FE4BEC}" destId="{892BDDE8-2E4C-4419-80EA-8D366C699FB7}" srcOrd="0" destOrd="0" presId="urn:microsoft.com/office/officeart/2005/8/layout/hierarchy1"/>
    <dgm:cxn modelId="{990A7893-6EBF-4E6F-A50F-DD891BB681CC}" type="presParOf" srcId="{A6EE0F1B-771D-454A-B58F-461521FE4BEC}" destId="{5377FA0F-475F-407E-961F-D9593EA6B633}" srcOrd="1" destOrd="0" presId="urn:microsoft.com/office/officeart/2005/8/layout/hierarchy1"/>
    <dgm:cxn modelId="{0643697D-26C0-4D96-A9F5-9F59F9108B3D}" type="presParOf" srcId="{5377FA0F-475F-407E-961F-D9593EA6B633}" destId="{68CEAF94-40AC-4F96-A840-4B091FCF1E0E}" srcOrd="0" destOrd="0" presId="urn:microsoft.com/office/officeart/2005/8/layout/hierarchy1"/>
    <dgm:cxn modelId="{58B0FBC2-664D-49BC-B16F-737158BECB91}" type="presParOf" srcId="{68CEAF94-40AC-4F96-A840-4B091FCF1E0E}" destId="{EEDD3032-124A-4777-B987-1B205121FAAE}" srcOrd="0" destOrd="0" presId="urn:microsoft.com/office/officeart/2005/8/layout/hierarchy1"/>
    <dgm:cxn modelId="{0AC0B96F-C9EC-441F-B3D4-AA2897A0AAF7}" type="presParOf" srcId="{68CEAF94-40AC-4F96-A840-4B091FCF1E0E}" destId="{99E65593-F18A-4C40-B281-03DD7B3D16B5}" srcOrd="1" destOrd="0" presId="urn:microsoft.com/office/officeart/2005/8/layout/hierarchy1"/>
    <dgm:cxn modelId="{DDC24784-9BCD-4616-9316-59A01566B006}" type="presParOf" srcId="{5377FA0F-475F-407E-961F-D9593EA6B633}" destId="{CDB98035-704E-4636-ADED-5F48C2DF9AC5}" srcOrd="1" destOrd="0" presId="urn:microsoft.com/office/officeart/2005/8/layout/hierarchy1"/>
    <dgm:cxn modelId="{78763376-C33B-45FB-A30C-48AC90926C84}" type="presParOf" srcId="{A6EE0F1B-771D-454A-B58F-461521FE4BEC}" destId="{7D2A0547-32E5-4C13-8F34-606DF3C20B90}" srcOrd="2" destOrd="0" presId="urn:microsoft.com/office/officeart/2005/8/layout/hierarchy1"/>
    <dgm:cxn modelId="{9F58A74F-2DBE-4ACD-8F9D-3EEF85C4BABD}" type="presParOf" srcId="{A6EE0F1B-771D-454A-B58F-461521FE4BEC}" destId="{0EA5051E-DB6F-4366-9639-21C1749CA55B}" srcOrd="3" destOrd="0" presId="urn:microsoft.com/office/officeart/2005/8/layout/hierarchy1"/>
    <dgm:cxn modelId="{9CECB3AF-BF52-4436-92E0-322F585F6D26}" type="presParOf" srcId="{0EA5051E-DB6F-4366-9639-21C1749CA55B}" destId="{1C8BE0D1-3D28-45FB-81D7-37F8C350D1C8}" srcOrd="0" destOrd="0" presId="urn:microsoft.com/office/officeart/2005/8/layout/hierarchy1"/>
    <dgm:cxn modelId="{ABE10026-5C54-4557-AD21-09D02B3F8AA0}" type="presParOf" srcId="{1C8BE0D1-3D28-45FB-81D7-37F8C350D1C8}" destId="{723B4341-0814-467B-AFB0-24D8D2073C3F}" srcOrd="0" destOrd="0" presId="urn:microsoft.com/office/officeart/2005/8/layout/hierarchy1"/>
    <dgm:cxn modelId="{BEF47C60-9357-4598-9F31-F9ADAAB36E4A}" type="presParOf" srcId="{1C8BE0D1-3D28-45FB-81D7-37F8C350D1C8}" destId="{37E4D6B0-4DC0-4F06-97B5-2E921BCABD37}" srcOrd="1" destOrd="0" presId="urn:microsoft.com/office/officeart/2005/8/layout/hierarchy1"/>
    <dgm:cxn modelId="{6F8FF962-A45D-4D75-B882-7F8AA0EC240F}" type="presParOf" srcId="{0EA5051E-DB6F-4366-9639-21C1749CA55B}" destId="{9208A2DF-F7E3-48CC-93B7-CB6E7B0A53D8}" srcOrd="1" destOrd="0" presId="urn:microsoft.com/office/officeart/2005/8/layout/hierarchy1"/>
    <dgm:cxn modelId="{853A846F-87B8-4571-80C6-EF9C53B9613D}" type="presParOf" srcId="{A6EE0F1B-771D-454A-B58F-461521FE4BEC}" destId="{23127704-FE5E-4A65-BDF3-4BD3E0E815DC}" srcOrd="4" destOrd="0" presId="urn:microsoft.com/office/officeart/2005/8/layout/hierarchy1"/>
    <dgm:cxn modelId="{5F737364-CDDC-4707-A60D-1C69D149B83F}" type="presParOf" srcId="{A6EE0F1B-771D-454A-B58F-461521FE4BEC}" destId="{0CCD6FBB-65BE-4A0E-A6BA-DAF18713103B}" srcOrd="5" destOrd="0" presId="urn:microsoft.com/office/officeart/2005/8/layout/hierarchy1"/>
    <dgm:cxn modelId="{947F5401-77B4-457F-A047-27098C386824}" type="presParOf" srcId="{0CCD6FBB-65BE-4A0E-A6BA-DAF18713103B}" destId="{7BC2FA67-D507-4034-9C01-A5CC83B76747}" srcOrd="0" destOrd="0" presId="urn:microsoft.com/office/officeart/2005/8/layout/hierarchy1"/>
    <dgm:cxn modelId="{23EE9ABB-5295-4D04-BEDC-2B2E33A15E02}" type="presParOf" srcId="{7BC2FA67-D507-4034-9C01-A5CC83B76747}" destId="{E1608A1D-1B38-46A3-A984-06FD8966E810}" srcOrd="0" destOrd="0" presId="urn:microsoft.com/office/officeart/2005/8/layout/hierarchy1"/>
    <dgm:cxn modelId="{B33B17EA-87B3-49A9-90B9-3BBA230667DC}" type="presParOf" srcId="{7BC2FA67-D507-4034-9C01-A5CC83B76747}" destId="{6184293C-7F03-4BAF-A48A-367995AD2456}" srcOrd="1" destOrd="0" presId="urn:microsoft.com/office/officeart/2005/8/layout/hierarchy1"/>
    <dgm:cxn modelId="{0B569DBD-1FD5-44D6-B494-6AFB25F87BEA}" type="presParOf" srcId="{0CCD6FBB-65BE-4A0E-A6BA-DAF18713103B}" destId="{99B7297C-6C22-493E-8615-8558A915F4B8}" srcOrd="1" destOrd="0" presId="urn:microsoft.com/office/officeart/2005/8/layout/hierarchy1"/>
    <dgm:cxn modelId="{F990EC65-8B6B-4127-AE47-765573F435C4}" type="presParOf" srcId="{B2FBEF44-3480-4AAF-9161-6780D62BEE99}" destId="{B4A38AE3-5DE9-49FE-8E97-E39538467652}" srcOrd="4" destOrd="0" presId="urn:microsoft.com/office/officeart/2005/8/layout/hierarchy1"/>
    <dgm:cxn modelId="{072FF7C1-AC49-4CFD-94AE-05980C8A242F}" type="presParOf" srcId="{B2FBEF44-3480-4AAF-9161-6780D62BEE99}" destId="{5AF3F68A-4737-4EB1-B746-BE44E1016326}" srcOrd="5" destOrd="0" presId="urn:microsoft.com/office/officeart/2005/8/layout/hierarchy1"/>
    <dgm:cxn modelId="{A9E73F6E-7192-41F2-BE10-5C38D622C513}" type="presParOf" srcId="{5AF3F68A-4737-4EB1-B746-BE44E1016326}" destId="{9A953BAF-736F-4EAF-A3AC-94B4502C7DE9}" srcOrd="0" destOrd="0" presId="urn:microsoft.com/office/officeart/2005/8/layout/hierarchy1"/>
    <dgm:cxn modelId="{ABB9FDAB-F597-4B4E-8140-7527188FC000}" type="presParOf" srcId="{9A953BAF-736F-4EAF-A3AC-94B4502C7DE9}" destId="{B25CF53B-BC63-49A0-AFE1-AE14F6773763}" srcOrd="0" destOrd="0" presId="urn:microsoft.com/office/officeart/2005/8/layout/hierarchy1"/>
    <dgm:cxn modelId="{329B29CF-7322-4CE7-B947-47638428A654}" type="presParOf" srcId="{9A953BAF-736F-4EAF-A3AC-94B4502C7DE9}" destId="{CBB08264-804A-4CDA-A072-8B749E1BCC3C}" srcOrd="1" destOrd="0" presId="urn:microsoft.com/office/officeart/2005/8/layout/hierarchy1"/>
    <dgm:cxn modelId="{EB0003EE-74FA-40AB-963A-9AB77078A618}" type="presParOf" srcId="{5AF3F68A-4737-4EB1-B746-BE44E1016326}" destId="{381812B8-E06B-4014-B972-8D9F74BD942E}" srcOrd="1" destOrd="0" presId="urn:microsoft.com/office/officeart/2005/8/layout/hierarchy1"/>
    <dgm:cxn modelId="{A8A0DFA3-2294-4BF6-A22B-A776AB9ABF23}" type="presParOf" srcId="{381812B8-E06B-4014-B972-8D9F74BD942E}" destId="{146DEF68-83F8-4FD1-8AD0-A611AE9C93B1}" srcOrd="0" destOrd="0" presId="urn:microsoft.com/office/officeart/2005/8/layout/hierarchy1"/>
    <dgm:cxn modelId="{4E1D5630-38FA-4609-A765-0C59E7E7ECB5}" type="presParOf" srcId="{381812B8-E06B-4014-B972-8D9F74BD942E}" destId="{40C1E7C4-A18F-4202-8038-9AB2063D8680}" srcOrd="1" destOrd="0" presId="urn:microsoft.com/office/officeart/2005/8/layout/hierarchy1"/>
    <dgm:cxn modelId="{6D62811E-9571-4DFA-93B9-E20FEFAAD057}" type="presParOf" srcId="{40C1E7C4-A18F-4202-8038-9AB2063D8680}" destId="{73543290-63EA-4163-B344-0FFC558C60CE}" srcOrd="0" destOrd="0" presId="urn:microsoft.com/office/officeart/2005/8/layout/hierarchy1"/>
    <dgm:cxn modelId="{BDB20891-8F7C-4E0D-BA76-ABDC06B643B0}" type="presParOf" srcId="{73543290-63EA-4163-B344-0FFC558C60CE}" destId="{B5F044AF-ACDA-47B0-830E-7199D4A10B09}" srcOrd="0" destOrd="0" presId="urn:microsoft.com/office/officeart/2005/8/layout/hierarchy1"/>
    <dgm:cxn modelId="{2CAC0662-FE38-4027-B644-8B729AF71EA5}" type="presParOf" srcId="{73543290-63EA-4163-B344-0FFC558C60CE}" destId="{740B1D7A-A113-4403-8843-260A7DDD65AB}" srcOrd="1" destOrd="0" presId="urn:microsoft.com/office/officeart/2005/8/layout/hierarchy1"/>
    <dgm:cxn modelId="{7DBDB97D-C4AE-44AC-9043-CF4C22C10FAB}" type="presParOf" srcId="{40C1E7C4-A18F-4202-8038-9AB2063D8680}" destId="{76B61F86-9392-4204-9D8E-3EC8AB10ECE4}" srcOrd="1" destOrd="0" presId="urn:microsoft.com/office/officeart/2005/8/layout/hierarchy1"/>
    <dgm:cxn modelId="{F89443E1-B4F8-4DA4-A991-6798D65E0C10}" type="presParOf" srcId="{381812B8-E06B-4014-B972-8D9F74BD942E}" destId="{5127B6EC-E21A-4B24-8455-544C4E6B8A3D}" srcOrd="2" destOrd="0" presId="urn:microsoft.com/office/officeart/2005/8/layout/hierarchy1"/>
    <dgm:cxn modelId="{F04F4529-152E-4F2B-B26A-E2F543916D6A}" type="presParOf" srcId="{381812B8-E06B-4014-B972-8D9F74BD942E}" destId="{4B564986-BA52-4D24-A2C6-076928941FCE}" srcOrd="3" destOrd="0" presId="urn:microsoft.com/office/officeart/2005/8/layout/hierarchy1"/>
    <dgm:cxn modelId="{EE8E0D2B-2ED4-4BDB-8695-582A714D75C5}" type="presParOf" srcId="{4B564986-BA52-4D24-A2C6-076928941FCE}" destId="{7592AE4A-E36F-4937-9B42-F23E8B494202}" srcOrd="0" destOrd="0" presId="urn:microsoft.com/office/officeart/2005/8/layout/hierarchy1"/>
    <dgm:cxn modelId="{74FF46AE-6332-4DC9-8296-72A1F3EB0E74}" type="presParOf" srcId="{7592AE4A-E36F-4937-9B42-F23E8B494202}" destId="{2005E623-3224-4F9A-A48B-D83A415CE7F2}" srcOrd="0" destOrd="0" presId="urn:microsoft.com/office/officeart/2005/8/layout/hierarchy1"/>
    <dgm:cxn modelId="{39F04543-F830-43C2-A81A-07D256DB00C4}" type="presParOf" srcId="{7592AE4A-E36F-4937-9B42-F23E8B494202}" destId="{3B110D9F-B158-4118-9A6B-B8BD8BC26F0F}" srcOrd="1" destOrd="0" presId="urn:microsoft.com/office/officeart/2005/8/layout/hierarchy1"/>
    <dgm:cxn modelId="{9358EA89-386D-4604-AB29-EA0D5298A77B}" type="presParOf" srcId="{4B564986-BA52-4D24-A2C6-076928941FCE}" destId="{E4D002A5-AF4B-48AF-A079-BFA9A0EB93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4DDA-3CB7-43A8-884D-93E657F6C9CC}">
      <dsp:nvSpPr>
        <dsp:cNvPr id="0" name=""/>
        <dsp:cNvSpPr/>
      </dsp:nvSpPr>
      <dsp:spPr>
        <a:xfrm>
          <a:off x="7902189" y="2873292"/>
          <a:ext cx="3857704" cy="1315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194"/>
              </a:lnTo>
              <a:lnTo>
                <a:pt x="3857704" y="896194"/>
              </a:lnTo>
              <a:lnTo>
                <a:pt x="3857704" y="1315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0E090-AB90-4EE6-BED5-1AB23BA745C4}">
      <dsp:nvSpPr>
        <dsp:cNvPr id="0" name=""/>
        <dsp:cNvSpPr/>
      </dsp:nvSpPr>
      <dsp:spPr>
        <a:xfrm>
          <a:off x="4422076" y="2873292"/>
          <a:ext cx="3480112" cy="1315088"/>
        </a:xfrm>
        <a:custGeom>
          <a:avLst/>
          <a:gdLst/>
          <a:ahLst/>
          <a:cxnLst/>
          <a:rect l="0" t="0" r="0" b="0"/>
          <a:pathLst>
            <a:path>
              <a:moveTo>
                <a:pt x="3480112" y="0"/>
              </a:moveTo>
              <a:lnTo>
                <a:pt x="3480112" y="896194"/>
              </a:lnTo>
              <a:lnTo>
                <a:pt x="0" y="896194"/>
              </a:lnTo>
              <a:lnTo>
                <a:pt x="0" y="1315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4212A-CA1B-4C7E-8F94-22166A32273F}">
      <dsp:nvSpPr>
        <dsp:cNvPr id="0" name=""/>
        <dsp:cNvSpPr/>
      </dsp:nvSpPr>
      <dsp:spPr>
        <a:xfrm>
          <a:off x="4495809" y="1954"/>
          <a:ext cx="6812759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1316D-81F5-4E1D-A208-820E1AA7BF7A}">
      <dsp:nvSpPr>
        <dsp:cNvPr id="0" name=""/>
        <dsp:cNvSpPr/>
      </dsp:nvSpPr>
      <dsp:spPr>
        <a:xfrm>
          <a:off x="4998231" y="479254"/>
          <a:ext cx="6812759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4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4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2330" y="563353"/>
        <a:ext cx="6644561" cy="2703140"/>
      </dsp:txXfrm>
    </dsp:sp>
    <dsp:sp modelId="{BE7587FD-3ADB-481E-86CC-774E18FEEF55}">
      <dsp:nvSpPr>
        <dsp:cNvPr id="0" name=""/>
        <dsp:cNvSpPr/>
      </dsp:nvSpPr>
      <dsp:spPr>
        <a:xfrm>
          <a:off x="1066793" y="4188380"/>
          <a:ext cx="6710566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A8DA-158B-41F5-98A4-948AA381DADB}">
      <dsp:nvSpPr>
        <dsp:cNvPr id="0" name=""/>
        <dsp:cNvSpPr/>
      </dsp:nvSpPr>
      <dsp:spPr>
        <a:xfrm>
          <a:off x="1569214" y="4665681"/>
          <a:ext cx="6710566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3313" y="4749780"/>
        <a:ext cx="6542368" cy="2703140"/>
      </dsp:txXfrm>
    </dsp:sp>
    <dsp:sp modelId="{2895F105-481C-48DE-8CB1-464AC692456F}">
      <dsp:nvSpPr>
        <dsp:cNvPr id="0" name=""/>
        <dsp:cNvSpPr/>
      </dsp:nvSpPr>
      <dsp:spPr>
        <a:xfrm>
          <a:off x="8782203" y="4188380"/>
          <a:ext cx="5955382" cy="287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ACBB-6E83-4B2E-8CD8-8DF1C0E11239}">
      <dsp:nvSpPr>
        <dsp:cNvPr id="0" name=""/>
        <dsp:cNvSpPr/>
      </dsp:nvSpPr>
      <dsp:spPr>
        <a:xfrm>
          <a:off x="9284624" y="4665681"/>
          <a:ext cx="5955382" cy="28713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68723" y="4749780"/>
        <a:ext cx="5787184" cy="270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3820-3A78-406E-BC66-D9C373F451E0}">
      <dsp:nvSpPr>
        <dsp:cNvPr id="0" name=""/>
        <dsp:cNvSpPr/>
      </dsp:nvSpPr>
      <dsp:spPr>
        <a:xfrm>
          <a:off x="8612881" y="2095630"/>
          <a:ext cx="4533056" cy="1893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8113"/>
              </a:lnTo>
              <a:lnTo>
                <a:pt x="4533056" y="1468113"/>
              </a:lnTo>
              <a:lnTo>
                <a:pt x="4533056" y="18931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D752F-822E-46D6-9410-80C7FCD091F9}">
      <dsp:nvSpPr>
        <dsp:cNvPr id="0" name=""/>
        <dsp:cNvSpPr/>
      </dsp:nvSpPr>
      <dsp:spPr>
        <a:xfrm>
          <a:off x="4311988" y="2095630"/>
          <a:ext cx="4300893" cy="1858654"/>
        </a:xfrm>
        <a:custGeom>
          <a:avLst/>
          <a:gdLst/>
          <a:ahLst/>
          <a:cxnLst/>
          <a:rect l="0" t="0" r="0" b="0"/>
          <a:pathLst>
            <a:path>
              <a:moveTo>
                <a:pt x="4300893" y="0"/>
              </a:moveTo>
              <a:lnTo>
                <a:pt x="4300893" y="1433649"/>
              </a:lnTo>
              <a:lnTo>
                <a:pt x="0" y="1433649"/>
              </a:lnTo>
              <a:lnTo>
                <a:pt x="0" y="1858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92D63-55D9-41F4-BD8E-5051BD9ABF43}">
      <dsp:nvSpPr>
        <dsp:cNvPr id="0" name=""/>
        <dsp:cNvSpPr/>
      </dsp:nvSpPr>
      <dsp:spPr>
        <a:xfrm>
          <a:off x="4540372" y="437799"/>
          <a:ext cx="8145018" cy="16578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2D9D5-066A-45EC-B4AD-A740FD3E2817}">
      <dsp:nvSpPr>
        <dsp:cNvPr id="0" name=""/>
        <dsp:cNvSpPr/>
      </dsp:nvSpPr>
      <dsp:spPr>
        <a:xfrm>
          <a:off x="5050123" y="922063"/>
          <a:ext cx="8145018" cy="1657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8679" y="970619"/>
        <a:ext cx="8047906" cy="1560718"/>
      </dsp:txXfrm>
    </dsp:sp>
    <dsp:sp modelId="{CCE33D7B-BF37-4908-A36B-6F494671E89B}">
      <dsp:nvSpPr>
        <dsp:cNvPr id="0" name=""/>
        <dsp:cNvSpPr/>
      </dsp:nvSpPr>
      <dsp:spPr>
        <a:xfrm>
          <a:off x="298225" y="3954285"/>
          <a:ext cx="8027526" cy="2913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9D052-0C4D-4D89-BA99-53CC7FE5FB52}">
      <dsp:nvSpPr>
        <dsp:cNvPr id="0" name=""/>
        <dsp:cNvSpPr/>
      </dsp:nvSpPr>
      <dsp:spPr>
        <a:xfrm>
          <a:off x="807976" y="4438549"/>
          <a:ext cx="8027526" cy="2913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chép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hùm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3302" y="4523875"/>
        <a:ext cx="7856874" cy="2742576"/>
      </dsp:txXfrm>
    </dsp:sp>
    <dsp:sp modelId="{FA5E8B11-CEE3-47E7-BF31-CE1C81528735}">
      <dsp:nvSpPr>
        <dsp:cNvPr id="0" name=""/>
        <dsp:cNvSpPr/>
      </dsp:nvSpPr>
      <dsp:spPr>
        <a:xfrm>
          <a:off x="9056316" y="3988748"/>
          <a:ext cx="8179243" cy="29132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F7EC7-FF38-4569-B088-04BB1DE7E07D}">
      <dsp:nvSpPr>
        <dsp:cNvPr id="0" name=""/>
        <dsp:cNvSpPr/>
      </dsp:nvSpPr>
      <dsp:spPr>
        <a:xfrm>
          <a:off x="9566068" y="4473012"/>
          <a:ext cx="8179243" cy="2913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thẻ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51394" y="4558338"/>
        <a:ext cx="8008591" cy="2742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72733-162A-4FB8-A650-EAF7637DBFE4}">
      <dsp:nvSpPr>
        <dsp:cNvPr id="0" name=""/>
        <dsp:cNvSpPr/>
      </dsp:nvSpPr>
      <dsp:spPr>
        <a:xfrm>
          <a:off x="15332901" y="2400963"/>
          <a:ext cx="1226426" cy="779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420"/>
              </a:lnTo>
              <a:lnTo>
                <a:pt x="1226426" y="655420"/>
              </a:lnTo>
              <a:lnTo>
                <a:pt x="1226426" y="779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14367-51CC-4B87-AB09-5B0D6F6C973C}">
      <dsp:nvSpPr>
        <dsp:cNvPr id="0" name=""/>
        <dsp:cNvSpPr/>
      </dsp:nvSpPr>
      <dsp:spPr>
        <a:xfrm>
          <a:off x="14955509" y="2400963"/>
          <a:ext cx="377392" cy="779730"/>
        </a:xfrm>
        <a:custGeom>
          <a:avLst/>
          <a:gdLst/>
          <a:ahLst/>
          <a:cxnLst/>
          <a:rect l="0" t="0" r="0" b="0"/>
          <a:pathLst>
            <a:path>
              <a:moveTo>
                <a:pt x="377392" y="0"/>
              </a:moveTo>
              <a:lnTo>
                <a:pt x="377392" y="655420"/>
              </a:lnTo>
              <a:lnTo>
                <a:pt x="0" y="655420"/>
              </a:lnTo>
              <a:lnTo>
                <a:pt x="0" y="779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6DEB3-35B7-4165-99D1-15D0E37A25E5}">
      <dsp:nvSpPr>
        <dsp:cNvPr id="0" name=""/>
        <dsp:cNvSpPr/>
      </dsp:nvSpPr>
      <dsp:spPr>
        <a:xfrm>
          <a:off x="9146272" y="723522"/>
          <a:ext cx="6186628" cy="512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738"/>
              </a:lnTo>
              <a:lnTo>
                <a:pt x="6186628" y="387738"/>
              </a:lnTo>
              <a:lnTo>
                <a:pt x="6186628" y="512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21CE2-D9FB-4390-BF9A-06F26F996726}">
      <dsp:nvSpPr>
        <dsp:cNvPr id="0" name=""/>
        <dsp:cNvSpPr/>
      </dsp:nvSpPr>
      <dsp:spPr>
        <a:xfrm>
          <a:off x="10204155" y="2301439"/>
          <a:ext cx="2649077" cy="539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018"/>
              </a:lnTo>
              <a:lnTo>
                <a:pt x="2649077" y="415018"/>
              </a:lnTo>
              <a:lnTo>
                <a:pt x="2649077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E63E80-B7C2-4413-AA78-7D8DF7AF559D}">
      <dsp:nvSpPr>
        <dsp:cNvPr id="0" name=""/>
        <dsp:cNvSpPr/>
      </dsp:nvSpPr>
      <dsp:spPr>
        <a:xfrm>
          <a:off x="10204155" y="2301439"/>
          <a:ext cx="1045258" cy="539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018"/>
              </a:lnTo>
              <a:lnTo>
                <a:pt x="1045258" y="415018"/>
              </a:lnTo>
              <a:lnTo>
                <a:pt x="1045258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D7B1A-F3DA-4A95-8B09-B798A85D89D3}">
      <dsp:nvSpPr>
        <dsp:cNvPr id="0" name=""/>
        <dsp:cNvSpPr/>
      </dsp:nvSpPr>
      <dsp:spPr>
        <a:xfrm>
          <a:off x="9499786" y="2301439"/>
          <a:ext cx="704369" cy="539329"/>
        </a:xfrm>
        <a:custGeom>
          <a:avLst/>
          <a:gdLst/>
          <a:ahLst/>
          <a:cxnLst/>
          <a:rect l="0" t="0" r="0" b="0"/>
          <a:pathLst>
            <a:path>
              <a:moveTo>
                <a:pt x="704369" y="0"/>
              </a:moveTo>
              <a:lnTo>
                <a:pt x="704369" y="415018"/>
              </a:lnTo>
              <a:lnTo>
                <a:pt x="0" y="415018"/>
              </a:lnTo>
              <a:lnTo>
                <a:pt x="0" y="5393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24DDA-3CB7-43A8-884D-93E657F6C9CC}">
      <dsp:nvSpPr>
        <dsp:cNvPr id="0" name=""/>
        <dsp:cNvSpPr/>
      </dsp:nvSpPr>
      <dsp:spPr>
        <a:xfrm>
          <a:off x="9146272" y="723522"/>
          <a:ext cx="1057882" cy="752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140"/>
              </a:lnTo>
              <a:lnTo>
                <a:pt x="1057882" y="628140"/>
              </a:lnTo>
              <a:lnTo>
                <a:pt x="1057882" y="7524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E79E3-5972-48C1-8273-A8FC320A7AC2}">
      <dsp:nvSpPr>
        <dsp:cNvPr id="0" name=""/>
        <dsp:cNvSpPr/>
      </dsp:nvSpPr>
      <dsp:spPr>
        <a:xfrm>
          <a:off x="3507306" y="2112666"/>
          <a:ext cx="3931609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3931609" y="630419"/>
              </a:lnTo>
              <a:lnTo>
                <a:pt x="3931609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2D20B-6E71-4DB5-9BFA-2C4493C1AA5E}">
      <dsp:nvSpPr>
        <dsp:cNvPr id="0" name=""/>
        <dsp:cNvSpPr/>
      </dsp:nvSpPr>
      <dsp:spPr>
        <a:xfrm>
          <a:off x="3507306" y="2112666"/>
          <a:ext cx="2082340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2082340" y="630419"/>
              </a:lnTo>
              <a:lnTo>
                <a:pt x="208234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501A27-0709-4EB5-9036-5C1D71FB6F69}">
      <dsp:nvSpPr>
        <dsp:cNvPr id="0" name=""/>
        <dsp:cNvSpPr/>
      </dsp:nvSpPr>
      <dsp:spPr>
        <a:xfrm>
          <a:off x="3507306" y="2112666"/>
          <a:ext cx="442263" cy="7547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0419"/>
              </a:lnTo>
              <a:lnTo>
                <a:pt x="442263" y="630419"/>
              </a:lnTo>
              <a:lnTo>
                <a:pt x="442263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1A6C2D-E477-431B-A50B-5CBE6D5D8865}">
      <dsp:nvSpPr>
        <dsp:cNvPr id="0" name=""/>
        <dsp:cNvSpPr/>
      </dsp:nvSpPr>
      <dsp:spPr>
        <a:xfrm>
          <a:off x="2309493" y="2112666"/>
          <a:ext cx="1197812" cy="754730"/>
        </a:xfrm>
        <a:custGeom>
          <a:avLst/>
          <a:gdLst/>
          <a:ahLst/>
          <a:cxnLst/>
          <a:rect l="0" t="0" r="0" b="0"/>
          <a:pathLst>
            <a:path>
              <a:moveTo>
                <a:pt x="1197812" y="0"/>
              </a:moveTo>
              <a:lnTo>
                <a:pt x="1197812" y="630419"/>
              </a:lnTo>
              <a:lnTo>
                <a:pt x="0" y="630419"/>
              </a:lnTo>
              <a:lnTo>
                <a:pt x="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B2DA0-DEAE-4218-A1FA-ED42CC981BEA}">
      <dsp:nvSpPr>
        <dsp:cNvPr id="0" name=""/>
        <dsp:cNvSpPr/>
      </dsp:nvSpPr>
      <dsp:spPr>
        <a:xfrm>
          <a:off x="676649" y="2112666"/>
          <a:ext cx="2830656" cy="754730"/>
        </a:xfrm>
        <a:custGeom>
          <a:avLst/>
          <a:gdLst/>
          <a:ahLst/>
          <a:cxnLst/>
          <a:rect l="0" t="0" r="0" b="0"/>
          <a:pathLst>
            <a:path>
              <a:moveTo>
                <a:pt x="2830656" y="0"/>
              </a:moveTo>
              <a:lnTo>
                <a:pt x="2830656" y="630419"/>
              </a:lnTo>
              <a:lnTo>
                <a:pt x="0" y="630419"/>
              </a:lnTo>
              <a:lnTo>
                <a:pt x="0" y="7547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0E090-AB90-4EE6-BED5-1AB23BA745C4}">
      <dsp:nvSpPr>
        <dsp:cNvPr id="0" name=""/>
        <dsp:cNvSpPr/>
      </dsp:nvSpPr>
      <dsp:spPr>
        <a:xfrm>
          <a:off x="3507306" y="723522"/>
          <a:ext cx="5638966" cy="537049"/>
        </a:xfrm>
        <a:custGeom>
          <a:avLst/>
          <a:gdLst/>
          <a:ahLst/>
          <a:cxnLst/>
          <a:rect l="0" t="0" r="0" b="0"/>
          <a:pathLst>
            <a:path>
              <a:moveTo>
                <a:pt x="5638966" y="0"/>
              </a:moveTo>
              <a:lnTo>
                <a:pt x="5638966" y="412739"/>
              </a:lnTo>
              <a:lnTo>
                <a:pt x="0" y="412739"/>
              </a:lnTo>
              <a:lnTo>
                <a:pt x="0" y="5370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4212A-CA1B-4C7E-8F94-22166A32273F}">
      <dsp:nvSpPr>
        <dsp:cNvPr id="0" name=""/>
        <dsp:cNvSpPr/>
      </dsp:nvSpPr>
      <dsp:spPr>
        <a:xfrm>
          <a:off x="4949882" y="-141642"/>
          <a:ext cx="8392780" cy="865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1316D-81F5-4E1D-A208-820E1AA7BF7A}">
      <dsp:nvSpPr>
        <dsp:cNvPr id="0" name=""/>
        <dsp:cNvSpPr/>
      </dsp:nvSpPr>
      <dsp:spPr>
        <a:xfrm>
          <a:off x="5098980" y="0"/>
          <a:ext cx="8392780" cy="8651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4320" y="25340"/>
        <a:ext cx="8342100" cy="814485"/>
      </dsp:txXfrm>
    </dsp:sp>
    <dsp:sp modelId="{BE7587FD-3ADB-481E-86CC-774E18FEEF55}">
      <dsp:nvSpPr>
        <dsp:cNvPr id="0" name=""/>
        <dsp:cNvSpPr/>
      </dsp:nvSpPr>
      <dsp:spPr>
        <a:xfrm>
          <a:off x="1369106" y="1260571"/>
          <a:ext cx="4276399" cy="852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EA8DA-158B-41F5-98A4-948AA381DADB}">
      <dsp:nvSpPr>
        <dsp:cNvPr id="0" name=""/>
        <dsp:cNvSpPr/>
      </dsp:nvSpPr>
      <dsp:spPr>
        <a:xfrm>
          <a:off x="1518204" y="1402214"/>
          <a:ext cx="4276399" cy="852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3161" y="1427171"/>
        <a:ext cx="4226485" cy="802180"/>
      </dsp:txXfrm>
    </dsp:sp>
    <dsp:sp modelId="{E3B24D66-049D-4319-9334-27A709044A61}">
      <dsp:nvSpPr>
        <dsp:cNvPr id="0" name=""/>
        <dsp:cNvSpPr/>
      </dsp:nvSpPr>
      <dsp:spPr>
        <a:xfrm>
          <a:off x="12941" y="2867396"/>
          <a:ext cx="1327415" cy="3541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2766E-A74E-4131-8AB6-B3FD6C389425}">
      <dsp:nvSpPr>
        <dsp:cNvPr id="0" name=""/>
        <dsp:cNvSpPr/>
      </dsp:nvSpPr>
      <dsp:spPr>
        <a:xfrm>
          <a:off x="162039" y="3009039"/>
          <a:ext cx="1327415" cy="3541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dây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biến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nhiệt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hô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hấp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bằng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mang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0918" y="3047918"/>
        <a:ext cx="1249657" cy="3463341"/>
      </dsp:txXfrm>
    </dsp:sp>
    <dsp:sp modelId="{B05D44F4-AB43-438D-9AF8-87DA3ED1CD7A}">
      <dsp:nvSpPr>
        <dsp:cNvPr id="0" name=""/>
        <dsp:cNvSpPr/>
      </dsp:nvSpPr>
      <dsp:spPr>
        <a:xfrm>
          <a:off x="1638552" y="2867396"/>
          <a:ext cx="1341880" cy="52396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8569D-95C6-41EC-AD6F-E4BD833EDC34}">
      <dsp:nvSpPr>
        <dsp:cNvPr id="0" name=""/>
        <dsp:cNvSpPr/>
      </dsp:nvSpPr>
      <dsp:spPr>
        <a:xfrm>
          <a:off x="1787650" y="3009039"/>
          <a:ext cx="1341880" cy="52396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Giáp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xác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bởi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ngoài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còn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được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gọi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kitin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6952" y="3048341"/>
        <a:ext cx="1263276" cy="5161077"/>
      </dsp:txXfrm>
    </dsp:sp>
    <dsp:sp modelId="{EAF442FA-EDD1-446A-9F74-A26C5386139C}">
      <dsp:nvSpPr>
        <dsp:cNvPr id="0" name=""/>
        <dsp:cNvSpPr/>
      </dsp:nvSpPr>
      <dsp:spPr>
        <a:xfrm>
          <a:off x="3278629" y="2867396"/>
          <a:ext cx="1341880" cy="49563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8F639-9C56-4DA9-A641-986EE9558EA8}">
      <dsp:nvSpPr>
        <dsp:cNvPr id="0" name=""/>
        <dsp:cNvSpPr/>
      </dsp:nvSpPr>
      <dsp:spPr>
        <a:xfrm>
          <a:off x="3427727" y="3009039"/>
          <a:ext cx="1341880" cy="49563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ĐV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nhuyễn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không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xương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sống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này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thường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lớp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vỏ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vôi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bao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bọc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7029" y="3048341"/>
        <a:ext cx="1263276" cy="4877773"/>
      </dsp:txXfrm>
    </dsp:sp>
    <dsp:sp modelId="{88DABAD9-B0C3-42DF-B7B4-4B617C1FDD0A}">
      <dsp:nvSpPr>
        <dsp:cNvPr id="0" name=""/>
        <dsp:cNvSpPr/>
      </dsp:nvSpPr>
      <dsp:spPr>
        <a:xfrm>
          <a:off x="4918706" y="2867396"/>
          <a:ext cx="1341880" cy="28576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EB4EA-B832-4DF4-A391-A61EBFFCF92A}">
      <dsp:nvSpPr>
        <dsp:cNvPr id="0" name=""/>
        <dsp:cNvSpPr/>
      </dsp:nvSpPr>
      <dsp:spPr>
        <a:xfrm>
          <a:off x="5067804" y="3009039"/>
          <a:ext cx="1341880" cy="2857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nhóm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màng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ối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7106" y="3048341"/>
        <a:ext cx="1263276" cy="2779056"/>
      </dsp:txXfrm>
    </dsp:sp>
    <dsp:sp modelId="{52FE505A-8A6B-4F03-8C6C-41AE5AB155EC}">
      <dsp:nvSpPr>
        <dsp:cNvPr id="0" name=""/>
        <dsp:cNvSpPr/>
      </dsp:nvSpPr>
      <dsp:spPr>
        <a:xfrm>
          <a:off x="6558782" y="2867396"/>
          <a:ext cx="1760265" cy="4585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EB3F7-E06D-4847-9DF5-204BE97E3D35}">
      <dsp:nvSpPr>
        <dsp:cNvPr id="0" name=""/>
        <dsp:cNvSpPr/>
      </dsp:nvSpPr>
      <dsp:spPr>
        <a:xfrm>
          <a:off x="6707880" y="3009039"/>
          <a:ext cx="1760265" cy="4585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các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bậc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thấp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chưa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phân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thành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thân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rễ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Cấu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trúc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thể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đơn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đa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bào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tập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đoàn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dạng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sợi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59436" y="3060595"/>
        <a:ext cx="1657153" cy="4482041"/>
      </dsp:txXfrm>
    </dsp:sp>
    <dsp:sp modelId="{2895F105-481C-48DE-8CB1-464AC692456F}">
      <dsp:nvSpPr>
        <dsp:cNvPr id="0" name=""/>
        <dsp:cNvSpPr/>
      </dsp:nvSpPr>
      <dsp:spPr>
        <a:xfrm>
          <a:off x="8574287" y="1475972"/>
          <a:ext cx="3259737" cy="8254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EACBB-6E83-4B2E-8CD8-8DF1C0E11239}">
      <dsp:nvSpPr>
        <dsp:cNvPr id="0" name=""/>
        <dsp:cNvSpPr/>
      </dsp:nvSpPr>
      <dsp:spPr>
        <a:xfrm>
          <a:off x="8723385" y="1617615"/>
          <a:ext cx="3259737" cy="8254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47562" y="1641792"/>
        <a:ext cx="3211383" cy="777112"/>
      </dsp:txXfrm>
    </dsp:sp>
    <dsp:sp modelId="{C51922B8-209F-43AD-9FCB-94F4413F21FF}">
      <dsp:nvSpPr>
        <dsp:cNvPr id="0" name=""/>
        <dsp:cNvSpPr/>
      </dsp:nvSpPr>
      <dsp:spPr>
        <a:xfrm>
          <a:off x="8828845" y="2840768"/>
          <a:ext cx="1341880" cy="3279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35AFA-333A-45BF-A349-0E2D6CA9E363}">
      <dsp:nvSpPr>
        <dsp:cNvPr id="0" name=""/>
        <dsp:cNvSpPr/>
      </dsp:nvSpPr>
      <dsp:spPr>
        <a:xfrm>
          <a:off x="8977943" y="2982411"/>
          <a:ext cx="1341880" cy="3279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vât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17245" y="3021713"/>
        <a:ext cx="1263276" cy="3201345"/>
      </dsp:txXfrm>
    </dsp:sp>
    <dsp:sp modelId="{F57EFF90-0083-4BF7-8446-9BA9A4A3364A}">
      <dsp:nvSpPr>
        <dsp:cNvPr id="0" name=""/>
        <dsp:cNvSpPr/>
      </dsp:nvSpPr>
      <dsp:spPr>
        <a:xfrm>
          <a:off x="10578473" y="2840768"/>
          <a:ext cx="1341880" cy="431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EA4B-E1F8-4319-9335-2CA8B68A9039}">
      <dsp:nvSpPr>
        <dsp:cNvPr id="0" name=""/>
        <dsp:cNvSpPr/>
      </dsp:nvSpPr>
      <dsp:spPr>
        <a:xfrm>
          <a:off x="10727571" y="2982411"/>
          <a:ext cx="1341880" cy="43181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thuỷ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,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tính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mồi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766873" y="3021713"/>
        <a:ext cx="1263276" cy="4239529"/>
      </dsp:txXfrm>
    </dsp:sp>
    <dsp:sp modelId="{8E9B3C0A-60C1-4C57-BDA5-29B989014176}">
      <dsp:nvSpPr>
        <dsp:cNvPr id="0" name=""/>
        <dsp:cNvSpPr/>
      </dsp:nvSpPr>
      <dsp:spPr>
        <a:xfrm>
          <a:off x="12182292" y="2840768"/>
          <a:ext cx="1341880" cy="4459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C317B-563C-44C7-892D-6D5EEF59011D}">
      <dsp:nvSpPr>
        <dsp:cNvPr id="0" name=""/>
        <dsp:cNvSpPr/>
      </dsp:nvSpPr>
      <dsp:spPr>
        <a:xfrm>
          <a:off x="12331390" y="2982411"/>
          <a:ext cx="1341880" cy="4459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Những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loài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thủy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sản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có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phổ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thức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ăn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cả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động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thực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vật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và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mùn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bã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hữu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n-US" sz="2400" b="0" i="0" u="none" strike="noStrike" kern="1200" cap="none" dirty="0" err="1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cơ</a:t>
          </a:r>
          <a:r>
            <a:rPr lang="en-US" sz="2400" b="0" i="0" u="none" strike="noStrike" kern="1200" cap="none" dirty="0" smtClean="0">
              <a:solidFill>
                <a:srgbClr val="00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70692" y="3021713"/>
        <a:ext cx="1263276" cy="4381104"/>
      </dsp:txXfrm>
    </dsp:sp>
    <dsp:sp modelId="{EF128BAE-4152-45CE-AF63-D6C0C50F3E2A}">
      <dsp:nvSpPr>
        <dsp:cNvPr id="0" name=""/>
        <dsp:cNvSpPr/>
      </dsp:nvSpPr>
      <dsp:spPr>
        <a:xfrm>
          <a:off x="13118160" y="1235571"/>
          <a:ext cx="4429481" cy="1165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18530-BC6F-48C7-B7A9-C589824D45EC}">
      <dsp:nvSpPr>
        <dsp:cNvPr id="0" name=""/>
        <dsp:cNvSpPr/>
      </dsp:nvSpPr>
      <dsp:spPr>
        <a:xfrm>
          <a:off x="13267258" y="1377214"/>
          <a:ext cx="4429481" cy="116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1391" y="1411347"/>
        <a:ext cx="4361215" cy="1097126"/>
      </dsp:txXfrm>
    </dsp:sp>
    <dsp:sp modelId="{5FE1D5FB-8C7E-4B6F-BF2A-6A0F47F6F204}">
      <dsp:nvSpPr>
        <dsp:cNvPr id="0" name=""/>
        <dsp:cNvSpPr/>
      </dsp:nvSpPr>
      <dsp:spPr>
        <a:xfrm>
          <a:off x="14284568" y="3180694"/>
          <a:ext cx="1341880" cy="31315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314AB-3928-4274-8AB5-01B1B22F6B16}">
      <dsp:nvSpPr>
        <dsp:cNvPr id="0" name=""/>
        <dsp:cNvSpPr/>
      </dsp:nvSpPr>
      <dsp:spPr>
        <a:xfrm>
          <a:off x="14433666" y="3322337"/>
          <a:ext cx="1341880" cy="31315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ấm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72968" y="3361639"/>
        <a:ext cx="1263276" cy="3052936"/>
      </dsp:txXfrm>
    </dsp:sp>
    <dsp:sp modelId="{0EB66E47-16E5-48D5-9041-4D91DA1FA466}">
      <dsp:nvSpPr>
        <dsp:cNvPr id="0" name=""/>
        <dsp:cNvSpPr/>
      </dsp:nvSpPr>
      <dsp:spPr>
        <a:xfrm>
          <a:off x="15888387" y="3180694"/>
          <a:ext cx="1341880" cy="4193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E397B-D34C-45D7-B5C6-6800F777D7BA}">
      <dsp:nvSpPr>
        <dsp:cNvPr id="0" name=""/>
        <dsp:cNvSpPr/>
      </dsp:nvSpPr>
      <dsp:spPr>
        <a:xfrm>
          <a:off x="16037485" y="3322337"/>
          <a:ext cx="1341880" cy="419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TS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lợ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mặn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76787" y="3361639"/>
        <a:ext cx="1263276" cy="4115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B6EC-E21A-4B24-8455-544C4E6B8A3D}">
      <dsp:nvSpPr>
        <dsp:cNvPr id="0" name=""/>
        <dsp:cNvSpPr/>
      </dsp:nvSpPr>
      <dsp:spPr>
        <a:xfrm>
          <a:off x="16034264" y="4414868"/>
          <a:ext cx="714747" cy="585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3957"/>
              </a:lnTo>
              <a:lnTo>
                <a:pt x="714747" y="493957"/>
              </a:lnTo>
              <a:lnTo>
                <a:pt x="714747" y="5852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DEF68-83F8-4FD1-8AD0-A611AE9C93B1}">
      <dsp:nvSpPr>
        <dsp:cNvPr id="0" name=""/>
        <dsp:cNvSpPr/>
      </dsp:nvSpPr>
      <dsp:spPr>
        <a:xfrm>
          <a:off x="14858916" y="4414868"/>
          <a:ext cx="1175348" cy="577191"/>
        </a:xfrm>
        <a:custGeom>
          <a:avLst/>
          <a:gdLst/>
          <a:ahLst/>
          <a:cxnLst/>
          <a:rect l="0" t="0" r="0" b="0"/>
          <a:pathLst>
            <a:path>
              <a:moveTo>
                <a:pt x="1175348" y="0"/>
              </a:moveTo>
              <a:lnTo>
                <a:pt x="1175348" y="485938"/>
              </a:lnTo>
              <a:lnTo>
                <a:pt x="0" y="485938"/>
              </a:lnTo>
              <a:lnTo>
                <a:pt x="0" y="5771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38AE3-5DE9-49FE-8E97-E39538467652}">
      <dsp:nvSpPr>
        <dsp:cNvPr id="0" name=""/>
        <dsp:cNvSpPr/>
      </dsp:nvSpPr>
      <dsp:spPr>
        <a:xfrm>
          <a:off x="11380979" y="1954766"/>
          <a:ext cx="4653284" cy="700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731"/>
              </a:lnTo>
              <a:lnTo>
                <a:pt x="4653284" y="609731"/>
              </a:lnTo>
              <a:lnTo>
                <a:pt x="4653284" y="7009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127704-FE5E-4A65-BDF3-4BD3E0E815DC}">
      <dsp:nvSpPr>
        <dsp:cNvPr id="0" name=""/>
        <dsp:cNvSpPr/>
      </dsp:nvSpPr>
      <dsp:spPr>
        <a:xfrm>
          <a:off x="11370104" y="4462750"/>
          <a:ext cx="1924759" cy="899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8302"/>
              </a:lnTo>
              <a:lnTo>
                <a:pt x="1924759" y="808302"/>
              </a:lnTo>
              <a:lnTo>
                <a:pt x="1924759" y="8995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A0547-32E5-4C13-8F34-606DF3C20B90}">
      <dsp:nvSpPr>
        <dsp:cNvPr id="0" name=""/>
        <dsp:cNvSpPr/>
      </dsp:nvSpPr>
      <dsp:spPr>
        <a:xfrm>
          <a:off x="11370104" y="4462750"/>
          <a:ext cx="105818" cy="1249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502"/>
              </a:lnTo>
              <a:lnTo>
                <a:pt x="105818" y="1158502"/>
              </a:lnTo>
              <a:lnTo>
                <a:pt x="105818" y="124975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BDDE8-2E4C-4419-80EA-8D366C699FB7}">
      <dsp:nvSpPr>
        <dsp:cNvPr id="0" name=""/>
        <dsp:cNvSpPr/>
      </dsp:nvSpPr>
      <dsp:spPr>
        <a:xfrm>
          <a:off x="9422092" y="4462750"/>
          <a:ext cx="1948011" cy="908694"/>
        </a:xfrm>
        <a:custGeom>
          <a:avLst/>
          <a:gdLst/>
          <a:ahLst/>
          <a:cxnLst/>
          <a:rect l="0" t="0" r="0" b="0"/>
          <a:pathLst>
            <a:path>
              <a:moveTo>
                <a:pt x="1948011" y="0"/>
              </a:moveTo>
              <a:lnTo>
                <a:pt x="1948011" y="817441"/>
              </a:lnTo>
              <a:lnTo>
                <a:pt x="0" y="817441"/>
              </a:lnTo>
              <a:lnTo>
                <a:pt x="0" y="9086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C96A4-A77E-40A7-A2B2-A5985F0AD871}">
      <dsp:nvSpPr>
        <dsp:cNvPr id="0" name=""/>
        <dsp:cNvSpPr/>
      </dsp:nvSpPr>
      <dsp:spPr>
        <a:xfrm>
          <a:off x="11324384" y="1954766"/>
          <a:ext cx="91440" cy="722858"/>
        </a:xfrm>
        <a:custGeom>
          <a:avLst/>
          <a:gdLst/>
          <a:ahLst/>
          <a:cxnLst/>
          <a:rect l="0" t="0" r="0" b="0"/>
          <a:pathLst>
            <a:path>
              <a:moveTo>
                <a:pt x="56595" y="0"/>
              </a:moveTo>
              <a:lnTo>
                <a:pt x="56595" y="631604"/>
              </a:lnTo>
              <a:lnTo>
                <a:pt x="45720" y="631604"/>
              </a:lnTo>
              <a:lnTo>
                <a:pt x="45720" y="7228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7838A-EE90-45B8-9D80-17E102936450}">
      <dsp:nvSpPr>
        <dsp:cNvPr id="0" name=""/>
        <dsp:cNvSpPr/>
      </dsp:nvSpPr>
      <dsp:spPr>
        <a:xfrm>
          <a:off x="5312814" y="4370220"/>
          <a:ext cx="2366100" cy="1737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6212"/>
              </a:lnTo>
              <a:lnTo>
                <a:pt x="2366100" y="1646212"/>
              </a:lnTo>
              <a:lnTo>
                <a:pt x="2366100" y="17374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E5D631-025D-43C9-8B76-2AFC32911380}">
      <dsp:nvSpPr>
        <dsp:cNvPr id="0" name=""/>
        <dsp:cNvSpPr/>
      </dsp:nvSpPr>
      <dsp:spPr>
        <a:xfrm>
          <a:off x="5312814" y="4370220"/>
          <a:ext cx="702627" cy="217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4001"/>
              </a:lnTo>
              <a:lnTo>
                <a:pt x="702627" y="2084001"/>
              </a:lnTo>
              <a:lnTo>
                <a:pt x="702627" y="21752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7081C-2C03-4B6D-938F-AC9DD66172FB}">
      <dsp:nvSpPr>
        <dsp:cNvPr id="0" name=""/>
        <dsp:cNvSpPr/>
      </dsp:nvSpPr>
      <dsp:spPr>
        <a:xfrm>
          <a:off x="3962041" y="4370220"/>
          <a:ext cx="1350773" cy="2016289"/>
        </a:xfrm>
        <a:custGeom>
          <a:avLst/>
          <a:gdLst/>
          <a:ahLst/>
          <a:cxnLst/>
          <a:rect l="0" t="0" r="0" b="0"/>
          <a:pathLst>
            <a:path>
              <a:moveTo>
                <a:pt x="1350773" y="0"/>
              </a:moveTo>
              <a:lnTo>
                <a:pt x="1350773" y="1925036"/>
              </a:lnTo>
              <a:lnTo>
                <a:pt x="0" y="1925036"/>
              </a:lnTo>
              <a:lnTo>
                <a:pt x="0" y="20162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55FCF-0709-4BC4-B344-13C947D15C83}">
      <dsp:nvSpPr>
        <dsp:cNvPr id="0" name=""/>
        <dsp:cNvSpPr/>
      </dsp:nvSpPr>
      <dsp:spPr>
        <a:xfrm>
          <a:off x="2227433" y="4370220"/>
          <a:ext cx="3085380" cy="1874807"/>
        </a:xfrm>
        <a:custGeom>
          <a:avLst/>
          <a:gdLst/>
          <a:ahLst/>
          <a:cxnLst/>
          <a:rect l="0" t="0" r="0" b="0"/>
          <a:pathLst>
            <a:path>
              <a:moveTo>
                <a:pt x="3085380" y="0"/>
              </a:moveTo>
              <a:lnTo>
                <a:pt x="3085380" y="1783554"/>
              </a:lnTo>
              <a:lnTo>
                <a:pt x="0" y="1783554"/>
              </a:lnTo>
              <a:lnTo>
                <a:pt x="0" y="18748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0335C-14F3-40EB-9030-986C0B3D16E5}">
      <dsp:nvSpPr>
        <dsp:cNvPr id="0" name=""/>
        <dsp:cNvSpPr/>
      </dsp:nvSpPr>
      <dsp:spPr>
        <a:xfrm>
          <a:off x="593181" y="4370220"/>
          <a:ext cx="4719633" cy="1715385"/>
        </a:xfrm>
        <a:custGeom>
          <a:avLst/>
          <a:gdLst/>
          <a:ahLst/>
          <a:cxnLst/>
          <a:rect l="0" t="0" r="0" b="0"/>
          <a:pathLst>
            <a:path>
              <a:moveTo>
                <a:pt x="4719633" y="0"/>
              </a:moveTo>
              <a:lnTo>
                <a:pt x="4719633" y="1624132"/>
              </a:lnTo>
              <a:lnTo>
                <a:pt x="0" y="1624132"/>
              </a:lnTo>
              <a:lnTo>
                <a:pt x="0" y="17153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3D2CF-3320-4CD5-B17F-74A4901A6F60}">
      <dsp:nvSpPr>
        <dsp:cNvPr id="0" name=""/>
        <dsp:cNvSpPr/>
      </dsp:nvSpPr>
      <dsp:spPr>
        <a:xfrm>
          <a:off x="5312814" y="1954766"/>
          <a:ext cx="6068165" cy="682213"/>
        </a:xfrm>
        <a:custGeom>
          <a:avLst/>
          <a:gdLst/>
          <a:ahLst/>
          <a:cxnLst/>
          <a:rect l="0" t="0" r="0" b="0"/>
          <a:pathLst>
            <a:path>
              <a:moveTo>
                <a:pt x="6068165" y="0"/>
              </a:moveTo>
              <a:lnTo>
                <a:pt x="6068165" y="590959"/>
              </a:lnTo>
              <a:lnTo>
                <a:pt x="0" y="590959"/>
              </a:lnTo>
              <a:lnTo>
                <a:pt x="0" y="6822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4A4F15-32D5-4C0C-B3C7-18EC71F35439}">
      <dsp:nvSpPr>
        <dsp:cNvPr id="0" name=""/>
        <dsp:cNvSpPr/>
      </dsp:nvSpPr>
      <dsp:spPr>
        <a:xfrm>
          <a:off x="7528113" y="798478"/>
          <a:ext cx="3852866" cy="5307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533"/>
              </a:lnTo>
              <a:lnTo>
                <a:pt x="3852866" y="439533"/>
              </a:lnTo>
              <a:lnTo>
                <a:pt x="3852866" y="5307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41797-95C2-41D1-B939-9F9857D7BE84}">
      <dsp:nvSpPr>
        <dsp:cNvPr id="0" name=""/>
        <dsp:cNvSpPr/>
      </dsp:nvSpPr>
      <dsp:spPr>
        <a:xfrm>
          <a:off x="2381404" y="1933574"/>
          <a:ext cx="531579" cy="7103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069"/>
              </a:lnTo>
              <a:lnTo>
                <a:pt x="531579" y="619069"/>
              </a:lnTo>
              <a:lnTo>
                <a:pt x="531579" y="71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57E99-FB06-4A7D-A63C-CBD92FAD40D2}">
      <dsp:nvSpPr>
        <dsp:cNvPr id="0" name=""/>
        <dsp:cNvSpPr/>
      </dsp:nvSpPr>
      <dsp:spPr>
        <a:xfrm>
          <a:off x="660765" y="1933574"/>
          <a:ext cx="1720639" cy="710323"/>
        </a:xfrm>
        <a:custGeom>
          <a:avLst/>
          <a:gdLst/>
          <a:ahLst/>
          <a:cxnLst/>
          <a:rect l="0" t="0" r="0" b="0"/>
          <a:pathLst>
            <a:path>
              <a:moveTo>
                <a:pt x="1720639" y="0"/>
              </a:moveTo>
              <a:lnTo>
                <a:pt x="1720639" y="619069"/>
              </a:lnTo>
              <a:lnTo>
                <a:pt x="0" y="619069"/>
              </a:lnTo>
              <a:lnTo>
                <a:pt x="0" y="7103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35B93-187A-4354-BF35-F6A9B426693A}">
      <dsp:nvSpPr>
        <dsp:cNvPr id="0" name=""/>
        <dsp:cNvSpPr/>
      </dsp:nvSpPr>
      <dsp:spPr>
        <a:xfrm>
          <a:off x="2381404" y="798478"/>
          <a:ext cx="5146709" cy="509594"/>
        </a:xfrm>
        <a:custGeom>
          <a:avLst/>
          <a:gdLst/>
          <a:ahLst/>
          <a:cxnLst/>
          <a:rect l="0" t="0" r="0" b="0"/>
          <a:pathLst>
            <a:path>
              <a:moveTo>
                <a:pt x="5146709" y="0"/>
              </a:moveTo>
              <a:lnTo>
                <a:pt x="5146709" y="418341"/>
              </a:lnTo>
              <a:lnTo>
                <a:pt x="0" y="418341"/>
              </a:lnTo>
              <a:lnTo>
                <a:pt x="0" y="5095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21353-5624-4991-845F-45DF8FE30B64}">
      <dsp:nvSpPr>
        <dsp:cNvPr id="0" name=""/>
        <dsp:cNvSpPr/>
      </dsp:nvSpPr>
      <dsp:spPr>
        <a:xfrm>
          <a:off x="4347397" y="-103976"/>
          <a:ext cx="6361432" cy="90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CF81F-7EE6-4B3E-9AD0-956EED6BEE14}">
      <dsp:nvSpPr>
        <dsp:cNvPr id="0" name=""/>
        <dsp:cNvSpPr/>
      </dsp:nvSpPr>
      <dsp:spPr>
        <a:xfrm>
          <a:off x="4456846" y="0"/>
          <a:ext cx="6361432" cy="90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thuỷ</a:t>
          </a:r>
          <a:r>
            <a:rPr lang="en-US" sz="36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6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3278" y="26432"/>
        <a:ext cx="6308568" cy="849591"/>
      </dsp:txXfrm>
    </dsp:sp>
    <dsp:sp modelId="{5E4A29FE-A5E1-45CF-AC53-B73DD9753A1D}">
      <dsp:nvSpPr>
        <dsp:cNvPr id="0" name=""/>
        <dsp:cNvSpPr/>
      </dsp:nvSpPr>
      <dsp:spPr>
        <a:xfrm>
          <a:off x="478583" y="1308073"/>
          <a:ext cx="3805641" cy="625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101F5-7CCE-4FB5-A698-21620A84D8FF}">
      <dsp:nvSpPr>
        <dsp:cNvPr id="0" name=""/>
        <dsp:cNvSpPr/>
      </dsp:nvSpPr>
      <dsp:spPr>
        <a:xfrm>
          <a:off x="588033" y="1412049"/>
          <a:ext cx="3805641" cy="62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nguồn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gốc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353" y="1430369"/>
        <a:ext cx="3769001" cy="588861"/>
      </dsp:txXfrm>
    </dsp:sp>
    <dsp:sp modelId="{B089B105-0AD6-45BC-8CE2-764799A4737F}">
      <dsp:nvSpPr>
        <dsp:cNvPr id="0" name=""/>
        <dsp:cNvSpPr/>
      </dsp:nvSpPr>
      <dsp:spPr>
        <a:xfrm>
          <a:off x="-109449" y="2643898"/>
          <a:ext cx="1540428" cy="1645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D872D-0568-4F22-931A-1F1883303D31}">
      <dsp:nvSpPr>
        <dsp:cNvPr id="0" name=""/>
        <dsp:cNvSpPr/>
      </dsp:nvSpPr>
      <dsp:spPr>
        <a:xfrm>
          <a:off x="0" y="2747874"/>
          <a:ext cx="1540428" cy="1645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18" y="2792992"/>
        <a:ext cx="1450192" cy="1555571"/>
      </dsp:txXfrm>
    </dsp:sp>
    <dsp:sp modelId="{097A8F6C-43F9-4979-8DF6-732A18C6F7FD}">
      <dsp:nvSpPr>
        <dsp:cNvPr id="0" name=""/>
        <dsp:cNvSpPr/>
      </dsp:nvSpPr>
      <dsp:spPr>
        <a:xfrm>
          <a:off x="2125747" y="2643898"/>
          <a:ext cx="1574471" cy="17051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4442B-62FA-4B2C-AD6D-69D754DF5FA2}">
      <dsp:nvSpPr>
        <dsp:cNvPr id="0" name=""/>
        <dsp:cNvSpPr/>
      </dsp:nvSpPr>
      <dsp:spPr>
        <a:xfrm>
          <a:off x="2235197" y="2747874"/>
          <a:ext cx="1574471" cy="1705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1312" y="2793989"/>
        <a:ext cx="1482241" cy="1612894"/>
      </dsp:txXfrm>
    </dsp:sp>
    <dsp:sp modelId="{105D8219-7596-4333-9931-2DD276191677}">
      <dsp:nvSpPr>
        <dsp:cNvPr id="0" name=""/>
        <dsp:cNvSpPr/>
      </dsp:nvSpPr>
      <dsp:spPr>
        <a:xfrm>
          <a:off x="8788353" y="1329265"/>
          <a:ext cx="5185252" cy="625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E9E18-F814-4F25-AE1F-7C57E10480BB}">
      <dsp:nvSpPr>
        <dsp:cNvPr id="0" name=""/>
        <dsp:cNvSpPr/>
      </dsp:nvSpPr>
      <dsp:spPr>
        <a:xfrm>
          <a:off x="8897802" y="1433241"/>
          <a:ext cx="5185252" cy="62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16122" y="1451561"/>
        <a:ext cx="5148612" cy="588861"/>
      </dsp:txXfrm>
    </dsp:sp>
    <dsp:sp modelId="{16C9BECC-0C31-4B3F-A89B-18E105ED4DC5}">
      <dsp:nvSpPr>
        <dsp:cNvPr id="0" name=""/>
        <dsp:cNvSpPr/>
      </dsp:nvSpPr>
      <dsp:spPr>
        <a:xfrm>
          <a:off x="4031698" y="2636980"/>
          <a:ext cx="2562232" cy="1733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FDAD2-39AC-4568-8213-29E9CD840841}">
      <dsp:nvSpPr>
        <dsp:cNvPr id="0" name=""/>
        <dsp:cNvSpPr/>
      </dsp:nvSpPr>
      <dsp:spPr>
        <a:xfrm>
          <a:off x="4141147" y="2740956"/>
          <a:ext cx="2562232" cy="1733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1912" y="2791721"/>
        <a:ext cx="2460702" cy="1631710"/>
      </dsp:txXfrm>
    </dsp:sp>
    <dsp:sp modelId="{62892ADC-5154-450C-8D34-60A253468625}">
      <dsp:nvSpPr>
        <dsp:cNvPr id="0" name=""/>
        <dsp:cNvSpPr/>
      </dsp:nvSpPr>
      <dsp:spPr>
        <a:xfrm>
          <a:off x="-109449" y="6085606"/>
          <a:ext cx="1405261" cy="2069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450DE-D112-4A44-9662-E409EBB222F3}">
      <dsp:nvSpPr>
        <dsp:cNvPr id="0" name=""/>
        <dsp:cNvSpPr/>
      </dsp:nvSpPr>
      <dsp:spPr>
        <a:xfrm>
          <a:off x="0" y="6189582"/>
          <a:ext cx="1405261" cy="2069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59" y="6230741"/>
        <a:ext cx="1322943" cy="1986998"/>
      </dsp:txXfrm>
    </dsp:sp>
    <dsp:sp modelId="{FCF3E472-0A8C-4DD9-807F-F9BBD2F5282E}">
      <dsp:nvSpPr>
        <dsp:cNvPr id="0" name=""/>
        <dsp:cNvSpPr/>
      </dsp:nvSpPr>
      <dsp:spPr>
        <a:xfrm>
          <a:off x="1529743" y="6245027"/>
          <a:ext cx="1395381" cy="19922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1F1A9-7648-4A81-9673-9B0B25A9A2CB}">
      <dsp:nvSpPr>
        <dsp:cNvPr id="0" name=""/>
        <dsp:cNvSpPr/>
      </dsp:nvSpPr>
      <dsp:spPr>
        <a:xfrm>
          <a:off x="1639192" y="6349004"/>
          <a:ext cx="1395381" cy="1992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giáp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0061" y="6389873"/>
        <a:ext cx="1313643" cy="1910472"/>
      </dsp:txXfrm>
    </dsp:sp>
    <dsp:sp modelId="{3BDA9CAF-92BE-42DE-AA0E-9B70D1E04B96}">
      <dsp:nvSpPr>
        <dsp:cNvPr id="0" name=""/>
        <dsp:cNvSpPr/>
      </dsp:nvSpPr>
      <dsp:spPr>
        <a:xfrm>
          <a:off x="3202672" y="6386510"/>
          <a:ext cx="1518738" cy="1977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DA3E0-C852-405B-9C8B-FCB0C47349DA}">
      <dsp:nvSpPr>
        <dsp:cNvPr id="0" name=""/>
        <dsp:cNvSpPr/>
      </dsp:nvSpPr>
      <dsp:spPr>
        <a:xfrm>
          <a:off x="3312121" y="6490486"/>
          <a:ext cx="1518738" cy="1977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6603" y="6534968"/>
        <a:ext cx="1429774" cy="1888147"/>
      </dsp:txXfrm>
    </dsp:sp>
    <dsp:sp modelId="{5CB01AAB-DE7C-478F-85FC-D551D6DD5EBA}">
      <dsp:nvSpPr>
        <dsp:cNvPr id="0" name=""/>
        <dsp:cNvSpPr/>
      </dsp:nvSpPr>
      <dsp:spPr>
        <a:xfrm>
          <a:off x="5254330" y="6545475"/>
          <a:ext cx="1522225" cy="172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A06EF-20A9-4DAC-8F16-C0018E9EE972}">
      <dsp:nvSpPr>
        <dsp:cNvPr id="0" name=""/>
        <dsp:cNvSpPr/>
      </dsp:nvSpPr>
      <dsp:spPr>
        <a:xfrm>
          <a:off x="5363779" y="6649451"/>
          <a:ext cx="1522225" cy="17202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rong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tảo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08363" y="6694035"/>
        <a:ext cx="1433057" cy="1631130"/>
      </dsp:txXfrm>
    </dsp:sp>
    <dsp:sp modelId="{AB937B4E-41BF-4D0E-A5DA-F589E87BF027}">
      <dsp:nvSpPr>
        <dsp:cNvPr id="0" name=""/>
        <dsp:cNvSpPr/>
      </dsp:nvSpPr>
      <dsp:spPr>
        <a:xfrm>
          <a:off x="6958987" y="6107686"/>
          <a:ext cx="1439855" cy="18471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DB632-7312-44B6-9B34-8FAED75546B1}">
      <dsp:nvSpPr>
        <dsp:cNvPr id="0" name=""/>
        <dsp:cNvSpPr/>
      </dsp:nvSpPr>
      <dsp:spPr>
        <a:xfrm>
          <a:off x="7068436" y="6211663"/>
          <a:ext cx="1439855" cy="1847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cư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0608" y="6253835"/>
        <a:ext cx="1355511" cy="1762762"/>
      </dsp:txXfrm>
    </dsp:sp>
    <dsp:sp modelId="{C2B36BD0-788E-4FA9-B684-A1F81EFE0B5A}">
      <dsp:nvSpPr>
        <dsp:cNvPr id="0" name=""/>
        <dsp:cNvSpPr/>
      </dsp:nvSpPr>
      <dsp:spPr>
        <a:xfrm>
          <a:off x="10119686" y="2677625"/>
          <a:ext cx="2500834" cy="1785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0DFBE3-52B4-42AC-A372-686E0FCA7340}">
      <dsp:nvSpPr>
        <dsp:cNvPr id="0" name=""/>
        <dsp:cNvSpPr/>
      </dsp:nvSpPr>
      <dsp:spPr>
        <a:xfrm>
          <a:off x="10229135" y="2781601"/>
          <a:ext cx="2500834" cy="1785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81420" y="2833886"/>
        <a:ext cx="2396264" cy="1680555"/>
      </dsp:txXfrm>
    </dsp:sp>
    <dsp:sp modelId="{EEDD3032-124A-4777-B987-1B205121FAAE}">
      <dsp:nvSpPr>
        <dsp:cNvPr id="0" name=""/>
        <dsp:cNvSpPr/>
      </dsp:nvSpPr>
      <dsp:spPr>
        <a:xfrm>
          <a:off x="8708306" y="5371445"/>
          <a:ext cx="1427572" cy="1880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65593-F18A-4C40-B281-03DD7B3D16B5}">
      <dsp:nvSpPr>
        <dsp:cNvPr id="0" name=""/>
        <dsp:cNvSpPr/>
      </dsp:nvSpPr>
      <dsp:spPr>
        <a:xfrm>
          <a:off x="8817755" y="5475422"/>
          <a:ext cx="1427572" cy="1880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9567" y="5517234"/>
        <a:ext cx="1343948" cy="1797091"/>
      </dsp:txXfrm>
    </dsp:sp>
    <dsp:sp modelId="{723B4341-0814-467B-AFB0-24D8D2073C3F}">
      <dsp:nvSpPr>
        <dsp:cNvPr id="0" name=""/>
        <dsp:cNvSpPr/>
      </dsp:nvSpPr>
      <dsp:spPr>
        <a:xfrm>
          <a:off x="10680648" y="5712506"/>
          <a:ext cx="1590547" cy="16863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4D6B0-4DC0-4F06-97B5-2E921BCABD37}">
      <dsp:nvSpPr>
        <dsp:cNvPr id="0" name=""/>
        <dsp:cNvSpPr/>
      </dsp:nvSpPr>
      <dsp:spPr>
        <a:xfrm>
          <a:off x="10790097" y="5816483"/>
          <a:ext cx="1590547" cy="16863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36683" y="5863069"/>
        <a:ext cx="1497375" cy="1593130"/>
      </dsp:txXfrm>
    </dsp:sp>
    <dsp:sp modelId="{E1608A1D-1B38-46A3-A984-06FD8966E810}">
      <dsp:nvSpPr>
        <dsp:cNvPr id="0" name=""/>
        <dsp:cNvSpPr/>
      </dsp:nvSpPr>
      <dsp:spPr>
        <a:xfrm>
          <a:off x="12575891" y="5362307"/>
          <a:ext cx="1437944" cy="2026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4293C-7F03-4BAF-A48A-367995AD2456}">
      <dsp:nvSpPr>
        <dsp:cNvPr id="0" name=""/>
        <dsp:cNvSpPr/>
      </dsp:nvSpPr>
      <dsp:spPr>
        <a:xfrm>
          <a:off x="12685340" y="5466283"/>
          <a:ext cx="1437944" cy="20262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tạp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27456" y="5508399"/>
        <a:ext cx="1353712" cy="1941999"/>
      </dsp:txXfrm>
    </dsp:sp>
    <dsp:sp modelId="{B25CF53B-BC63-49A0-AFE1-AE14F6773763}">
      <dsp:nvSpPr>
        <dsp:cNvPr id="0" name=""/>
        <dsp:cNvSpPr/>
      </dsp:nvSpPr>
      <dsp:spPr>
        <a:xfrm>
          <a:off x="14623403" y="2655751"/>
          <a:ext cx="2821722" cy="17591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08264-804A-4CDA-A072-8B749E1BCC3C}">
      <dsp:nvSpPr>
        <dsp:cNvPr id="0" name=""/>
        <dsp:cNvSpPr/>
      </dsp:nvSpPr>
      <dsp:spPr>
        <a:xfrm>
          <a:off x="14732852" y="2759728"/>
          <a:ext cx="2821722" cy="17591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84375" y="2811251"/>
        <a:ext cx="2718676" cy="1656071"/>
      </dsp:txXfrm>
    </dsp:sp>
    <dsp:sp modelId="{B5F044AF-ACDA-47B0-830E-7199D4A10B09}">
      <dsp:nvSpPr>
        <dsp:cNvPr id="0" name=""/>
        <dsp:cNvSpPr/>
      </dsp:nvSpPr>
      <dsp:spPr>
        <a:xfrm>
          <a:off x="14246692" y="4992060"/>
          <a:ext cx="1224446" cy="2234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B1D7A-A113-4403-8843-260A7DDD65AB}">
      <dsp:nvSpPr>
        <dsp:cNvPr id="0" name=""/>
        <dsp:cNvSpPr/>
      </dsp:nvSpPr>
      <dsp:spPr>
        <a:xfrm>
          <a:off x="14356141" y="5096036"/>
          <a:ext cx="1224446" cy="2234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nhiệt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92004" y="5131899"/>
        <a:ext cx="1152720" cy="2163035"/>
      </dsp:txXfrm>
    </dsp:sp>
    <dsp:sp modelId="{2005E623-3224-4F9A-A48B-D83A415CE7F2}">
      <dsp:nvSpPr>
        <dsp:cNvPr id="0" name=""/>
        <dsp:cNvSpPr/>
      </dsp:nvSpPr>
      <dsp:spPr>
        <a:xfrm>
          <a:off x="15889607" y="5000079"/>
          <a:ext cx="1718809" cy="29506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10D9F-B158-4118-9A6B-B8BD8BC26F0F}">
      <dsp:nvSpPr>
        <dsp:cNvPr id="0" name=""/>
        <dsp:cNvSpPr/>
      </dsp:nvSpPr>
      <dsp:spPr>
        <a:xfrm>
          <a:off x="15999056" y="5104055"/>
          <a:ext cx="1718809" cy="2950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49398" y="5154397"/>
        <a:ext cx="1618125" cy="284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FD29B-C489-414F-B983-2D45DF8A85A6}" type="datetimeFigureOut">
              <a:rPr lang="en-US" smtClean="0"/>
              <a:t>31/7/2024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DFA7A-9DE2-4BD1-9ABC-59332A889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4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0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1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1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6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DFA7A-9DE2-4BD1-9ABC-59332A889A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9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1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2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2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2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7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diagramData" Target="../diagrams/data3.xml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diagramColors" Target="../diagrams/colors3.xml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5.svg"/><Relationship Id="rId7" Type="http://schemas.openxmlformats.org/officeDocument/2006/relationships/diagramLayout" Target="../diagrams/layout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8.svg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5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6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8.svg"/><Relationship Id="rId10" Type="http://schemas.openxmlformats.org/officeDocument/2006/relationships/image" Target="../media/image10.sv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27.png"/><Relationship Id="rId14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27.pn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2.svg"/><Relationship Id="rId5" Type="http://schemas.openxmlformats.org/officeDocument/2006/relationships/image" Target="../media/image23.png"/><Relationship Id="rId15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27.png"/><Relationship Id="rId14" Type="http://schemas.openxmlformats.org/officeDocument/2006/relationships/image" Target="../media/image7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6" Type="http://schemas.openxmlformats.org/officeDocument/2006/relationships/image" Target="../media/image7.jpe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10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sv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6.sv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8.svg"/><Relationship Id="rId9" Type="http://schemas.openxmlformats.org/officeDocument/2006/relationships/image" Target="../media/image5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65.svg"/><Relationship Id="rId7" Type="http://schemas.openxmlformats.org/officeDocument/2006/relationships/image" Target="../media/image38.svg"/><Relationship Id="rId12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13.jpeg"/><Relationship Id="rId2" Type="http://schemas.openxmlformats.org/officeDocument/2006/relationships/image" Target="../media/image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1.jpeg"/><Relationship Id="rId4" Type="http://schemas.openxmlformats.org/officeDocument/2006/relationships/image" Target="../media/image4.pn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5.jpeg"/><Relationship Id="rId4" Type="http://schemas.openxmlformats.org/officeDocument/2006/relationships/image" Target="../media/image4.pn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21.jpeg"/><Relationship Id="rId2" Type="http://schemas.openxmlformats.org/officeDocument/2006/relationships/image" Target="../media/image1.pn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5" Type="http://schemas.openxmlformats.org/officeDocument/2006/relationships/image" Target="../media/image19.jpeg"/><Relationship Id="rId4" Type="http://schemas.openxmlformats.org/officeDocument/2006/relationships/image" Target="../media/image4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22.sv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2.svg"/><Relationship Id="rId5" Type="http://schemas.openxmlformats.org/officeDocument/2006/relationships/image" Target="../media/image38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10.sv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361" y="3931892"/>
            <a:ext cx="2208154" cy="2423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5400" y="800100"/>
            <a:ext cx="15392400" cy="9220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92603" y="3277553"/>
            <a:ext cx="2208154" cy="2423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6055">
            <a:off x="15066620" y="6704268"/>
            <a:ext cx="597328" cy="2625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179908" y="6800270"/>
            <a:ext cx="31683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658684">
            <a:off x="15236860" y="-514232"/>
            <a:ext cx="3168396" cy="4114800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A07A4A1-64BF-177D-B82D-6442B27C664C}"/>
              </a:ext>
            </a:extLst>
          </p:cNvPr>
          <p:cNvSpPr txBox="1"/>
          <p:nvPr/>
        </p:nvSpPr>
        <p:spPr>
          <a:xfrm>
            <a:off x="1328057" y="3277553"/>
            <a:ext cx="15170436" cy="347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MỚI!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F2DAC-5577-4D57-B6C1-48975A2AFA19}"/>
              </a:ext>
            </a:extLst>
          </p:cNvPr>
          <p:cNvSpPr/>
          <p:nvPr/>
        </p:nvSpPr>
        <p:spPr>
          <a:xfrm>
            <a:off x="1183173" y="3198358"/>
            <a:ext cx="613202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SGK_tr.48,49)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12377" y="1561215"/>
            <a:ext cx="9870823" cy="8382885"/>
            <a:chOff x="8112377" y="2188183"/>
            <a:chExt cx="10363200" cy="8084201"/>
          </a:xfrm>
        </p:grpSpPr>
        <p:sp>
          <p:nvSpPr>
            <p:cNvPr id="3" name="Explosion 1 2"/>
            <p:cNvSpPr/>
            <p:nvPr/>
          </p:nvSpPr>
          <p:spPr>
            <a:xfrm>
              <a:off x="8112377" y="2188183"/>
              <a:ext cx="10363200" cy="8084201"/>
            </a:xfrm>
            <a:prstGeom prst="irregularSeal1">
              <a:avLst/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97637" y="4704964"/>
              <a:ext cx="5943600" cy="240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duy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thủy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600" dirty="0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86EB3C2F-ECED-A038-7A56-F66623DE53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20674" y="7372401"/>
            <a:ext cx="3372259" cy="27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0209578"/>
              </p:ext>
            </p:extLst>
          </p:nvPr>
        </p:nvGraphicFramePr>
        <p:xfrm>
          <a:off x="685800" y="2024126"/>
          <a:ext cx="16306800" cy="753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85800" y="2337611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93031715"/>
              </p:ext>
            </p:extLst>
          </p:nvPr>
        </p:nvGraphicFramePr>
        <p:xfrm>
          <a:off x="304800" y="1561215"/>
          <a:ext cx="17754600" cy="8382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04800" y="2379788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1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1569300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123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07142562"/>
              </p:ext>
            </p:extLst>
          </p:nvPr>
        </p:nvGraphicFramePr>
        <p:xfrm>
          <a:off x="228600" y="1478170"/>
          <a:ext cx="17830800" cy="8618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296721" y="663686"/>
            <a:ext cx="2778838" cy="1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14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23311">
            <a:off x="16259749" y="-1138019"/>
            <a:ext cx="3011904" cy="39115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062953">
            <a:off x="-2057281" y="-2671794"/>
            <a:ext cx="4114562" cy="5343587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022734450"/>
              </p:ext>
            </p:extLst>
          </p:nvPr>
        </p:nvGraphicFramePr>
        <p:xfrm>
          <a:off x="228600" y="342900"/>
          <a:ext cx="17754600" cy="975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360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8" y="-302568"/>
            <a:ext cx="11783122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10">
            <a:extLst>
              <a:ext uri="{FF2B5EF4-FFF2-40B4-BE49-F238E27FC236}">
                <a16:creationId xmlns:a16="http://schemas.microsoft.com/office/drawing/2014/main" id="{86EB3C2F-ECED-A038-7A56-F66623DE5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17853" y="7698845"/>
            <a:ext cx="3372259" cy="27146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EC6F81-2C07-8EC5-DE79-2C6ACF187DAF}"/>
              </a:ext>
            </a:extLst>
          </p:cNvPr>
          <p:cNvSpPr/>
          <p:nvPr/>
        </p:nvSpPr>
        <p:spPr>
          <a:xfrm>
            <a:off x="821443" y="2577947"/>
            <a:ext cx="710335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10.1 (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 tr.50)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3400" y="2472372"/>
            <a:ext cx="9829800" cy="75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59851" y="-9926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08141" flipH="1">
            <a:off x="-882731" y="-948741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76987" flipH="1">
            <a:off x="17205975" y="8916293"/>
            <a:ext cx="1176260" cy="1527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16797867" cy="944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959851" y="-9926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908141" flipH="1">
            <a:off x="-882731" y="-948741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976987" flipH="1">
            <a:off x="17205975" y="8916293"/>
            <a:ext cx="1176260" cy="1527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101367" y="-227790"/>
            <a:ext cx="11783122" cy="2326694"/>
            <a:chOff x="5321337" y="385216"/>
            <a:chExt cx="7848599" cy="2326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Straight Connector 26"/>
          <p:cNvCxnSpPr>
            <a:stCxn id="33" idx="4"/>
          </p:cNvCxnSpPr>
          <p:nvPr/>
        </p:nvCxnSpPr>
        <p:spPr>
          <a:xfrm>
            <a:off x="4212391" y="6344563"/>
            <a:ext cx="0" cy="48679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5" idx="4"/>
            <a:endCxn id="37" idx="0"/>
          </p:cNvCxnSpPr>
          <p:nvPr/>
        </p:nvCxnSpPr>
        <p:spPr>
          <a:xfrm flipH="1">
            <a:off x="13774240" y="6344563"/>
            <a:ext cx="9692" cy="48679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50988" y="2024126"/>
            <a:ext cx="6258138" cy="1270158"/>
          </a:xfrm>
          <a:prstGeom prst="rect">
            <a:avLst/>
          </a:prstGeom>
          <a:solidFill>
            <a:srgbClr val="FFF9C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>
            <a:stCxn id="31" idx="2"/>
            <a:endCxn id="33" idx="0"/>
          </p:cNvCxnSpPr>
          <p:nvPr/>
        </p:nvCxnSpPr>
        <p:spPr>
          <a:xfrm flipH="1">
            <a:off x="4212392" y="3294284"/>
            <a:ext cx="5467664" cy="486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91582" y="3781078"/>
            <a:ext cx="5841619" cy="256348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1" idx="2"/>
            <a:endCxn id="35" idx="0"/>
          </p:cNvCxnSpPr>
          <p:nvPr/>
        </p:nvCxnSpPr>
        <p:spPr>
          <a:xfrm>
            <a:off x="9680057" y="3294284"/>
            <a:ext cx="4103874" cy="486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0923689" y="3781078"/>
            <a:ext cx="5720484" cy="256348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36126" y="6831357"/>
            <a:ext cx="7859350" cy="3265143"/>
          </a:xfrm>
          <a:prstGeom prst="roundRect">
            <a:avLst/>
          </a:prstGeom>
          <a:solidFill>
            <a:srgbClr val="DCF0E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baba,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405354" y="6831358"/>
            <a:ext cx="8737771" cy="3265142"/>
          </a:xfrm>
          <a:prstGeom prst="roundRect">
            <a:avLst/>
          </a:prstGeom>
          <a:solidFill>
            <a:srgbClr val="DCF0E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32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49935" y="85057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08141" flipH="1">
            <a:off x="135046" y="-205143"/>
            <a:ext cx="2470807" cy="320884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976987" flipH="1">
            <a:off x="16982878" y="8747344"/>
            <a:ext cx="1176260" cy="1527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139319" y="-268206"/>
            <a:ext cx="11783122" cy="2326694"/>
            <a:chOff x="5321337" y="385216"/>
            <a:chExt cx="7848599" cy="23266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389830" y="1325669"/>
              <a:ext cx="6887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57200" y="4000500"/>
            <a:ext cx="3505200" cy="1066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081153"/>
              </p:ext>
            </p:extLst>
          </p:nvPr>
        </p:nvGraphicFramePr>
        <p:xfrm>
          <a:off x="2601745" y="3250160"/>
          <a:ext cx="14033409" cy="6211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202">
                  <a:extLst>
                    <a:ext uri="{9D8B030D-6E8A-4147-A177-3AD203B41FA5}">
                      <a16:colId xmlns:a16="http://schemas.microsoft.com/office/drawing/2014/main" val="531724994"/>
                    </a:ext>
                  </a:extLst>
                </a:gridCol>
                <a:gridCol w="10352207">
                  <a:extLst>
                    <a:ext uri="{9D8B030D-6E8A-4147-A177-3AD203B41FA5}">
                      <a16:colId xmlns:a16="http://schemas.microsoft.com/office/drawing/2014/main" val="2124709563"/>
                    </a:ext>
                  </a:extLst>
                </a:gridCol>
              </a:tblGrid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0466337"/>
                  </a:ext>
                </a:extLst>
              </a:tr>
              <a:tr h="126481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76524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ĐV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666507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650914"/>
                  </a:ext>
                </a:extLst>
              </a:tr>
              <a:tr h="123666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6183279"/>
                  </a:ext>
                </a:extLst>
              </a:tr>
            </a:tbl>
          </a:graphicData>
        </a:graphic>
      </p:graphicFrame>
      <p:pic>
        <p:nvPicPr>
          <p:cNvPr id="35" name="Picture 2">
            <a:extLst>
              <a:ext uri="{FF2B5EF4-FFF2-40B4-BE49-F238E27FC236}">
                <a16:creationId xmlns:a16="http://schemas.microsoft.com/office/drawing/2014/main" id="{2AFC1EE2-ED56-58D3-3BB2-2095BEA5F8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89415" y="7896870"/>
            <a:ext cx="2178006" cy="23901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59209" y="19431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4908" y="4533900"/>
            <a:ext cx="1029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64160" y="6134100"/>
            <a:ext cx="438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Nghêu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8259150" y="7134135"/>
            <a:ext cx="382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8124847" y="8426269"/>
            <a:ext cx="409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7162800" y="3255645"/>
            <a:ext cx="908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49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-302568"/>
            <a:ext cx="13868400" cy="3208144"/>
            <a:chOff x="4597437" y="385216"/>
            <a:chExt cx="9994545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F2DAC-5577-4D57-B6C1-48975A2AFA19}"/>
              </a:ext>
            </a:extLst>
          </p:cNvPr>
          <p:cNvSpPr/>
          <p:nvPr/>
        </p:nvSpPr>
        <p:spPr>
          <a:xfrm>
            <a:off x="2727556" y="2019300"/>
            <a:ext cx="8367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(SGK_tr.51, 52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51ACF2-997C-37AA-22AF-9906C5C271C6}"/>
              </a:ext>
            </a:extLst>
          </p:cNvPr>
          <p:cNvSpPr/>
          <p:nvPr/>
        </p:nvSpPr>
        <p:spPr>
          <a:xfrm>
            <a:off x="1737781" y="4076700"/>
            <a:ext cx="7711019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7" y="2171700"/>
            <a:ext cx="1930834" cy="193083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20767" y="5923864"/>
            <a:ext cx="9998730" cy="4068551"/>
            <a:chOff x="7275635" y="3981198"/>
            <a:chExt cx="9841662" cy="4707552"/>
          </a:xfrm>
        </p:grpSpPr>
        <p:sp>
          <p:nvSpPr>
            <p:cNvPr id="24" name="Rounded Rectangle 23"/>
            <p:cNvSpPr/>
            <p:nvPr/>
          </p:nvSpPr>
          <p:spPr>
            <a:xfrm>
              <a:off x="7275635" y="4198707"/>
              <a:ext cx="8783515" cy="44900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01110" y="3981198"/>
              <a:ext cx="9416187" cy="383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058166" y="2376653"/>
            <a:ext cx="8150285" cy="7615763"/>
            <a:chOff x="9993930" y="2800732"/>
            <a:chExt cx="8571819" cy="7931971"/>
          </a:xfrm>
        </p:grpSpPr>
        <p:pic>
          <p:nvPicPr>
            <p:cNvPr id="27" name="Picture 26" descr="Nuôi tôm quảng canh - thích ứng môi trường tự nhiên | Thủy sản hội nhập -  27/10/2022 | THDT - YouTube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571" y="2800732"/>
              <a:ext cx="6119178" cy="4615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Nuôi trồng thủy sản thâm canh là gì? Cơ sở nuôi trồng thủy sản thâm canh có  phải có hệ thống xử lý nước cấp, nước thải riêng biệt không?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930" y="6450155"/>
              <a:ext cx="6119281" cy="42825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269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A2D1F-2AE6-ECB4-E16D-B875B1D40D83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A4D2B6-EED3-9E6B-4D38-E9AA52EC7C93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9659F9B7-2C43-ABA5-AFA7-F5D60194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302994B8-CE3C-7E86-E0AA-5A1EF298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520D4A-EA84-D83C-8BAB-A56EE852DF04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832694" y="2419053"/>
            <a:ext cx="1310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92409" y="3474187"/>
            <a:ext cx="10314591" cy="6039698"/>
            <a:chOff x="7592409" y="3474187"/>
            <a:chExt cx="10314591" cy="6039698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592409" y="3474187"/>
              <a:ext cx="10314591" cy="6039698"/>
            </a:xfrm>
            <a:prstGeom prst="wedgeRoundRectCallout">
              <a:avLst>
                <a:gd name="adj1" fmla="val -80592"/>
                <a:gd name="adj2" fmla="val 9688"/>
                <a:gd name="adj3" fmla="val 16667"/>
              </a:avLst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69756" y="3490905"/>
              <a:ext cx="9456244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36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i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GV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2: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đồ họa Giáo viên PNG, 45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" y="3848100"/>
            <a:ext cx="448032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7618" y="7680359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1101226" y="-1733000"/>
            <a:ext cx="3168396" cy="411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946AC2-B8C8-8C65-D8CD-6E9CE6775B6B}"/>
              </a:ext>
            </a:extLst>
          </p:cNvPr>
          <p:cNvSpPr/>
          <p:nvPr/>
        </p:nvSpPr>
        <p:spPr>
          <a:xfrm>
            <a:off x="2657926" y="1756158"/>
            <a:ext cx="14149441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(SGK_tr.51, 52)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73E5D9-8A4A-FB32-44C7-6DCA444FA6BC}"/>
              </a:ext>
            </a:extLst>
          </p:cNvPr>
          <p:cNvSpPr/>
          <p:nvPr/>
        </p:nvSpPr>
        <p:spPr>
          <a:xfrm>
            <a:off x="1170543" y="3695700"/>
            <a:ext cx="49091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đặc điểm, ưu điểm và nhược điểm của phương thức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0BE9DA8-0E11-647E-6949-6781BC14F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" y="1972725"/>
            <a:ext cx="1605060" cy="160506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E28B118-44E1-DAC0-AD80-8721F8B70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2294"/>
              </p:ext>
            </p:extLst>
          </p:nvPr>
        </p:nvGraphicFramePr>
        <p:xfrm>
          <a:off x="6419901" y="3652258"/>
          <a:ext cx="11612919" cy="6367167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516135">
                  <a:extLst>
                    <a:ext uri="{9D8B030D-6E8A-4147-A177-3AD203B41FA5}">
                      <a16:colId xmlns:a16="http://schemas.microsoft.com/office/drawing/2014/main" val="4011099236"/>
                    </a:ext>
                  </a:extLst>
                </a:gridCol>
                <a:gridCol w="2365594">
                  <a:extLst>
                    <a:ext uri="{9D8B030D-6E8A-4147-A177-3AD203B41FA5}">
                      <a16:colId xmlns:a16="http://schemas.microsoft.com/office/drawing/2014/main" val="2289780849"/>
                    </a:ext>
                  </a:extLst>
                </a:gridCol>
                <a:gridCol w="1988524">
                  <a:extLst>
                    <a:ext uri="{9D8B030D-6E8A-4147-A177-3AD203B41FA5}">
                      <a16:colId xmlns:a16="http://schemas.microsoft.com/office/drawing/2014/main" val="1992082156"/>
                    </a:ext>
                  </a:extLst>
                </a:gridCol>
                <a:gridCol w="2742666">
                  <a:extLst>
                    <a:ext uri="{9D8B030D-6E8A-4147-A177-3AD203B41FA5}">
                      <a16:colId xmlns:a16="http://schemas.microsoft.com/office/drawing/2014/main" val="2664962097"/>
                    </a:ext>
                  </a:extLst>
                </a:gridCol>
              </a:tblGrid>
              <a:tr h="17252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endParaRPr lang="fr-FR" sz="36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 điểm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9712338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5944950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7435889"/>
                  </a:ext>
                </a:extLst>
              </a:tr>
              <a:tr h="1403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fr-FR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fr-FR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923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17531"/>
            <a:ext cx="13868400" cy="1773169"/>
            <a:chOff x="4597437" y="385216"/>
            <a:chExt cx="9994545" cy="232669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6378934" y="3709600"/>
            <a:ext cx="4564418" cy="170310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9901" y="4305300"/>
            <a:ext cx="418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fr-F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3553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8EDE6-C73E-F6E5-2DED-32E869192DC4}"/>
              </a:ext>
            </a:extLst>
          </p:cNvPr>
          <p:cNvSpPr txBox="1"/>
          <p:nvPr/>
        </p:nvSpPr>
        <p:spPr>
          <a:xfrm>
            <a:off x="2078904" y="1636558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569038" y="1333500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78432"/>
            <a:ext cx="13868400" cy="1407468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983355"/>
              </p:ext>
            </p:extLst>
          </p:nvPr>
        </p:nvGraphicFramePr>
        <p:xfrm>
          <a:off x="430584" y="2781300"/>
          <a:ext cx="10682096" cy="723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16">
                  <a:extLst>
                    <a:ext uri="{9D8B030D-6E8A-4147-A177-3AD203B41FA5}">
                      <a16:colId xmlns:a16="http://schemas.microsoft.com/office/drawing/2014/main" val="24035332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13388126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546553872"/>
                    </a:ext>
                  </a:extLst>
                </a:gridCol>
                <a:gridCol w="3264080">
                  <a:extLst>
                    <a:ext uri="{9D8B030D-6E8A-4147-A177-3AD203B41FA5}">
                      <a16:colId xmlns:a16="http://schemas.microsoft.com/office/drawing/2014/main" val="4249609362"/>
                    </a:ext>
                  </a:extLst>
                </a:gridCol>
              </a:tblGrid>
              <a:tr h="110754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12773"/>
                  </a:ext>
                </a:extLst>
              </a:tr>
              <a:tr h="613145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80199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81201" y="4076700"/>
            <a:ext cx="3886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6172200" y="4457700"/>
            <a:ext cx="16183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7960109" y="4076700"/>
            <a:ext cx="2947801" cy="582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635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411301" y="2810122"/>
            <a:ext cx="6724299" cy="7210177"/>
            <a:chOff x="11411301" y="3488025"/>
            <a:chExt cx="6724299" cy="5838708"/>
          </a:xfrm>
        </p:grpSpPr>
        <p:pic>
          <p:nvPicPr>
            <p:cNvPr id="32" name="Picture 3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1301" y="3488025"/>
              <a:ext cx="6724299" cy="488460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411301" y="8372626"/>
              <a:ext cx="6724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25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8EDE6-C73E-F6E5-2DED-32E869192DC4}"/>
              </a:ext>
            </a:extLst>
          </p:cNvPr>
          <p:cNvSpPr txBox="1"/>
          <p:nvPr/>
        </p:nvSpPr>
        <p:spPr>
          <a:xfrm>
            <a:off x="2097604" y="1704159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499544" y="1547201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-302568"/>
            <a:ext cx="13868400" cy="1849769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87408"/>
              </p:ext>
            </p:extLst>
          </p:nvPr>
        </p:nvGraphicFramePr>
        <p:xfrm>
          <a:off x="650624" y="2879372"/>
          <a:ext cx="10682096" cy="690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216">
                  <a:extLst>
                    <a:ext uri="{9D8B030D-6E8A-4147-A177-3AD203B41FA5}">
                      <a16:colId xmlns:a16="http://schemas.microsoft.com/office/drawing/2014/main" val="240353323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213388126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46553872"/>
                    </a:ext>
                  </a:extLst>
                </a:gridCol>
                <a:gridCol w="1511480">
                  <a:extLst>
                    <a:ext uri="{9D8B030D-6E8A-4147-A177-3AD203B41FA5}">
                      <a16:colId xmlns:a16="http://schemas.microsoft.com/office/drawing/2014/main" val="4249609362"/>
                    </a:ext>
                  </a:extLst>
                </a:gridCol>
              </a:tblGrid>
              <a:tr h="107969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12773"/>
                  </a:ext>
                </a:extLst>
              </a:tr>
              <a:tr h="58283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80199"/>
                  </a:ext>
                </a:extLst>
              </a:tr>
            </a:tbl>
          </a:graphicData>
        </a:graphic>
      </p:graphicFrame>
      <p:pic>
        <p:nvPicPr>
          <p:cNvPr id="19" name="Picture 18" descr="Nuôi trồng thủy sản bán thâm canh là gì? Cơ sở nuôi trồng thủy sản bán thâm  canh phải đáp ứng những điều kiện nào?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2879372"/>
            <a:ext cx="6705599" cy="690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2174468" y="3771900"/>
            <a:ext cx="445493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6780435" y="3924300"/>
            <a:ext cx="297316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70890" y="4152900"/>
            <a:ext cx="13067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8059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38EDE6-C73E-F6E5-2DED-32E869192DC4}"/>
              </a:ext>
            </a:extLst>
          </p:cNvPr>
          <p:cNvSpPr txBox="1"/>
          <p:nvPr/>
        </p:nvSpPr>
        <p:spPr>
          <a:xfrm>
            <a:off x="2162652" y="1655000"/>
            <a:ext cx="93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8E2ED27-7581-D8A5-2286-D7BF09686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304800" y="1401999"/>
            <a:ext cx="2778838" cy="16151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209800" y="230832"/>
            <a:ext cx="13868400" cy="1255068"/>
            <a:chOff x="4597437" y="385216"/>
            <a:chExt cx="9994545" cy="232669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26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3515"/>
              </p:ext>
            </p:extLst>
          </p:nvPr>
        </p:nvGraphicFramePr>
        <p:xfrm>
          <a:off x="228600" y="2857500"/>
          <a:ext cx="10884080" cy="708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655">
                  <a:extLst>
                    <a:ext uri="{9D8B030D-6E8A-4147-A177-3AD203B41FA5}">
                      <a16:colId xmlns:a16="http://schemas.microsoft.com/office/drawing/2014/main" val="2403533231"/>
                    </a:ext>
                  </a:extLst>
                </a:gridCol>
                <a:gridCol w="5590140">
                  <a:extLst>
                    <a:ext uri="{9D8B030D-6E8A-4147-A177-3AD203B41FA5}">
                      <a16:colId xmlns:a16="http://schemas.microsoft.com/office/drawing/2014/main" val="2133881265"/>
                    </a:ext>
                  </a:extLst>
                </a:gridCol>
                <a:gridCol w="1717205">
                  <a:extLst>
                    <a:ext uri="{9D8B030D-6E8A-4147-A177-3AD203B41FA5}">
                      <a16:colId xmlns:a16="http://schemas.microsoft.com/office/drawing/2014/main" val="2546553872"/>
                    </a:ext>
                  </a:extLst>
                </a:gridCol>
                <a:gridCol w="2152080">
                  <a:extLst>
                    <a:ext uri="{9D8B030D-6E8A-4147-A177-3AD203B41FA5}">
                      <a16:colId xmlns:a16="http://schemas.microsoft.com/office/drawing/2014/main" val="4249609362"/>
                    </a:ext>
                  </a:extLst>
                </a:gridCol>
              </a:tblGrid>
              <a:tr h="110760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12773"/>
                  </a:ext>
                </a:extLst>
              </a:tr>
              <a:tr h="597899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80199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302256" y="2913141"/>
            <a:ext cx="6778746" cy="7564359"/>
            <a:chOff x="11314510" y="3488025"/>
            <a:chExt cx="6553200" cy="6575544"/>
          </a:xfrm>
        </p:grpSpPr>
        <p:pic>
          <p:nvPicPr>
            <p:cNvPr id="19" name="Picture 18" descr="https://sotnmt.hatinh.gov.vn/sotnmt/static/uploads/ckeditor/images.thumb.12928478-7ddc-4251-9e97-58449d2e5d5b.jpg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7479" y="3488025"/>
              <a:ext cx="6347262" cy="54983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1314510" y="8986351"/>
              <a:ext cx="6553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canh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52600" y="3848100"/>
            <a:ext cx="53127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370119" y="4000500"/>
            <a:ext cx="16214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059532" y="4076700"/>
            <a:ext cx="19507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4544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5EC6F81-2C07-8EC5-DE79-2C6ACF187DAF}"/>
              </a:ext>
            </a:extLst>
          </p:cNvPr>
          <p:cNvSpPr/>
          <p:nvPr/>
        </p:nvSpPr>
        <p:spPr>
          <a:xfrm>
            <a:off x="1956352" y="3133477"/>
            <a:ext cx="6713155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10.2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SGK, tr.52)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10.2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918889" y="-499081"/>
            <a:ext cx="13868400" cy="2866317"/>
            <a:chOff x="4597437" y="385216"/>
            <a:chExt cx="9994545" cy="232669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08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9" name="Picture 108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46032" y="2072197"/>
            <a:ext cx="6998936" cy="8135267"/>
          </a:xfrm>
          <a:prstGeom prst="rect">
            <a:avLst/>
          </a:prstGeom>
        </p:spPr>
      </p:pic>
      <p:pic>
        <p:nvPicPr>
          <p:cNvPr id="16" name="Picture 1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" y="3160464"/>
            <a:ext cx="2412274" cy="1930834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2571" y="7955158"/>
            <a:ext cx="2124891" cy="23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0224" y="-118387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7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2918889" y="-499081"/>
            <a:ext cx="13868400" cy="2866317"/>
            <a:chOff x="4597437" y="385216"/>
            <a:chExt cx="9994545" cy="232669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4597437" y="385216"/>
              <a:ext cx="9829800" cy="2326694"/>
              <a:chOff x="4597437" y="385216"/>
              <a:chExt cx="9829800" cy="2326694"/>
            </a:xfrm>
          </p:grpSpPr>
          <p:pic>
            <p:nvPicPr>
              <p:cNvPr id="107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97437" y="698701"/>
                <a:ext cx="9829800" cy="2013209"/>
              </a:xfrm>
              <a:prstGeom prst="rect">
                <a:avLst/>
              </a:prstGeom>
            </p:spPr>
          </p:pic>
          <p:pic>
            <p:nvPicPr>
              <p:cNvPr id="108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4597437" y="1102420"/>
              <a:ext cx="9994545" cy="674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7201" y="2990673"/>
            <a:ext cx="4486799" cy="3892776"/>
            <a:chOff x="847201" y="2990673"/>
            <a:chExt cx="4486799" cy="38927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7201" y="2990673"/>
              <a:ext cx="4486799" cy="31848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0600" y="6175563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533888" y="2990673"/>
            <a:ext cx="4810125" cy="3905427"/>
            <a:chOff x="6533888" y="2990673"/>
            <a:chExt cx="4810125" cy="39054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33888" y="2990673"/>
              <a:ext cx="4810125" cy="318489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29400" y="6188214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920276" y="3047272"/>
            <a:ext cx="4886325" cy="3794714"/>
            <a:chOff x="12920276" y="3047272"/>
            <a:chExt cx="4886325" cy="3794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920276" y="3047272"/>
              <a:ext cx="4886325" cy="31282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3030200" y="6134100"/>
              <a:ext cx="434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5" name="Down Arrow 14"/>
          <p:cNvSpPr/>
          <p:nvPr/>
        </p:nvSpPr>
        <p:spPr>
          <a:xfrm>
            <a:off x="2741953" y="69723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1250" y="8044339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935" y="8039084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30200" y="8039084"/>
            <a:ext cx="448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8533153" y="70485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15010153" y="7048500"/>
            <a:ext cx="610847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0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9" grpId="0"/>
      <p:bldP spid="30" grpId="0"/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176172" y="78406"/>
            <a:ext cx="2124891" cy="2331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C77FE0-376F-2F6F-85AB-751D87F1EACF}"/>
              </a:ext>
            </a:extLst>
          </p:cNvPr>
          <p:cNvSpPr txBox="1"/>
          <p:nvPr/>
        </p:nvSpPr>
        <p:spPr>
          <a:xfrm>
            <a:off x="1970719" y="1493419"/>
            <a:ext cx="14498948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4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092A6B-8CD8-A965-C4F0-C64EDF398D41}"/>
              </a:ext>
            </a:extLst>
          </p:cNvPr>
          <p:cNvSpPr/>
          <p:nvPr/>
        </p:nvSpPr>
        <p:spPr>
          <a:xfrm>
            <a:off x="990583" y="2790927"/>
            <a:ext cx="16459220" cy="18447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i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360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</a:t>
            </a:r>
            <a:endParaRPr lang="vi-VN" sz="360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6E333684-721F-1E99-9B1F-CF7193C56CA7}"/>
              </a:ext>
            </a:extLst>
          </p:cNvPr>
          <p:cNvSpPr/>
          <p:nvPr/>
        </p:nvSpPr>
        <p:spPr>
          <a:xfrm>
            <a:off x="982116" y="5028461"/>
            <a:ext cx="7696219" cy="2398415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00F1245B-A048-CFE6-2508-3CF792255256}"/>
              </a:ext>
            </a:extLst>
          </p:cNvPr>
          <p:cNvSpPr/>
          <p:nvPr/>
        </p:nvSpPr>
        <p:spPr>
          <a:xfrm>
            <a:off x="982117" y="7669715"/>
            <a:ext cx="7696218" cy="199064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80808"/>
                </a:solidFill>
                <a:cs typeface="Arial" panose="020B0604020202020204" pitchFamily="34" charset="0"/>
              </a:rPr>
              <a:t>. </a:t>
            </a:r>
            <a:endParaRPr lang="en-VN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2673A99D-14C8-5912-07AB-F62AA85B4A12}"/>
              </a:ext>
            </a:extLst>
          </p:cNvPr>
          <p:cNvSpPr/>
          <p:nvPr/>
        </p:nvSpPr>
        <p:spPr>
          <a:xfrm>
            <a:off x="9852845" y="5016371"/>
            <a:ext cx="7242869" cy="242927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s-E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">
            <a:extLst>
              <a:ext uri="{FF2B5EF4-FFF2-40B4-BE49-F238E27FC236}">
                <a16:creationId xmlns:a16="http://schemas.microsoft.com/office/drawing/2014/main" id="{1BCC6ECD-1620-1634-7DCB-C56F22D72CC3}"/>
              </a:ext>
            </a:extLst>
          </p:cNvPr>
          <p:cNvSpPr/>
          <p:nvPr/>
        </p:nvSpPr>
        <p:spPr>
          <a:xfrm>
            <a:off x="9898396" y="7727322"/>
            <a:ext cx="7242869" cy="1933039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75A38C70-3238-78E8-E50F-CC6237AB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5808201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08CC3D9F-BBA3-131B-574F-F8E890380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389" y="8136240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4E61368D-9973-3362-7F7B-E4FEE113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8" y="8457461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729C42DB-8057-65DB-00D4-910A1C78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78" y="5984975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10C484-6C08-BA5F-ECD4-97075C3544B0}"/>
              </a:ext>
            </a:extLst>
          </p:cNvPr>
          <p:cNvSpPr txBox="1"/>
          <p:nvPr/>
        </p:nvSpPr>
        <p:spPr>
          <a:xfrm>
            <a:off x="6690513" y="469407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0173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192911" y="1224046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ĐK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lnSpc>
                <a:spcPct val="150000"/>
              </a:lnSpc>
            </a:pP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132120" y="4099804"/>
            <a:ext cx="7242870" cy="233184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147360" y="6815787"/>
            <a:ext cx="7180377" cy="220721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93689" y="4099804"/>
            <a:ext cx="7242869" cy="2331842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9993689" y="6784207"/>
            <a:ext cx="7242869" cy="220721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59" y="739823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632" y="451277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350" y="7589347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67" y="4713825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6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Ngêu</a:t>
            </a:r>
            <a:r>
              <a:rPr lang="vi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trắm cỏ.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407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24" y="7717073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4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868510" y="985176"/>
            <a:ext cx="14762399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lnSpc>
                <a:spcPct val="150000"/>
              </a:lnSpc>
            </a:pP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76462" y="6972012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9957928" y="6628404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777770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28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A2D1F-2AE6-ECB4-E16D-B875B1D40D83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A4D2B6-EED3-9E6B-4D38-E9AA52EC7C93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8" name="Picture 8">
                <a:extLst>
                  <a:ext uri="{FF2B5EF4-FFF2-40B4-BE49-F238E27FC236}">
                    <a16:creationId xmlns:a16="http://schemas.microsoft.com/office/drawing/2014/main" id="{9659F9B7-2C43-ABA5-AFA7-F5D60194D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302994B8-CE3C-7E86-E0AA-5A1EF298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520D4A-EA84-D83C-8BAB-A56EE852DF04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274128" y="2049721"/>
            <a:ext cx="1310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8454" y="2419053"/>
            <a:ext cx="8458200" cy="5954755"/>
            <a:chOff x="8558454" y="2419053"/>
            <a:chExt cx="8458200" cy="5954755"/>
          </a:xfrm>
        </p:grpSpPr>
        <p:sp>
          <p:nvSpPr>
            <p:cNvPr id="21" name="Speech Bubble: Rectangle 2">
              <a:extLst>
                <a:ext uri="{FF2B5EF4-FFF2-40B4-BE49-F238E27FC236}">
                  <a16:creationId xmlns:a16="http://schemas.microsoft.com/office/drawing/2014/main" id="{14CD8897-3E54-21EC-F930-EFC1355B6FFE}"/>
                </a:ext>
              </a:extLst>
            </p:cNvPr>
            <p:cNvSpPr/>
            <p:nvPr/>
          </p:nvSpPr>
          <p:spPr>
            <a:xfrm>
              <a:off x="8558454" y="3573208"/>
              <a:ext cx="8458200" cy="4800600"/>
            </a:xfrm>
            <a:prstGeom prst="wedgeRectCallout">
              <a:avLst>
                <a:gd name="adj1" fmla="val -95400"/>
                <a:gd name="adj2" fmla="val 34016"/>
              </a:avLst>
            </a:prstGeom>
            <a:solidFill>
              <a:srgbClr val="FBF2E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CF86B16B-FC60-21F2-E01A-440073D89B44}"/>
                </a:ext>
              </a:extLst>
            </p:cNvPr>
            <p:cNvSpPr/>
            <p:nvPr/>
          </p:nvSpPr>
          <p:spPr>
            <a:xfrm>
              <a:off x="11034954" y="2419053"/>
              <a:ext cx="3505200" cy="2567559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FE3E19-ACAB-AC02-085C-E0937D1E00F2}"/>
                </a:ext>
              </a:extLst>
            </p:cNvPr>
            <p:cNvSpPr txBox="1"/>
            <p:nvPr/>
          </p:nvSpPr>
          <p:spPr>
            <a:xfrm>
              <a:off x="9206154" y="5196746"/>
              <a:ext cx="7353300" cy="2485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7C32D1C2-1478-EF08-E678-8FB5C8FB3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55138" y="9004379"/>
            <a:ext cx="1925129" cy="1034247"/>
          </a:xfrm>
          <a:prstGeom prst="rect">
            <a:avLst/>
          </a:prstGeom>
        </p:spPr>
      </p:pic>
      <p:pic>
        <p:nvPicPr>
          <p:cNvPr id="18" name="Picture 2" descr="Hình ảnh đồ họa Giáo viên PNG, 45000+ nguồn tải về miễn phí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1" y="3848100"/>
            <a:ext cx="4480329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5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868510" y="985176"/>
            <a:ext cx="14762399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en-US" sz="3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24708" y="3906048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781629" y="3900485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8064A2">
                  <a:lumMod val="75000"/>
                </a:srgbClr>
              </a:buClr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64A2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4678246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033" y="777770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57" y="494815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58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noProof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1087201" y="7007277"/>
            <a:ext cx="7180377" cy="220638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9957929" y="3917261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94" y="4666402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724" y="4884699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67" y="789190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273" y="7790148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474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1897258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4592639"/>
            <a:ext cx="7636712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994187" y="4592639"/>
            <a:ext cx="7180377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1061049" y="7366883"/>
            <a:ext cx="7672023" cy="265341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7366883"/>
            <a:ext cx="7242869" cy="2653417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VN" sz="28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8572500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48" y="605777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D53B76C-0812-554E-B970-CB9F82FA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20" y="5940364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51" y="8697978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10C484-6C08-BA5F-ECD4-97075C3544B0}"/>
              </a:ext>
            </a:extLst>
          </p:cNvPr>
          <p:cNvSpPr txBox="1"/>
          <p:nvPr/>
        </p:nvSpPr>
        <p:spPr>
          <a:xfrm>
            <a:off x="6701516" y="-36241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C77FE0-376F-2F6F-85AB-751D87F1EACF}"/>
              </a:ext>
            </a:extLst>
          </p:cNvPr>
          <p:cNvSpPr txBox="1"/>
          <p:nvPr/>
        </p:nvSpPr>
        <p:spPr>
          <a:xfrm>
            <a:off x="1970726" y="883092"/>
            <a:ext cx="14498948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VN" sz="4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3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763663" y="3875052"/>
            <a:ext cx="7180377" cy="2307433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1087201" y="7223714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57" y="8894935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71" y="5404926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488649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986" y="8190907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07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908141" flipH="1">
            <a:off x="-1617907" y="-2102497"/>
            <a:ext cx="3800214" cy="49353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09600" y="8572500"/>
            <a:ext cx="2344927" cy="25733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92600" y="-571500"/>
            <a:ext cx="2124891" cy="23318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7F07A4-253B-A91C-E838-A09A6A2EF221}"/>
              </a:ext>
            </a:extLst>
          </p:cNvPr>
          <p:cNvSpPr/>
          <p:nvPr/>
        </p:nvSpPr>
        <p:spPr>
          <a:xfrm>
            <a:off x="1087201" y="986502"/>
            <a:ext cx="16113597" cy="23318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b="1" noProof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72FAD5EE-39A5-3DB2-B7D4-80D78E2AB902}"/>
              </a:ext>
            </a:extLst>
          </p:cNvPr>
          <p:cNvSpPr/>
          <p:nvPr/>
        </p:nvSpPr>
        <p:spPr>
          <a:xfrm>
            <a:off x="1096360" y="3917260"/>
            <a:ext cx="7242870" cy="2379661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786CA294-DCC2-8A21-F83D-FD201D9A960F}"/>
              </a:ext>
            </a:extLst>
          </p:cNvPr>
          <p:cNvSpPr/>
          <p:nvPr/>
        </p:nvSpPr>
        <p:spPr>
          <a:xfrm>
            <a:off x="9763663" y="3875052"/>
            <a:ext cx="7180377" cy="2307433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CB2BD7D1-39B9-BB2F-0DFE-6F6683EA7127}"/>
              </a:ext>
            </a:extLst>
          </p:cNvPr>
          <p:cNvSpPr/>
          <p:nvPr/>
        </p:nvSpPr>
        <p:spPr>
          <a:xfrm>
            <a:off x="1087201" y="7223714"/>
            <a:ext cx="7242869" cy="2379660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F133415E-999C-F78B-FA3A-2838B1ABDD35}"/>
              </a:ext>
            </a:extLst>
          </p:cNvPr>
          <p:cNvSpPr/>
          <p:nvPr/>
        </p:nvSpPr>
        <p:spPr>
          <a:xfrm>
            <a:off x="10003480" y="6915062"/>
            <a:ext cx="7242869" cy="2298596"/>
          </a:xfrm>
          <a:prstGeom prst="roundRect">
            <a:avLst>
              <a:gd name="adj" fmla="val 8916"/>
            </a:avLst>
          </a:prstGeom>
          <a:solidFill>
            <a:srgbClr val="DCF0EC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en-VN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19" y="521875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F0DB195-9B82-1037-D983-929EA622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57" y="8894935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AD3B64B0-B04E-C7E2-6775-9E55EF1A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245" y="807796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D5CA176D-3B23-0E60-9B0E-1D31FAD82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488649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982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08307" y="-995613"/>
            <a:ext cx="3919931" cy="33809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49585" y="-471064"/>
            <a:ext cx="2124891" cy="23318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893F70-0114-70DB-FFAB-1266D7349480}"/>
              </a:ext>
            </a:extLst>
          </p:cNvPr>
          <p:cNvSpPr/>
          <p:nvPr/>
        </p:nvSpPr>
        <p:spPr>
          <a:xfrm>
            <a:off x="1964287" y="1523431"/>
            <a:ext cx="14892394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khai thác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A15F88-03FA-C6B3-AF3A-4423FE3DA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8" y="1499633"/>
            <a:ext cx="1608358" cy="16540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E33AEA-6E04-8268-C382-160F32907E9F}"/>
              </a:ext>
            </a:extLst>
          </p:cNvPr>
          <p:cNvSpPr txBox="1"/>
          <p:nvPr/>
        </p:nvSpPr>
        <p:spPr>
          <a:xfrm>
            <a:off x="6858000" y="432653"/>
            <a:ext cx="5461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88ED29-DE8F-7C50-C5CB-7EEAABE1D669}"/>
              </a:ext>
            </a:extLst>
          </p:cNvPr>
          <p:cNvGrpSpPr/>
          <p:nvPr/>
        </p:nvGrpSpPr>
        <p:grpSpPr>
          <a:xfrm>
            <a:off x="8703281" y="2933700"/>
            <a:ext cx="9356119" cy="7171147"/>
            <a:chOff x="8915400" y="2633131"/>
            <a:chExt cx="8733739" cy="744083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5065C23-3038-6E32-7A3E-DD99777429BD}"/>
                </a:ext>
              </a:extLst>
            </p:cNvPr>
            <p:cNvGrpSpPr/>
            <p:nvPr/>
          </p:nvGrpSpPr>
          <p:grpSpPr>
            <a:xfrm>
              <a:off x="8915400" y="2633131"/>
              <a:ext cx="8733739" cy="7440833"/>
              <a:chOff x="9243144" y="-601985"/>
              <a:chExt cx="7421478" cy="9860285"/>
            </a:xfrm>
          </p:grpSpPr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79BD4287-2A38-5791-65F7-540D7D622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43144" y="1028700"/>
                <a:ext cx="7346788" cy="8229600"/>
              </a:xfrm>
              <a:prstGeom prst="rect">
                <a:avLst/>
              </a:prstGeom>
            </p:spPr>
          </p:pic>
          <p:pic>
            <p:nvPicPr>
              <p:cNvPr id="32" name="Picture 9">
                <a:extLst>
                  <a:ext uri="{FF2B5EF4-FFF2-40B4-BE49-F238E27FC236}">
                    <a16:creationId xmlns:a16="http://schemas.microsoft.com/office/drawing/2014/main" id="{B7815F3C-20CE-970B-87D5-1F340DC59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 rot="1906055">
                <a:off x="16182356" y="-601985"/>
                <a:ext cx="482266" cy="2625618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1D5C22-E7D2-7F1C-EC04-B143E1504467}"/>
                </a:ext>
              </a:extLst>
            </p:cNvPr>
            <p:cNvSpPr/>
            <p:nvPr/>
          </p:nvSpPr>
          <p:spPr>
            <a:xfrm>
              <a:off x="9275921" y="3675370"/>
              <a:ext cx="7924799" cy="5818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4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4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thức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 phương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đó. </a:t>
              </a:r>
            </a:p>
            <a:p>
              <a:pPr marL="571500" indent="-571500" algn="just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nhược điểm của phương 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 nuôi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với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đó.</a:t>
              </a:r>
            </a:p>
          </p:txBody>
        </p:sp>
      </p:grpSp>
      <p:pic>
        <p:nvPicPr>
          <p:cNvPr id="13" name="Picture 12" descr="Nghề Nuôi trồng thủy hải sản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86" y="4176584"/>
            <a:ext cx="6475152" cy="5691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4808" y="8099627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52645" y="-137221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80826" y="0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1584198" y="7567498"/>
            <a:ext cx="3168396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E54FAF-D87C-EF0C-ED52-B0F2D64E21E7}"/>
              </a:ext>
            </a:extLst>
          </p:cNvPr>
          <p:cNvSpPr txBox="1"/>
          <p:nvPr/>
        </p:nvSpPr>
        <p:spPr>
          <a:xfrm>
            <a:off x="3784302" y="558988"/>
            <a:ext cx="107193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0504BC-7235-4F78-312B-5C284B038180}"/>
              </a:ext>
            </a:extLst>
          </p:cNvPr>
          <p:cNvGrpSpPr/>
          <p:nvPr/>
        </p:nvGrpSpPr>
        <p:grpSpPr>
          <a:xfrm>
            <a:off x="2228883" y="1943100"/>
            <a:ext cx="6642653" cy="3931844"/>
            <a:chOff x="1205947" y="2801845"/>
            <a:chExt cx="6642653" cy="3931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915866-433E-07E7-6495-01E16A893ED6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3BD08A-7377-3073-A069-26EFF5A10837}"/>
                </a:ext>
              </a:extLst>
            </p:cNvPr>
            <p:cNvSpPr txBox="1"/>
            <p:nvPr/>
          </p:nvSpPr>
          <p:spPr>
            <a:xfrm>
              <a:off x="1847024" y="4168789"/>
              <a:ext cx="4967508" cy="1915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Ôn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fr-FR" sz="42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fr-FR" sz="42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fr-FR" sz="4200" b="1" i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32C257-7BDA-B5BC-E255-9EEF243AF112}"/>
              </a:ext>
            </a:extLst>
          </p:cNvPr>
          <p:cNvGrpSpPr/>
          <p:nvPr/>
        </p:nvGrpSpPr>
        <p:grpSpPr>
          <a:xfrm>
            <a:off x="9478503" y="1943100"/>
            <a:ext cx="6642653" cy="3931844"/>
            <a:chOff x="1205947" y="2801845"/>
            <a:chExt cx="6642653" cy="393184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2E4373-6988-1DE9-868E-B27C46CC3E8F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19" name="Picture 8">
                <a:extLst>
                  <a:ext uri="{FF2B5EF4-FFF2-40B4-BE49-F238E27FC236}">
                    <a16:creationId xmlns:a16="http://schemas.microsoft.com/office/drawing/2014/main" id="{E67F4CCB-E9FB-24D9-C2F4-26381C6B0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20" name="Picture 9">
                <a:extLst>
                  <a:ext uri="{FF2B5EF4-FFF2-40B4-BE49-F238E27FC236}">
                    <a16:creationId xmlns:a16="http://schemas.microsoft.com/office/drawing/2014/main" id="{1E6E0F16-38A3-9A7C-6861-188D86BF4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483DD0-098E-8F3E-0B15-07F5F41E0A7D}"/>
                </a:ext>
              </a:extLst>
            </p:cNvPr>
            <p:cNvSpPr txBox="1"/>
            <p:nvPr/>
          </p:nvSpPr>
          <p:spPr>
            <a:xfrm>
              <a:off x="1477156" y="3890477"/>
              <a:ext cx="6100233" cy="1915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fr-FR" sz="4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fr-FR" sz="4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4200" b="1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fr-FR" sz="4200" b="1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DCB74E-992F-1C2A-EDCA-F7015305DF92}"/>
              </a:ext>
            </a:extLst>
          </p:cNvPr>
          <p:cNvGrpSpPr/>
          <p:nvPr/>
        </p:nvGrpSpPr>
        <p:grpSpPr>
          <a:xfrm>
            <a:off x="5029200" y="6215984"/>
            <a:ext cx="8839200" cy="3931844"/>
            <a:chOff x="1205947" y="2801845"/>
            <a:chExt cx="6642653" cy="39318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84465FE-567C-2E1C-518C-A6ECF2B9EF15}"/>
                </a:ext>
              </a:extLst>
            </p:cNvPr>
            <p:cNvGrpSpPr/>
            <p:nvPr/>
          </p:nvGrpSpPr>
          <p:grpSpPr>
            <a:xfrm>
              <a:off x="1205947" y="2801845"/>
              <a:ext cx="6642653" cy="3931844"/>
              <a:chOff x="2378164" y="2173454"/>
              <a:chExt cx="6642653" cy="3931844"/>
            </a:xfrm>
          </p:grpSpPr>
          <p:pic>
            <p:nvPicPr>
              <p:cNvPr id="29" name="Picture 8">
                <a:extLst>
                  <a:ext uri="{FF2B5EF4-FFF2-40B4-BE49-F238E27FC236}">
                    <a16:creationId xmlns:a16="http://schemas.microsoft.com/office/drawing/2014/main" id="{6BE82A39-5ACE-F1C7-7D34-FBB5C5462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78164" y="2476500"/>
                <a:ext cx="6642653" cy="3628798"/>
              </a:xfrm>
              <a:prstGeom prst="rect">
                <a:avLst/>
              </a:prstGeom>
            </p:spPr>
          </p:pic>
          <p:pic>
            <p:nvPicPr>
              <p:cNvPr id="30" name="Picture 9">
                <a:extLst>
                  <a:ext uri="{FF2B5EF4-FFF2-40B4-BE49-F238E27FC236}">
                    <a16:creationId xmlns:a16="http://schemas.microsoft.com/office/drawing/2014/main" id="{78BFD207-2E66-1207-0A95-417A5C554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95386" y="2173454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A78A8C-043A-EED0-3448-099D21557015}"/>
                </a:ext>
              </a:extLst>
            </p:cNvPr>
            <p:cNvSpPr txBox="1"/>
            <p:nvPr/>
          </p:nvSpPr>
          <p:spPr>
            <a:xfrm>
              <a:off x="1833782" y="3481325"/>
              <a:ext cx="5386981" cy="2884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–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41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1361" y="3931892"/>
            <a:ext cx="2208154" cy="24232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95400" y="800100"/>
            <a:ext cx="15392400" cy="92201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92603" y="3277553"/>
            <a:ext cx="2208154" cy="2423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06055">
            <a:off x="15066620" y="6704268"/>
            <a:ext cx="597328" cy="2625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96184">
            <a:off x="-179908" y="6800270"/>
            <a:ext cx="31683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658684">
            <a:off x="15236860" y="-514232"/>
            <a:ext cx="3168396" cy="4114800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A07A4A1-64BF-177D-B82D-6442B27C664C}"/>
              </a:ext>
            </a:extLst>
          </p:cNvPr>
          <p:cNvSpPr txBox="1"/>
          <p:nvPr/>
        </p:nvSpPr>
        <p:spPr>
          <a:xfrm>
            <a:off x="1106064" y="3243729"/>
            <a:ext cx="15170436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183717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086450" y="1943873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pic>
        <p:nvPicPr>
          <p:cNvPr id="14" name="Picture 13" descr="C:\Users\Admin\AppData\Local\Microsoft\Windows\INetCache\Content.MSO\9C40FE25.tmp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48" y="3438190"/>
            <a:ext cx="5104380" cy="2428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0276148" y="3429312"/>
            <a:ext cx="5104380" cy="3092891"/>
            <a:chOff x="10276148" y="3429312"/>
            <a:chExt cx="5104380" cy="3092891"/>
          </a:xfrm>
        </p:grpSpPr>
        <p:sp>
          <p:nvSpPr>
            <p:cNvPr id="2" name="TextBox 1"/>
            <p:cNvSpPr txBox="1"/>
            <p:nvPr/>
          </p:nvSpPr>
          <p:spPr>
            <a:xfrm>
              <a:off x="11380538" y="5875872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Ba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 descr="C:\Users\Admin\AppData\Local\Microsoft\Windows\INetCache\Content.MSO\9C40FE25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6148" y="3429312"/>
              <a:ext cx="5104380" cy="24288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1683542" y="3044126"/>
            <a:ext cx="5624513" cy="3355305"/>
            <a:chOff x="1683542" y="3044126"/>
            <a:chExt cx="5624513" cy="3355305"/>
          </a:xfrm>
        </p:grpSpPr>
        <p:pic>
          <p:nvPicPr>
            <p:cNvPr id="15" name="Picture 14" descr="C:\Users\Admin\AppData\Local\Microsoft\Windows\INetCache\Content.MSO\6E280B7A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42" y="3044126"/>
              <a:ext cx="5624513" cy="26811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438400" y="5753100"/>
              <a:ext cx="3269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83542" y="6522204"/>
            <a:ext cx="5486399" cy="3650275"/>
            <a:chOff x="1683542" y="6522204"/>
            <a:chExt cx="5486399" cy="3650275"/>
          </a:xfrm>
        </p:grpSpPr>
        <p:pic>
          <p:nvPicPr>
            <p:cNvPr id="17" name="Picture 16" descr="Có bao nhiêu loài cá hồi? |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42" y="6522204"/>
              <a:ext cx="5486399" cy="3003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438400" y="9526148"/>
              <a:ext cx="3822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185998" y="7090273"/>
            <a:ext cx="5790180" cy="3119082"/>
            <a:chOff x="10185998" y="7090273"/>
            <a:chExt cx="5790180" cy="3119082"/>
          </a:xfrm>
        </p:grpSpPr>
        <p:pic>
          <p:nvPicPr>
            <p:cNvPr id="16" name="Picture 15" descr="C:\Users\Admin\AppData\Local\Microsoft\Windows\INetCache\Content.MSO\EBE1AC64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998" y="7090273"/>
              <a:ext cx="5790180" cy="2435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1017392" y="9563024"/>
              <a:ext cx="441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1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068800" y="8355582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086450" y="1862222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38670" y="2881519"/>
            <a:ext cx="6172200" cy="3517036"/>
            <a:chOff x="2362200" y="3157717"/>
            <a:chExt cx="6172200" cy="3517036"/>
          </a:xfrm>
        </p:grpSpPr>
        <p:pic>
          <p:nvPicPr>
            <p:cNvPr id="15" name="Picture 14" descr="C:\Users\Admin\AppData\Local\Microsoft\Windows\INetCache\Content.MSO\219D5F67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157717"/>
              <a:ext cx="6172200" cy="287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515142" y="6028422"/>
              <a:ext cx="601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hùm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217228" y="2805422"/>
            <a:ext cx="5860972" cy="3670209"/>
            <a:chOff x="10217228" y="2805422"/>
            <a:chExt cx="5860972" cy="3670209"/>
          </a:xfrm>
        </p:grpSpPr>
        <p:pic>
          <p:nvPicPr>
            <p:cNvPr id="16" name="Picture 15" descr="C:\Users\Admin\AppData\Local\Microsoft\Windows\INetCache\Content.MSO\8E9CD314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7228" y="2805422"/>
              <a:ext cx="5791200" cy="287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0287000" y="5829300"/>
              <a:ext cx="579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15142" y="6856338"/>
            <a:ext cx="6019257" cy="3311495"/>
            <a:chOff x="2515142" y="6856338"/>
            <a:chExt cx="6019257" cy="3311495"/>
          </a:xfrm>
        </p:grpSpPr>
        <p:pic>
          <p:nvPicPr>
            <p:cNvPr id="17" name="Picture 16" descr="C:\Users\Admin\AppData\Local\Microsoft\Windows\INetCache\Content.MSO\158B655B.tmp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42" y="6856338"/>
              <a:ext cx="6019257" cy="266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515142" y="9521502"/>
              <a:ext cx="6019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sú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92215" y="6856337"/>
            <a:ext cx="5885985" cy="3380042"/>
            <a:chOff x="10192215" y="6856337"/>
            <a:chExt cx="5885985" cy="3380042"/>
          </a:xfrm>
        </p:grpSpPr>
        <p:pic>
          <p:nvPicPr>
            <p:cNvPr id="20" name="Picture 19" descr="C:\Users\Admin\AppData\Local\Microsoft\Windows\INetCache\Content.MSO\F09B04F8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0" y="6856337"/>
              <a:ext cx="5791200" cy="2665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192215" y="9590048"/>
              <a:ext cx="5885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càng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392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3109" y="793564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91509" y="-1399778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619107">
            <a:off x="16296634" y="-1017513"/>
            <a:ext cx="3015443" cy="3916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D5CAE6-7D7C-A67B-BB68-0B30D7B8F374}"/>
              </a:ext>
            </a:extLst>
          </p:cNvPr>
          <p:cNvSpPr txBox="1"/>
          <p:nvPr/>
        </p:nvSpPr>
        <p:spPr>
          <a:xfrm>
            <a:off x="2146260" y="2071568"/>
            <a:ext cx="1424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75555-39F5-38AA-6126-DBA45BDBF00F}"/>
              </a:ext>
            </a:extLst>
          </p:cNvPr>
          <p:cNvGrpSpPr/>
          <p:nvPr/>
        </p:nvGrpSpPr>
        <p:grpSpPr>
          <a:xfrm>
            <a:off x="6261063" y="-287522"/>
            <a:ext cx="6249665" cy="2362200"/>
            <a:chOff x="6248400" y="385216"/>
            <a:chExt cx="6249665" cy="2362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C3E084-8826-AE0D-249D-71CE8ECB2664}"/>
                </a:ext>
              </a:extLst>
            </p:cNvPr>
            <p:cNvGrpSpPr/>
            <p:nvPr/>
          </p:nvGrpSpPr>
          <p:grpSpPr>
            <a:xfrm>
              <a:off x="6248400" y="385216"/>
              <a:ext cx="6249665" cy="2362200"/>
              <a:chOff x="6248400" y="385216"/>
              <a:chExt cx="6249665" cy="2362200"/>
            </a:xfrm>
          </p:grpSpPr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5DEA685E-C3DF-0DE5-BAF4-512761674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48400" y="698701"/>
                <a:ext cx="6249665" cy="2048715"/>
              </a:xfrm>
              <a:prstGeom prst="rect">
                <a:avLst/>
              </a:prstGeom>
            </p:spPr>
          </p:pic>
          <p:pic>
            <p:nvPicPr>
              <p:cNvPr id="28" name="Picture 9">
                <a:extLst>
                  <a:ext uri="{FF2B5EF4-FFF2-40B4-BE49-F238E27FC236}">
                    <a16:creationId xmlns:a16="http://schemas.microsoft.com/office/drawing/2014/main" id="{EEFF67DE-1B45-B23B-D463-183C72477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10BB50-DAF5-4EE3-2A04-AEF180378AB2}"/>
                </a:ext>
              </a:extLst>
            </p:cNvPr>
            <p:cNvSpPr txBox="1"/>
            <p:nvPr/>
          </p:nvSpPr>
          <p:spPr>
            <a:xfrm>
              <a:off x="6642433" y="1325669"/>
              <a:ext cx="5461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2933700"/>
            <a:ext cx="5867400" cy="3618131"/>
            <a:chOff x="2438400" y="2933700"/>
            <a:chExt cx="5867400" cy="3618131"/>
          </a:xfrm>
        </p:grpSpPr>
        <p:pic>
          <p:nvPicPr>
            <p:cNvPr id="21" name="Picture 20" descr="C:\Users\Admin\AppData\Local\Microsoft\Windows\INetCache\Content.MSO\2275570F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933700"/>
              <a:ext cx="5867400" cy="2986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438400" y="5905500"/>
              <a:ext cx="548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Cua</a:t>
              </a:r>
              <a:endPara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525000" y="2933700"/>
            <a:ext cx="6096000" cy="3632888"/>
            <a:chOff x="9525000" y="2933700"/>
            <a:chExt cx="6096000" cy="3632888"/>
          </a:xfrm>
        </p:grpSpPr>
        <p:pic>
          <p:nvPicPr>
            <p:cNvPr id="22" name="Picture 21" descr="C:\Users\Admin\AppData\Local\Microsoft\Windows\INetCache\Content.MSO\DEA9CD11.tmp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2933700"/>
              <a:ext cx="6096000" cy="2986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9525000" y="5920257"/>
              <a:ext cx="609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ghêu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32824" y="6730243"/>
            <a:ext cx="5867400" cy="3479187"/>
            <a:chOff x="2432824" y="6730243"/>
            <a:chExt cx="5867400" cy="3479187"/>
          </a:xfrm>
        </p:grpSpPr>
        <p:pic>
          <p:nvPicPr>
            <p:cNvPr id="25" name="Picture 24" descr="Bộ Mực ống – Wikipedia tiếng Việt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824" y="6730243"/>
              <a:ext cx="5867400" cy="28328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438400" y="9563099"/>
              <a:ext cx="563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Mực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25000" y="6730243"/>
            <a:ext cx="6096000" cy="3479187"/>
            <a:chOff x="9525000" y="6730243"/>
            <a:chExt cx="6096000" cy="3479187"/>
          </a:xfrm>
        </p:grpSpPr>
        <p:pic>
          <p:nvPicPr>
            <p:cNvPr id="24" name="Picture 23" descr="C:\Users\Admin\AppData\Local\Microsoft\Windows\INetCache\Content.MSO\6B01C79C.tmp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0" y="6730243"/>
              <a:ext cx="6096000" cy="283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9525000" y="9563099"/>
              <a:ext cx="58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nho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676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33401" y="8774924"/>
            <a:ext cx="1739885" cy="19093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008002" y="7935643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454928">
            <a:off x="-555498" y="-1223124"/>
            <a:ext cx="3168396" cy="4114800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48B4813F-B829-A6B4-B9C9-5251E9D2BCE2}"/>
              </a:ext>
            </a:extLst>
          </p:cNvPr>
          <p:cNvSpPr txBox="1"/>
          <p:nvPr/>
        </p:nvSpPr>
        <p:spPr>
          <a:xfrm>
            <a:off x="228600" y="2000473"/>
            <a:ext cx="17302127" cy="5886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</a:t>
            </a:r>
            <a:endParaRPr lang="en-US" sz="8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8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THUỶ SẢN VÀ PHƯƠNG THỨC NUÔI PHỔ BIẾN</a:t>
            </a:r>
            <a:endParaRPr lang="en-US" sz="8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63109" y="7935643"/>
            <a:ext cx="2124891" cy="2331842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19107">
            <a:off x="15717833" y="-4645"/>
            <a:ext cx="3015443" cy="391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1" y="7840858"/>
            <a:ext cx="2124891" cy="23318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7800" y="114300"/>
            <a:ext cx="2124891" cy="2331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454928">
            <a:off x="-767509" y="-1354527"/>
            <a:ext cx="316839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77920">
            <a:off x="15650508" y="7331007"/>
            <a:ext cx="3168396" cy="41148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95EDEBA-339B-2E54-ABDB-34304E0C15E5}"/>
              </a:ext>
            </a:extLst>
          </p:cNvPr>
          <p:cNvSpPr txBox="1"/>
          <p:nvPr/>
        </p:nvSpPr>
        <p:spPr>
          <a:xfrm>
            <a:off x="4800600" y="1119194"/>
            <a:ext cx="9225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7B90B9-309F-0905-7638-617DC396908D}"/>
              </a:ext>
            </a:extLst>
          </p:cNvPr>
          <p:cNvGrpSpPr/>
          <p:nvPr/>
        </p:nvGrpSpPr>
        <p:grpSpPr>
          <a:xfrm>
            <a:off x="990600" y="3575465"/>
            <a:ext cx="11734800" cy="1219200"/>
            <a:chOff x="6179094" y="3280283"/>
            <a:chExt cx="11484991" cy="1219200"/>
          </a:xfrm>
        </p:grpSpPr>
        <p:sp>
          <p:nvSpPr>
            <p:cNvPr id="46" name="Rectangle: Rounded Corners 21">
              <a:extLst>
                <a:ext uri="{FF2B5EF4-FFF2-40B4-BE49-F238E27FC236}">
                  <a16:creationId xmlns:a16="http://schemas.microsoft.com/office/drawing/2014/main" id="{CD1D1007-1686-98D0-15B5-4BE4113A1477}"/>
                </a:ext>
              </a:extLst>
            </p:cNvPr>
            <p:cNvSpPr/>
            <p:nvPr/>
          </p:nvSpPr>
          <p:spPr>
            <a:xfrm>
              <a:off x="6179094" y="3280283"/>
              <a:ext cx="1561952" cy="1219200"/>
            </a:xfrm>
            <a:prstGeom prst="roundRect">
              <a:avLst/>
            </a:prstGeom>
            <a:solidFill>
              <a:srgbClr val="89998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481D86-ECCC-FD8A-6F38-DB422274BD4C}"/>
                </a:ext>
              </a:extLst>
            </p:cNvPr>
            <p:cNvSpPr txBox="1"/>
            <p:nvPr/>
          </p:nvSpPr>
          <p:spPr>
            <a:xfrm>
              <a:off x="8530344" y="3540695"/>
              <a:ext cx="9133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D691742-BDA1-0416-8F04-612453CA1DB7}"/>
              </a:ext>
            </a:extLst>
          </p:cNvPr>
          <p:cNvGrpSpPr/>
          <p:nvPr/>
        </p:nvGrpSpPr>
        <p:grpSpPr>
          <a:xfrm>
            <a:off x="990600" y="5987605"/>
            <a:ext cx="16611600" cy="1313371"/>
            <a:chOff x="6179095" y="3452194"/>
            <a:chExt cx="8656188" cy="1313371"/>
          </a:xfrm>
        </p:grpSpPr>
        <p:sp>
          <p:nvSpPr>
            <p:cNvPr id="49" name="Rectangle: Rounded Corners 25">
              <a:extLst>
                <a:ext uri="{FF2B5EF4-FFF2-40B4-BE49-F238E27FC236}">
                  <a16:creationId xmlns:a16="http://schemas.microsoft.com/office/drawing/2014/main" id="{D03F5E86-E66A-33B2-4738-BCD9419528A2}"/>
                </a:ext>
              </a:extLst>
            </p:cNvPr>
            <p:cNvSpPr/>
            <p:nvPr/>
          </p:nvSpPr>
          <p:spPr>
            <a:xfrm>
              <a:off x="6179095" y="3487858"/>
              <a:ext cx="906383" cy="1277707"/>
            </a:xfrm>
            <a:prstGeom prst="roundRect">
              <a:avLst/>
            </a:prstGeom>
            <a:solidFill>
              <a:srgbClr val="899985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E10037-BD83-FFD4-A380-25A922EAB90F}"/>
                </a:ext>
              </a:extLst>
            </p:cNvPr>
            <p:cNvSpPr txBox="1"/>
            <p:nvPr/>
          </p:nvSpPr>
          <p:spPr>
            <a:xfrm>
              <a:off x="6978610" y="3452194"/>
              <a:ext cx="7856673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</a:t>
              </a:r>
              <a:r>
                <a:rPr lang="en-US" sz="4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439290" y="1133447"/>
            <a:ext cx="5848710" cy="4826836"/>
            <a:chOff x="12380195" y="1227651"/>
            <a:chExt cx="5848710" cy="4826836"/>
          </a:xfrm>
        </p:grpSpPr>
        <p:pic>
          <p:nvPicPr>
            <p:cNvPr id="51" name="Picture 50" descr="C:\Users\Admin\AppData\Local\Microsoft\Windows\INetCache\Content.MSO\6E280B7A.tmp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5916" y="1227651"/>
              <a:ext cx="4202989" cy="2681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51" descr="C:\Users\Admin\AppData\Local\Microsoft\Windows\INetCache\Content.MSO\8E9CD314.tmp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0195" y="3183782"/>
              <a:ext cx="3741501" cy="28707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13132" y="8372626"/>
            <a:ext cx="2124891" cy="23318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63800" y="-811938"/>
            <a:ext cx="3919931" cy="33809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043396">
            <a:off x="-694323" y="-1636049"/>
            <a:ext cx="3168396" cy="4114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9F0A6-0F10-0DE8-033F-D696AFDD29C1}"/>
              </a:ext>
            </a:extLst>
          </p:cNvPr>
          <p:cNvGrpSpPr/>
          <p:nvPr/>
        </p:nvGrpSpPr>
        <p:grpSpPr>
          <a:xfrm>
            <a:off x="3277846" y="-302568"/>
            <a:ext cx="12114553" cy="2326694"/>
            <a:chOff x="5321337" y="385216"/>
            <a:chExt cx="7848599" cy="23266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6C36F7-B37D-6E20-C20D-F8646B88949B}"/>
                </a:ext>
              </a:extLst>
            </p:cNvPr>
            <p:cNvGrpSpPr/>
            <p:nvPr/>
          </p:nvGrpSpPr>
          <p:grpSpPr>
            <a:xfrm>
              <a:off x="5321337" y="385216"/>
              <a:ext cx="7848599" cy="2326694"/>
              <a:chOff x="5321337" y="385216"/>
              <a:chExt cx="7848599" cy="2326694"/>
            </a:xfrm>
          </p:grpSpPr>
          <p:pic>
            <p:nvPicPr>
              <p:cNvPr id="18" name="Picture 8">
                <a:extLst>
                  <a:ext uri="{FF2B5EF4-FFF2-40B4-BE49-F238E27FC236}">
                    <a16:creationId xmlns:a16="http://schemas.microsoft.com/office/drawing/2014/main" id="{D294305D-637D-3FC4-2A61-822CEEFB5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21337" y="698701"/>
                <a:ext cx="7848599" cy="2013209"/>
              </a:xfrm>
              <a:prstGeom prst="rect">
                <a:avLst/>
              </a:prstGeom>
            </p:spPr>
          </p:pic>
          <p:pic>
            <p:nvPicPr>
              <p:cNvPr id="19" name="Picture 9">
                <a:extLst>
                  <a:ext uri="{FF2B5EF4-FFF2-40B4-BE49-F238E27FC236}">
                    <a16:creationId xmlns:a16="http://schemas.microsoft.com/office/drawing/2014/main" id="{BBEB6B0C-9992-5D9C-7515-D55982705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650688" y="385216"/>
                <a:ext cx="3215219" cy="626968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F14B0-7362-2EB5-379F-5029408AFE86}"/>
                </a:ext>
              </a:extLst>
            </p:cNvPr>
            <p:cNvSpPr txBox="1"/>
            <p:nvPr/>
          </p:nvSpPr>
          <p:spPr>
            <a:xfrm>
              <a:off x="5567367" y="1325669"/>
              <a:ext cx="745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4800" b="1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78F2DAC-5577-4D57-B6C1-48975A2AFA19}"/>
              </a:ext>
            </a:extLst>
          </p:cNvPr>
          <p:cNvSpPr/>
          <p:nvPr/>
        </p:nvSpPr>
        <p:spPr>
          <a:xfrm>
            <a:off x="3477180" y="2337611"/>
            <a:ext cx="13754100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SGK_tr.48,49)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654FFA-C2EC-B9B3-EE0F-89A4B5663C41}"/>
              </a:ext>
            </a:extLst>
          </p:cNvPr>
          <p:cNvGrpSpPr/>
          <p:nvPr/>
        </p:nvGrpSpPr>
        <p:grpSpPr>
          <a:xfrm>
            <a:off x="889875" y="4710764"/>
            <a:ext cx="5943600" cy="4065424"/>
            <a:chOff x="485057" y="165833"/>
            <a:chExt cx="3050810" cy="406542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B64706-8C92-A8F3-5F4D-EE297DBF607F}"/>
                </a:ext>
              </a:extLst>
            </p:cNvPr>
            <p:cNvSpPr txBox="1"/>
            <p:nvPr/>
          </p:nvSpPr>
          <p:spPr>
            <a:xfrm>
              <a:off x="485057" y="1745512"/>
              <a:ext cx="3050810" cy="248574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 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 ta dựa vào những căn </a:t>
              </a:r>
              <a:r>
                <a:rPr lang="vi-VN" sz="36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cứ </a:t>
              </a:r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56">
              <a:extLst>
                <a:ext uri="{FF2B5EF4-FFF2-40B4-BE49-F238E27FC236}">
                  <a16:creationId xmlns:a16="http://schemas.microsoft.com/office/drawing/2014/main" id="{0035A9C6-34C4-DA83-545B-64C43ECD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48280" y="165833"/>
              <a:ext cx="1594757" cy="151701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858250" y="4198707"/>
            <a:ext cx="7200900" cy="2569018"/>
            <a:chOff x="8858250" y="4198707"/>
            <a:chExt cx="7200900" cy="2569018"/>
          </a:xfrm>
          <a:solidFill>
            <a:srgbClr val="DCF0EC"/>
          </a:solidFill>
        </p:grpSpPr>
        <p:sp>
          <p:nvSpPr>
            <p:cNvPr id="4" name="Rounded Rectangle 3"/>
            <p:cNvSpPr/>
            <p:nvPr/>
          </p:nvSpPr>
          <p:spPr>
            <a:xfrm>
              <a:off x="8858250" y="4198707"/>
              <a:ext cx="7200900" cy="256901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444569" y="5115327"/>
              <a:ext cx="54102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 descr="Có bao nhiêu loài cá hồi? |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5151" y="4804312"/>
              <a:ext cx="2273485" cy="138368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8858250" y="7090094"/>
            <a:ext cx="7200900" cy="2761401"/>
            <a:chOff x="8858250" y="7090094"/>
            <a:chExt cx="7200900" cy="2761401"/>
          </a:xfrm>
        </p:grpSpPr>
        <p:sp>
          <p:nvSpPr>
            <p:cNvPr id="38" name="Rounded Rectangle 37"/>
            <p:cNvSpPr/>
            <p:nvPr/>
          </p:nvSpPr>
          <p:spPr>
            <a:xfrm>
              <a:off x="8858250" y="7090094"/>
              <a:ext cx="7200900" cy="2761401"/>
            </a:xfrm>
            <a:prstGeom prst="roundRect">
              <a:avLst/>
            </a:prstGeom>
            <a:solidFill>
              <a:srgbClr val="DCF0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444569" y="7635611"/>
              <a:ext cx="3507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Picture 40" descr="C:\Users\Admin\AppData\Local\Microsoft\Windows\INetCache\Content.MSO\2275570F.tmp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87479" y="7635611"/>
              <a:ext cx="2479618" cy="18006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Picture 2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3426FFB6-7E21-09C0-6AAC-87DED6F81E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7" y="2095500"/>
            <a:ext cx="1824923" cy="1824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2301</Words>
  <PresentationFormat>Custom</PresentationFormat>
  <Paragraphs>244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Times New Roman</vt:lpstr>
      <vt:lpstr>Wingdings</vt:lpstr>
      <vt:lpstr>Arial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2024-07-31T05:13:51Z</dcterms:modified>
  <dc:identifier>DAFbcShGZ2o</dc:identifier>
</cp:coreProperties>
</file>