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9407D-4F3D-43D8-B4B8-5F12570C0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E196E-2E5D-4A05-9497-C7E75F3AC070}"/>
              </a:ext>
            </a:extLst>
          </p:cNvPr>
          <p:cNvSpPr txBox="1"/>
          <p:nvPr/>
        </p:nvSpPr>
        <p:spPr>
          <a:xfrm>
            <a:off x="3275856" y="483518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BF914-B241-40F7-8B31-63CD30DC8C0B}"/>
              </a:ext>
            </a:extLst>
          </p:cNvPr>
          <p:cNvSpPr/>
          <p:nvPr/>
        </p:nvSpPr>
        <p:spPr>
          <a:xfrm>
            <a:off x="2267744" y="2715766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HƠN, DẤU &lt;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1347614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GA ĐT TOAN\k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7588"/>
            <a:ext cx="9144000" cy="21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GA ĐT TOAN\CHAO M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73" y="486783"/>
            <a:ext cx="7418449" cy="214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HƠN, DẤU &lt;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139952" y="1791856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    &lt;     3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242773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Hai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ba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627784" y="4011910"/>
            <a:ext cx="33767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6    &lt;     8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4659982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Sáu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tám</a:t>
            </a:r>
          </a:p>
        </p:txBody>
      </p:sp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2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3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07_20200730060352_nh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915566"/>
            <a:ext cx="4464496" cy="4464496"/>
          </a:xfrm>
          <a:prstGeom prst="rect">
            <a:avLst/>
          </a:prstGeom>
        </p:spPr>
      </p:pic>
      <p:pic>
        <p:nvPicPr>
          <p:cNvPr id="1026" name="Picture 2" descr="E:\GA ĐT TOAN\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4" y="1233645"/>
            <a:ext cx="3881314" cy="39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HƠN,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Tập viết dấu &lt; 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Tìm số thích hợp.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2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858394" y="3776813"/>
            <a:ext cx="1217662" cy="523951"/>
            <a:chOff x="796781" y="3744590"/>
            <a:chExt cx="1217662" cy="523951"/>
          </a:xfrm>
        </p:grpSpPr>
        <p:grpSp>
          <p:nvGrpSpPr>
            <p:cNvPr id="23" name="Group 22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5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8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1615" y="3700960"/>
            <a:ext cx="1217662" cy="523951"/>
            <a:chOff x="796781" y="3744590"/>
            <a:chExt cx="1217662" cy="523951"/>
          </a:xfrm>
        </p:grpSpPr>
        <p:grpSp>
          <p:nvGrpSpPr>
            <p:cNvPr id="30" name="Group 29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9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3</a:t>
                </a:r>
              </a:p>
            </p:txBody>
          </p:sp>
        </p:grpSp>
      </p:grpSp>
      <p:pic>
        <p:nvPicPr>
          <p:cNvPr id="2050" name="Picture 2" descr="E:\GA ĐT TOAN\202005071506270490_Toan1-T1-B4-HD2-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1850451"/>
            <a:ext cx="2910045" cy="1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1063096" y="2732567"/>
            <a:ext cx="1492680" cy="1043515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E:\GA ĐT TOAN\202005071506440389_Toan1-T1-B4-HD2-2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17" y="1825665"/>
            <a:ext cx="2953843" cy="1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 flipH="1">
            <a:off x="4717242" y="2732567"/>
            <a:ext cx="1006885" cy="1051912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GA ĐT TOAN\202005071507030729_Toan1-T1-B4-HD2-2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33" y="1807668"/>
            <a:ext cx="3011067" cy="17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7206665" y="2732567"/>
            <a:ext cx="1613807" cy="989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2051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87" y="483517"/>
            <a:ext cx="3379300" cy="1912317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1" y="2859782"/>
            <a:ext cx="3210123" cy="18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90" y="3042166"/>
            <a:ext cx="3050980" cy="17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2795" y="428805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23111" y="426652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2883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pic>
        <p:nvPicPr>
          <p:cNvPr id="24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6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25" y="1194273"/>
            <a:ext cx="5360854" cy="3033661"/>
          </a:xfrm>
          <a:prstGeom prst="rect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17905" y="301887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73228" y="2995162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53198" y="301673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7128" y="433322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5304" y="428721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98761" y="43013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7654" y="425644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4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" y="437622"/>
            <a:ext cx="4558911" cy="25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77" y="1659335"/>
            <a:ext cx="4549249" cy="2574381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576064"/>
            <a:chOff x="827584" y="1491630"/>
            <a:chExt cx="90010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Cho mỗi chuồng một xe cỏ để số dê trong chuồng ít hơn số bó cỏ.</a:t>
              </a:r>
            </a:p>
          </p:txBody>
        </p:sp>
      </p:grpSp>
      <p:pic>
        <p:nvPicPr>
          <p:cNvPr id="1026" name="Picture 2" descr="E:\GA ĐT TOAN\202005071510255359_Toan1-T1-B4-HD2-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8590"/>
            <a:ext cx="2304256" cy="16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A ĐT TOAN\202005071510188643_Toan1-T1-B4-HD2-4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" y="2611911"/>
            <a:ext cx="3952227" cy="29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A ĐT TOAN\202005071510282694_Toan1-T1-B4-HD2-4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57" y="509107"/>
            <a:ext cx="2319578" cy="17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A ĐT TOAN\202005071510220068_Toan1-T1-B4-HD2-4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60" y="2451833"/>
            <a:ext cx="3888433" cy="28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619057" y="1635646"/>
            <a:ext cx="512783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20272" y="1843503"/>
            <a:ext cx="256391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174</Words>
  <PresentationFormat>On-screen Show (16:9)</PresentationFormat>
  <Paragraphs>96</Paragraphs>
  <Slides>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맑은 고딕</vt:lpstr>
      <vt:lpstr>Aharoni</vt:lpstr>
      <vt:lpstr>Arial</vt:lpstr>
      <vt:lpstr>Calibri</vt:lpstr>
      <vt:lpstr>Estrangelo Edessa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2014-04-01T16:27:38Z</dcterms:created>
  <dcterms:modified xsi:type="dcterms:W3CDTF">2020-08-17T16:17:05Z</dcterms:modified>
</cp:coreProperties>
</file>