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69" r:id="rId11"/>
    <p:sldId id="310" r:id="rId12"/>
    <p:sldId id="275" r:id="rId13"/>
    <p:sldId id="276" r:id="rId14"/>
    <p:sldId id="277" r:id="rId15"/>
    <p:sldId id="278" r:id="rId16"/>
    <p:sldId id="279" r:id="rId17"/>
    <p:sldId id="280" r:id="rId18"/>
    <p:sldId id="282" r:id="rId19"/>
    <p:sldId id="283" r:id="rId20"/>
    <p:sldId id="284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9" r:id="rId32"/>
    <p:sldId id="274" r:id="rId33"/>
    <p:sldId id="31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关系图"/>
          <p:cNvPicPr>
            <a:picLocks noChangeAspect="1"/>
          </p:cNvPicPr>
          <p:nvPr/>
        </p:nvPicPr>
        <p:blipFill>
          <a:blip r:embed="rId2"/>
          <a:srcRect r="2528" b="10909"/>
          <a:stretch>
            <a:fillRect/>
          </a:stretch>
        </p:blipFill>
        <p:spPr>
          <a:xfrm>
            <a:off x="239184" y="692150"/>
            <a:ext cx="11885083" cy="611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117" y="549275"/>
            <a:ext cx="12192000" cy="15113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ChangeArrowheads="1"/>
          </p:cNvSpPr>
          <p:nvPr>
            <p:ph type="subTitle" idx="1"/>
          </p:nvPr>
        </p:nvSpPr>
        <p:spPr>
          <a:xfrm>
            <a:off x="2544233" y="2492375"/>
            <a:ext cx="7393517" cy="12223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2056" name="Rectangle 8"/>
          <p:cNvSpPr>
            <a:spLocks noChangeArrowheads="1"/>
          </p:cNvSpPr>
          <p:nvPr>
            <p:ph type="ctrTitle"/>
          </p:nvPr>
        </p:nvSpPr>
        <p:spPr>
          <a:xfrm>
            <a:off x="1007533" y="620713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11" name="Rectangle 4"/>
          <p:cNvSpPr>
            <a:spLocks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08CAA9E7-1906-42AC-8EC9-8D971BE266D9}" type="datetimeFigureOut">
              <a:rPr lang="en-US" smtClean="0"/>
            </a:fld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CA33C52-A411-4BFC-AC05-E16F20EE7D0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8CAA9E7-1906-42AC-8EC9-8D971BE266D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CA33C52-A411-4BFC-AC05-E16F20EE7D0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8CAA9E7-1906-42AC-8EC9-8D971BE266D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CA33C52-A411-4BFC-AC05-E16F20EE7D0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8CAA9E7-1906-42AC-8EC9-8D971BE266D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CA33C52-A411-4BFC-AC05-E16F20EE7D0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8CAA9E7-1906-42AC-8EC9-8D971BE266D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CA33C52-A411-4BFC-AC05-E16F20EE7D0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8CAA9E7-1906-42AC-8EC9-8D971BE266D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CA33C52-A411-4BFC-AC05-E16F20EE7D0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8CAA9E7-1906-42AC-8EC9-8D971BE266D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CA33C52-A411-4BFC-AC05-E16F20EE7D0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8CAA9E7-1906-42AC-8EC9-8D971BE266D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CA33C52-A411-4BFC-AC05-E16F20EE7D0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8CAA9E7-1906-42AC-8EC9-8D971BE266D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CA33C52-A411-4BFC-AC05-E16F20EE7D0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8CAA9E7-1906-42AC-8EC9-8D971BE266D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CA33C52-A411-4BFC-AC05-E16F20EE7D0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8CAA9E7-1906-42AC-8EC9-8D971BE266D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CA33C52-A411-4BFC-AC05-E16F20EE7D03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17" y="333375"/>
            <a:ext cx="12192000" cy="100965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027" name="Picture 3" descr="关系图"/>
          <p:cNvPicPr>
            <a:picLocks noChangeAspect="1"/>
          </p:cNvPicPr>
          <p:nvPr/>
        </p:nvPicPr>
        <p:blipFill>
          <a:blip r:embed="rId13"/>
          <a:srcRect t="1094" r="8122" b="13318"/>
          <a:stretch>
            <a:fillRect/>
          </a:stretch>
        </p:blipFill>
        <p:spPr>
          <a:xfrm>
            <a:off x="7730067" y="4438650"/>
            <a:ext cx="4453467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Rectangle 4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Rectangle 5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30" name="Rectangle 6"/>
          <p:cNvSpPr>
            <a:spLocks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08CAA9E7-1906-42AC-8EC9-8D971BE266D9}" type="datetimeFigureOut">
              <a:rPr lang="en-US" smtClean="0"/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6CA33C52-A411-4BFC-AC05-E16F20EE7D0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ldLvl="0" animBg="1"/>
      <p:bldP spid="1028" grpId="0" bldLvl="0"/>
    </p:bld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B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467" y="1765978"/>
            <a:ext cx="10905066" cy="33260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40640"/>
            <a:ext cx="12061825" cy="68986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8275" y="0"/>
            <a:ext cx="5495925" cy="4048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2075" y="0"/>
            <a:ext cx="5495925" cy="4048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2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8275" y="0"/>
            <a:ext cx="5495925" cy="4048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2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7800" y="0"/>
            <a:ext cx="5486400" cy="4010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2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8275" y="0"/>
            <a:ext cx="5495925" cy="4038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2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50" y="0"/>
            <a:ext cx="5505450" cy="4067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2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50" y="0"/>
            <a:ext cx="5505450" cy="4048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2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8275" y="0"/>
            <a:ext cx="5495925" cy="4057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8275" y="0"/>
            <a:ext cx="5495925" cy="405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3475" name="Text Box 3"/>
          <p:cNvSpPr txBox="1"/>
          <p:nvPr/>
        </p:nvSpPr>
        <p:spPr>
          <a:xfrm>
            <a:off x="1752600" y="609600"/>
            <a:ext cx="3200400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sz="2400" dirty="0">
                <a:latin typeface="Arial" panose="020B0604020202020204" pitchFamily="34" charset="0"/>
              </a:rPr>
              <a:t>Khi quả nặng đứng yên, quả nặng chịu tác dụng của những lực nào? chúng quan hệ với nhau như thế nào?</a:t>
            </a:r>
            <a:endParaRPr sz="2400" dirty="0">
              <a:latin typeface="Arial" panose="020B0604020202020204" pitchFamily="34" charset="0"/>
            </a:endParaRPr>
          </a:p>
        </p:txBody>
      </p:sp>
      <p:sp>
        <p:nvSpPr>
          <p:cNvPr id="14340" name="Text Box 8"/>
          <p:cNvSpPr txBox="1"/>
          <p:nvPr/>
        </p:nvSpPr>
        <p:spPr>
          <a:xfrm>
            <a:off x="1524000" y="76200"/>
            <a:ext cx="4038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</a:rPr>
              <a:t>1. Thí nghiệm</a:t>
            </a:r>
            <a:endParaRPr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626" y="41658"/>
            <a:ext cx="11380762" cy="3376785"/>
          </a:xfrm>
          <a:prstGeom prst="rect">
            <a:avLst/>
          </a:prstGeom>
        </p:spPr>
      </p:pic>
      <p:pic>
        <p:nvPicPr>
          <p:cNvPr id="1026" name="Picture 2" descr="Cân đồng hồ Nhơn Hòa 20Kg NHS-20 - Đại lý cân Nhơn Hò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63" y="3010486"/>
            <a:ext cx="4515728" cy="380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ên xe đạp bản lớn SX siêu êm có phản quang - Website bán xe đạp thể thao  SỐ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171" y="3010486"/>
            <a:ext cx="4216203" cy="380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8275" y="0"/>
            <a:ext cx="5495925" cy="3838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6918" name="AutoShape 6"/>
          <p:cNvSpPr/>
          <p:nvPr/>
        </p:nvSpPr>
        <p:spPr>
          <a:xfrm>
            <a:off x="4495800" y="5029200"/>
            <a:ext cx="5791200" cy="1295400"/>
          </a:xfrm>
          <a:prstGeom prst="wedgeEllipseCallout">
            <a:avLst>
              <a:gd name="adj1" fmla="val -1944"/>
              <a:gd name="adj2" fmla="val 45343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0" hangingPunct="0">
              <a:spcBef>
                <a:spcPct val="50000"/>
              </a:spcBef>
            </a:pP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</a:rPr>
              <a:t>Ta làm thí nghiệm sau</a:t>
            </a:r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0" hangingPunct="0"/>
            <a:endParaRPr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9225" y="0"/>
            <a:ext cx="5514975" cy="3857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2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7800" y="0"/>
            <a:ext cx="5486400" cy="3857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2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7800" y="0"/>
            <a:ext cx="5486400" cy="3838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2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2075" y="0"/>
            <a:ext cx="5495925" cy="3848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Text Box 3"/>
          <p:cNvSpPr txBox="1"/>
          <p:nvPr/>
        </p:nvSpPr>
        <p:spPr>
          <a:xfrm>
            <a:off x="1524000" y="76200"/>
            <a:ext cx="4038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</a:rPr>
              <a:t>1. Thí nghiệm</a:t>
            </a:r>
            <a:endParaRPr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2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7800" y="0"/>
            <a:ext cx="5486400" cy="3838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3061" name="AutoShape 5"/>
          <p:cNvSpPr/>
          <p:nvPr/>
        </p:nvSpPr>
        <p:spPr>
          <a:xfrm>
            <a:off x="1828800" y="685800"/>
            <a:ext cx="4572000" cy="3276600"/>
          </a:xfrm>
          <a:prstGeom prst="cloudCallout">
            <a:avLst>
              <a:gd name="adj1" fmla="val -45625"/>
              <a:gd name="adj2" fmla="val 7000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0" hangingPunct="0">
              <a:spcBef>
                <a:spcPct val="50000"/>
              </a:spcBef>
            </a:pPr>
            <a:r>
              <a:rPr sz="2800" dirty="0">
                <a:latin typeface="Times New Roman" panose="02020603050405020304" pitchFamily="18" charset="0"/>
              </a:rPr>
              <a:t> Phán đoán xem khi bỏ các quả cân ra lò xo có trở về được độ dài ban đầu không?</a:t>
            </a:r>
            <a:endParaRPr sz="2800" dirty="0">
              <a:latin typeface="Times New Roman" panose="02020603050405020304" pitchFamily="18" charset="0"/>
            </a:endParaRPr>
          </a:p>
          <a:p>
            <a:pPr algn="ctr" eaLnBrk="0" hangingPunct="0"/>
            <a:endParaRPr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1" grpId="0" bldLvl="0" animBg="1"/>
      <p:bldP spid="173061" grpId="1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8275" y="9525"/>
            <a:ext cx="5495925" cy="3876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2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7800" y="0"/>
            <a:ext cx="5486400" cy="3848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2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700" y="0"/>
            <a:ext cx="5524500" cy="3876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2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90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7800" y="0"/>
            <a:ext cx="5486400" cy="3848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7986944" cy="8370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" y="930275"/>
            <a:ext cx="8960485" cy="13989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10" y="2328545"/>
            <a:ext cx="6064885" cy="4529455"/>
          </a:xfrm>
          <a:prstGeom prst="rect">
            <a:avLst/>
          </a:prstGeom>
        </p:spPr>
      </p:pic>
      <p:pic>
        <p:nvPicPr>
          <p:cNvPr id="100" name="Picture 99"/>
          <p:cNvPicPr/>
          <p:nvPr/>
        </p:nvPicPr>
        <p:blipFill>
          <a:blip r:embed="rId4"/>
          <a:stretch>
            <a:fillRect/>
          </a:stretch>
        </p:blipFill>
        <p:spPr>
          <a:xfrm>
            <a:off x="6405880" y="2183765"/>
            <a:ext cx="5786120" cy="46742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8" name="Picture 4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5181600" y="0"/>
            <a:ext cx="5486400" cy="3838575"/>
          </a:xfrm>
          <a:solidFill>
            <a:schemeClr val="bg1">
              <a:alpha val="100000"/>
            </a:schemeClr>
          </a:solidFill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67715" y="274955"/>
            <a:ext cx="10814685" cy="561911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9545" y="134620"/>
            <a:ext cx="11821160" cy="65963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775" y="0"/>
            <a:ext cx="8262620" cy="17538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835"/>
            <a:ext cx="5805170" cy="4876165"/>
          </a:xfrm>
          <a:prstGeom prst="rect">
            <a:avLst/>
          </a:prstGeom>
        </p:spPr>
      </p:pic>
      <p:pic>
        <p:nvPicPr>
          <p:cNvPr id="102" name="Picture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6311900" y="2082165"/>
            <a:ext cx="5758815" cy="46755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920" y="487680"/>
            <a:ext cx="11694160" cy="463169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357630" y="3276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295910"/>
            <a:ext cx="12048490" cy="63392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872605" cy="9277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1154430"/>
            <a:ext cx="11185525" cy="54819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4978" name="Freeform 2"/>
          <p:cNvSpPr/>
          <p:nvPr/>
        </p:nvSpPr>
        <p:spPr>
          <a:xfrm>
            <a:off x="4462463" y="2686050"/>
            <a:ext cx="660400" cy="762000"/>
          </a:xfrm>
          <a:custGeom>
            <a:avLst/>
            <a:gdLst>
              <a:gd name="txL" fmla="*/ 0 w 496"/>
              <a:gd name="txT" fmla="*/ 0 h 720"/>
              <a:gd name="txR" fmla="*/ 496 w 496"/>
              <a:gd name="txB" fmla="*/ 720 h 720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96" h="720">
                <a:moveTo>
                  <a:pt x="272" y="0"/>
                </a:moveTo>
                <a:cubicBezTo>
                  <a:pt x="136" y="16"/>
                  <a:pt x="0" y="32"/>
                  <a:pt x="32" y="48"/>
                </a:cubicBezTo>
                <a:cubicBezTo>
                  <a:pt x="64" y="64"/>
                  <a:pt x="464" y="80"/>
                  <a:pt x="464" y="96"/>
                </a:cubicBezTo>
                <a:cubicBezTo>
                  <a:pt x="464" y="112"/>
                  <a:pt x="32" y="128"/>
                  <a:pt x="32" y="144"/>
                </a:cubicBezTo>
                <a:cubicBezTo>
                  <a:pt x="32" y="160"/>
                  <a:pt x="464" y="176"/>
                  <a:pt x="464" y="192"/>
                </a:cubicBezTo>
                <a:cubicBezTo>
                  <a:pt x="464" y="208"/>
                  <a:pt x="32" y="224"/>
                  <a:pt x="32" y="240"/>
                </a:cubicBezTo>
                <a:cubicBezTo>
                  <a:pt x="32" y="256"/>
                  <a:pt x="464" y="272"/>
                  <a:pt x="464" y="288"/>
                </a:cubicBezTo>
                <a:cubicBezTo>
                  <a:pt x="464" y="304"/>
                  <a:pt x="32" y="320"/>
                  <a:pt x="32" y="336"/>
                </a:cubicBezTo>
                <a:cubicBezTo>
                  <a:pt x="32" y="352"/>
                  <a:pt x="464" y="368"/>
                  <a:pt x="464" y="384"/>
                </a:cubicBezTo>
                <a:cubicBezTo>
                  <a:pt x="464" y="400"/>
                  <a:pt x="32" y="416"/>
                  <a:pt x="32" y="432"/>
                </a:cubicBezTo>
                <a:cubicBezTo>
                  <a:pt x="32" y="448"/>
                  <a:pt x="464" y="464"/>
                  <a:pt x="464" y="480"/>
                </a:cubicBezTo>
                <a:cubicBezTo>
                  <a:pt x="464" y="496"/>
                  <a:pt x="32" y="512"/>
                  <a:pt x="32" y="528"/>
                </a:cubicBezTo>
                <a:cubicBezTo>
                  <a:pt x="32" y="544"/>
                  <a:pt x="464" y="560"/>
                  <a:pt x="464" y="576"/>
                </a:cubicBezTo>
                <a:cubicBezTo>
                  <a:pt x="464" y="592"/>
                  <a:pt x="32" y="608"/>
                  <a:pt x="32" y="624"/>
                </a:cubicBezTo>
                <a:cubicBezTo>
                  <a:pt x="32" y="640"/>
                  <a:pt x="432" y="656"/>
                  <a:pt x="464" y="672"/>
                </a:cubicBezTo>
                <a:cubicBezTo>
                  <a:pt x="496" y="688"/>
                  <a:pt x="264" y="712"/>
                  <a:pt x="224" y="720"/>
                </a:cubicBezTo>
              </a:path>
            </a:pathLst>
          </a:custGeom>
          <a:noFill/>
          <a:ln w="57150" cap="flat" cmpd="sng">
            <a:solidFill>
              <a:srgbClr val="4D4D4D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grpSp>
        <p:nvGrpSpPr>
          <p:cNvPr id="2" name="Group 3"/>
          <p:cNvGrpSpPr/>
          <p:nvPr/>
        </p:nvGrpSpPr>
        <p:grpSpPr>
          <a:xfrm>
            <a:off x="4419600" y="2562225"/>
            <a:ext cx="762000" cy="152400"/>
            <a:chOff x="576" y="1440"/>
            <a:chExt cx="480" cy="96"/>
          </a:xfrm>
        </p:grpSpPr>
        <p:sp>
          <p:nvSpPr>
            <p:cNvPr id="5212" name="Rectangle 4"/>
            <p:cNvSpPr/>
            <p:nvPr/>
          </p:nvSpPr>
          <p:spPr>
            <a:xfrm>
              <a:off x="576" y="1440"/>
              <a:ext cx="480" cy="48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5213" name="Line 5"/>
            <p:cNvSpPr/>
            <p:nvPr/>
          </p:nvSpPr>
          <p:spPr>
            <a:xfrm>
              <a:off x="816" y="1488"/>
              <a:ext cx="0" cy="48"/>
            </a:xfrm>
            <a:prstGeom prst="line">
              <a:avLst/>
            </a:prstGeom>
            <a:ln w="57150" cap="flat" cmpd="sng">
              <a:solidFill>
                <a:srgbClr val="4D4D4D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54982" name="Oval 6"/>
          <p:cNvSpPr>
            <a:spLocks noChangeArrowheads="1"/>
          </p:cNvSpPr>
          <p:nvPr/>
        </p:nvSpPr>
        <p:spPr bwMode="auto">
          <a:xfrm>
            <a:off x="2738438" y="3443288"/>
            <a:ext cx="609600" cy="609600"/>
          </a:xfrm>
          <a:prstGeom prst="ellipse">
            <a:avLst/>
          </a:prstGeom>
          <a:gradFill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4470400" y="2679700"/>
            <a:ext cx="660400" cy="1447800"/>
            <a:chOff x="3003" y="2286"/>
            <a:chExt cx="416" cy="930"/>
          </a:xfrm>
        </p:grpSpPr>
        <p:sp>
          <p:nvSpPr>
            <p:cNvPr id="5210" name="Freeform 8"/>
            <p:cNvSpPr/>
            <p:nvPr/>
          </p:nvSpPr>
          <p:spPr>
            <a:xfrm>
              <a:off x="3003" y="2286"/>
              <a:ext cx="416" cy="576"/>
            </a:xfrm>
            <a:custGeom>
              <a:avLst/>
              <a:gdLst>
                <a:gd name="txL" fmla="*/ 0 w 496"/>
                <a:gd name="txT" fmla="*/ 0 h 720"/>
                <a:gd name="txR" fmla="*/ 496 w 496"/>
                <a:gd name="txB" fmla="*/ 720 h 720"/>
              </a:gdLst>
              <a:ahLst/>
              <a:cxnLst>
                <a:cxn ang="0">
                  <a:pos x="55" y="0"/>
                </a:cxn>
                <a:cxn ang="0">
                  <a:pos x="7" y="6"/>
                </a:cxn>
                <a:cxn ang="0">
                  <a:pos x="95" y="14"/>
                </a:cxn>
                <a:cxn ang="0">
                  <a:pos x="7" y="19"/>
                </a:cxn>
                <a:cxn ang="0">
                  <a:pos x="95" y="26"/>
                </a:cxn>
                <a:cxn ang="0">
                  <a:pos x="7" y="32"/>
                </a:cxn>
                <a:cxn ang="0">
                  <a:pos x="95" y="38"/>
                </a:cxn>
                <a:cxn ang="0">
                  <a:pos x="7" y="45"/>
                </a:cxn>
                <a:cxn ang="0">
                  <a:pos x="95" y="52"/>
                </a:cxn>
                <a:cxn ang="0">
                  <a:pos x="7" y="58"/>
                </a:cxn>
                <a:cxn ang="0">
                  <a:pos x="95" y="65"/>
                </a:cxn>
                <a:cxn ang="0">
                  <a:pos x="7" y="70"/>
                </a:cxn>
                <a:cxn ang="0">
                  <a:pos x="95" y="78"/>
                </a:cxn>
                <a:cxn ang="0">
                  <a:pos x="7" y="83"/>
                </a:cxn>
                <a:cxn ang="0">
                  <a:pos x="95" y="90"/>
                </a:cxn>
                <a:cxn ang="0">
                  <a:pos x="46" y="97"/>
                </a:cxn>
              </a:cxnLst>
              <a:rect l="txL" t="txT" r="txR" b="txB"/>
              <a:pathLst>
                <a:path w="496" h="720">
                  <a:moveTo>
                    <a:pt x="272" y="0"/>
                  </a:moveTo>
                  <a:cubicBezTo>
                    <a:pt x="136" y="16"/>
                    <a:pt x="0" y="32"/>
                    <a:pt x="32" y="48"/>
                  </a:cubicBezTo>
                  <a:cubicBezTo>
                    <a:pt x="64" y="64"/>
                    <a:pt x="464" y="80"/>
                    <a:pt x="464" y="96"/>
                  </a:cubicBezTo>
                  <a:cubicBezTo>
                    <a:pt x="464" y="112"/>
                    <a:pt x="32" y="128"/>
                    <a:pt x="32" y="144"/>
                  </a:cubicBezTo>
                  <a:cubicBezTo>
                    <a:pt x="32" y="160"/>
                    <a:pt x="464" y="176"/>
                    <a:pt x="464" y="192"/>
                  </a:cubicBezTo>
                  <a:cubicBezTo>
                    <a:pt x="464" y="208"/>
                    <a:pt x="32" y="224"/>
                    <a:pt x="32" y="240"/>
                  </a:cubicBezTo>
                  <a:cubicBezTo>
                    <a:pt x="32" y="256"/>
                    <a:pt x="464" y="272"/>
                    <a:pt x="464" y="288"/>
                  </a:cubicBezTo>
                  <a:cubicBezTo>
                    <a:pt x="464" y="304"/>
                    <a:pt x="32" y="320"/>
                    <a:pt x="32" y="336"/>
                  </a:cubicBezTo>
                  <a:cubicBezTo>
                    <a:pt x="32" y="352"/>
                    <a:pt x="464" y="368"/>
                    <a:pt x="464" y="384"/>
                  </a:cubicBezTo>
                  <a:cubicBezTo>
                    <a:pt x="464" y="400"/>
                    <a:pt x="32" y="416"/>
                    <a:pt x="32" y="432"/>
                  </a:cubicBezTo>
                  <a:cubicBezTo>
                    <a:pt x="32" y="448"/>
                    <a:pt x="464" y="464"/>
                    <a:pt x="464" y="480"/>
                  </a:cubicBezTo>
                  <a:cubicBezTo>
                    <a:pt x="464" y="496"/>
                    <a:pt x="32" y="512"/>
                    <a:pt x="32" y="528"/>
                  </a:cubicBezTo>
                  <a:cubicBezTo>
                    <a:pt x="32" y="544"/>
                    <a:pt x="464" y="560"/>
                    <a:pt x="464" y="576"/>
                  </a:cubicBezTo>
                  <a:cubicBezTo>
                    <a:pt x="464" y="592"/>
                    <a:pt x="32" y="608"/>
                    <a:pt x="32" y="624"/>
                  </a:cubicBezTo>
                  <a:cubicBezTo>
                    <a:pt x="32" y="640"/>
                    <a:pt x="432" y="656"/>
                    <a:pt x="464" y="672"/>
                  </a:cubicBezTo>
                  <a:cubicBezTo>
                    <a:pt x="496" y="688"/>
                    <a:pt x="264" y="712"/>
                    <a:pt x="224" y="720"/>
                  </a:cubicBezTo>
                </a:path>
              </a:pathLst>
            </a:custGeom>
            <a:noFill/>
            <a:ln w="57150" cap="flat" cmpd="sng">
              <a:solidFill>
                <a:srgbClr val="4D4D4D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54985" name="Oval 9"/>
            <p:cNvSpPr>
              <a:spLocks noChangeArrowheads="1"/>
            </p:cNvSpPr>
            <p:nvPr/>
          </p:nvSpPr>
          <p:spPr bwMode="auto">
            <a:xfrm>
              <a:off x="3024" y="2832"/>
              <a:ext cx="384" cy="38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10"/>
          <p:cNvGrpSpPr/>
          <p:nvPr/>
        </p:nvGrpSpPr>
        <p:grpSpPr>
          <a:xfrm>
            <a:off x="4470400" y="2679700"/>
            <a:ext cx="660400" cy="1785938"/>
            <a:chOff x="2976" y="2256"/>
            <a:chExt cx="416" cy="1125"/>
          </a:xfrm>
        </p:grpSpPr>
        <p:sp>
          <p:nvSpPr>
            <p:cNvPr id="5208" name="Freeform 11"/>
            <p:cNvSpPr/>
            <p:nvPr/>
          </p:nvSpPr>
          <p:spPr>
            <a:xfrm>
              <a:off x="2976" y="2256"/>
              <a:ext cx="416" cy="768"/>
            </a:xfrm>
            <a:custGeom>
              <a:avLst/>
              <a:gdLst>
                <a:gd name="txL" fmla="*/ 0 w 496"/>
                <a:gd name="txT" fmla="*/ 0 h 720"/>
                <a:gd name="txR" fmla="*/ 496 w 496"/>
                <a:gd name="txB" fmla="*/ 720 h 720"/>
              </a:gdLst>
              <a:ahLst/>
              <a:cxnLst>
                <a:cxn ang="0">
                  <a:pos x="55" y="0"/>
                </a:cxn>
                <a:cxn ang="0">
                  <a:pos x="7" y="85"/>
                </a:cxn>
                <a:cxn ang="0">
                  <a:pos x="95" y="171"/>
                </a:cxn>
                <a:cxn ang="0">
                  <a:pos x="7" y="257"/>
                </a:cxn>
                <a:cxn ang="0">
                  <a:pos x="95" y="346"/>
                </a:cxn>
                <a:cxn ang="0">
                  <a:pos x="7" y="429"/>
                </a:cxn>
                <a:cxn ang="0">
                  <a:pos x="95" y="513"/>
                </a:cxn>
                <a:cxn ang="0">
                  <a:pos x="7" y="599"/>
                </a:cxn>
                <a:cxn ang="0">
                  <a:pos x="95" y="686"/>
                </a:cxn>
                <a:cxn ang="0">
                  <a:pos x="7" y="772"/>
                </a:cxn>
                <a:cxn ang="0">
                  <a:pos x="95" y="857"/>
                </a:cxn>
                <a:cxn ang="0">
                  <a:pos x="7" y="945"/>
                </a:cxn>
                <a:cxn ang="0">
                  <a:pos x="95" y="1030"/>
                </a:cxn>
                <a:cxn ang="0">
                  <a:pos x="7" y="1114"/>
                </a:cxn>
                <a:cxn ang="0">
                  <a:pos x="95" y="1201"/>
                </a:cxn>
                <a:cxn ang="0">
                  <a:pos x="46" y="1286"/>
                </a:cxn>
              </a:cxnLst>
              <a:rect l="txL" t="txT" r="txR" b="txB"/>
              <a:pathLst>
                <a:path w="496" h="720">
                  <a:moveTo>
                    <a:pt x="272" y="0"/>
                  </a:moveTo>
                  <a:cubicBezTo>
                    <a:pt x="136" y="16"/>
                    <a:pt x="0" y="32"/>
                    <a:pt x="32" y="48"/>
                  </a:cubicBezTo>
                  <a:cubicBezTo>
                    <a:pt x="64" y="64"/>
                    <a:pt x="464" y="80"/>
                    <a:pt x="464" y="96"/>
                  </a:cubicBezTo>
                  <a:cubicBezTo>
                    <a:pt x="464" y="112"/>
                    <a:pt x="32" y="128"/>
                    <a:pt x="32" y="144"/>
                  </a:cubicBezTo>
                  <a:cubicBezTo>
                    <a:pt x="32" y="160"/>
                    <a:pt x="464" y="176"/>
                    <a:pt x="464" y="192"/>
                  </a:cubicBezTo>
                  <a:cubicBezTo>
                    <a:pt x="464" y="208"/>
                    <a:pt x="32" y="224"/>
                    <a:pt x="32" y="240"/>
                  </a:cubicBezTo>
                  <a:cubicBezTo>
                    <a:pt x="32" y="256"/>
                    <a:pt x="464" y="272"/>
                    <a:pt x="464" y="288"/>
                  </a:cubicBezTo>
                  <a:cubicBezTo>
                    <a:pt x="464" y="304"/>
                    <a:pt x="32" y="320"/>
                    <a:pt x="32" y="336"/>
                  </a:cubicBezTo>
                  <a:cubicBezTo>
                    <a:pt x="32" y="352"/>
                    <a:pt x="464" y="368"/>
                    <a:pt x="464" y="384"/>
                  </a:cubicBezTo>
                  <a:cubicBezTo>
                    <a:pt x="464" y="400"/>
                    <a:pt x="32" y="416"/>
                    <a:pt x="32" y="432"/>
                  </a:cubicBezTo>
                  <a:cubicBezTo>
                    <a:pt x="32" y="448"/>
                    <a:pt x="464" y="464"/>
                    <a:pt x="464" y="480"/>
                  </a:cubicBezTo>
                  <a:cubicBezTo>
                    <a:pt x="464" y="496"/>
                    <a:pt x="32" y="512"/>
                    <a:pt x="32" y="528"/>
                  </a:cubicBezTo>
                  <a:cubicBezTo>
                    <a:pt x="32" y="544"/>
                    <a:pt x="464" y="560"/>
                    <a:pt x="464" y="576"/>
                  </a:cubicBezTo>
                  <a:cubicBezTo>
                    <a:pt x="464" y="592"/>
                    <a:pt x="32" y="608"/>
                    <a:pt x="32" y="624"/>
                  </a:cubicBezTo>
                  <a:cubicBezTo>
                    <a:pt x="32" y="640"/>
                    <a:pt x="432" y="656"/>
                    <a:pt x="464" y="672"/>
                  </a:cubicBezTo>
                  <a:cubicBezTo>
                    <a:pt x="496" y="688"/>
                    <a:pt x="264" y="712"/>
                    <a:pt x="224" y="720"/>
                  </a:cubicBezTo>
                </a:path>
              </a:pathLst>
            </a:custGeom>
            <a:noFill/>
            <a:ln w="57150" cap="flat" cmpd="sng">
              <a:solidFill>
                <a:srgbClr val="4D4D4D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54988" name="Oval 12"/>
            <p:cNvSpPr>
              <a:spLocks noChangeArrowheads="1"/>
            </p:cNvSpPr>
            <p:nvPr/>
          </p:nvSpPr>
          <p:spPr bwMode="auto">
            <a:xfrm>
              <a:off x="2994" y="2997"/>
              <a:ext cx="384" cy="38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4470400" y="2679700"/>
            <a:ext cx="660400" cy="1938338"/>
            <a:chOff x="3504" y="2208"/>
            <a:chExt cx="416" cy="1221"/>
          </a:xfrm>
        </p:grpSpPr>
        <p:sp>
          <p:nvSpPr>
            <p:cNvPr id="5206" name="Freeform 14"/>
            <p:cNvSpPr/>
            <p:nvPr/>
          </p:nvSpPr>
          <p:spPr>
            <a:xfrm>
              <a:off x="3504" y="2208"/>
              <a:ext cx="416" cy="864"/>
            </a:xfrm>
            <a:custGeom>
              <a:avLst/>
              <a:gdLst>
                <a:gd name="txL" fmla="*/ 0 w 496"/>
                <a:gd name="txT" fmla="*/ 0 h 720"/>
                <a:gd name="txR" fmla="*/ 496 w 496"/>
                <a:gd name="txB" fmla="*/ 720 h 720"/>
              </a:gdLst>
              <a:ahLst/>
              <a:cxnLst>
                <a:cxn ang="0">
                  <a:pos x="55" y="0"/>
                </a:cxn>
                <a:cxn ang="0">
                  <a:pos x="7" y="251"/>
                </a:cxn>
                <a:cxn ang="0">
                  <a:pos x="95" y="496"/>
                </a:cxn>
                <a:cxn ang="0">
                  <a:pos x="7" y="746"/>
                </a:cxn>
                <a:cxn ang="0">
                  <a:pos x="95" y="986"/>
                </a:cxn>
                <a:cxn ang="0">
                  <a:pos x="7" y="1241"/>
                </a:cxn>
                <a:cxn ang="0">
                  <a:pos x="95" y="1489"/>
                </a:cxn>
                <a:cxn ang="0">
                  <a:pos x="7" y="1734"/>
                </a:cxn>
                <a:cxn ang="0">
                  <a:pos x="95" y="1981"/>
                </a:cxn>
                <a:cxn ang="0">
                  <a:pos x="7" y="2227"/>
                </a:cxn>
                <a:cxn ang="0">
                  <a:pos x="95" y="2477"/>
                </a:cxn>
                <a:cxn ang="0">
                  <a:pos x="7" y="2728"/>
                </a:cxn>
                <a:cxn ang="0">
                  <a:pos x="95" y="2972"/>
                </a:cxn>
                <a:cxn ang="0">
                  <a:pos x="7" y="3223"/>
                </a:cxn>
                <a:cxn ang="0">
                  <a:pos x="95" y="3463"/>
                </a:cxn>
                <a:cxn ang="0">
                  <a:pos x="46" y="3715"/>
                </a:cxn>
              </a:cxnLst>
              <a:rect l="txL" t="txT" r="txR" b="txB"/>
              <a:pathLst>
                <a:path w="496" h="720">
                  <a:moveTo>
                    <a:pt x="272" y="0"/>
                  </a:moveTo>
                  <a:cubicBezTo>
                    <a:pt x="136" y="16"/>
                    <a:pt x="0" y="32"/>
                    <a:pt x="32" y="48"/>
                  </a:cubicBezTo>
                  <a:cubicBezTo>
                    <a:pt x="64" y="64"/>
                    <a:pt x="464" y="80"/>
                    <a:pt x="464" y="96"/>
                  </a:cubicBezTo>
                  <a:cubicBezTo>
                    <a:pt x="464" y="112"/>
                    <a:pt x="32" y="128"/>
                    <a:pt x="32" y="144"/>
                  </a:cubicBezTo>
                  <a:cubicBezTo>
                    <a:pt x="32" y="160"/>
                    <a:pt x="464" y="176"/>
                    <a:pt x="464" y="192"/>
                  </a:cubicBezTo>
                  <a:cubicBezTo>
                    <a:pt x="464" y="208"/>
                    <a:pt x="32" y="224"/>
                    <a:pt x="32" y="240"/>
                  </a:cubicBezTo>
                  <a:cubicBezTo>
                    <a:pt x="32" y="256"/>
                    <a:pt x="464" y="272"/>
                    <a:pt x="464" y="288"/>
                  </a:cubicBezTo>
                  <a:cubicBezTo>
                    <a:pt x="464" y="304"/>
                    <a:pt x="32" y="320"/>
                    <a:pt x="32" y="336"/>
                  </a:cubicBezTo>
                  <a:cubicBezTo>
                    <a:pt x="32" y="352"/>
                    <a:pt x="464" y="368"/>
                    <a:pt x="464" y="384"/>
                  </a:cubicBezTo>
                  <a:cubicBezTo>
                    <a:pt x="464" y="400"/>
                    <a:pt x="32" y="416"/>
                    <a:pt x="32" y="432"/>
                  </a:cubicBezTo>
                  <a:cubicBezTo>
                    <a:pt x="32" y="448"/>
                    <a:pt x="464" y="464"/>
                    <a:pt x="464" y="480"/>
                  </a:cubicBezTo>
                  <a:cubicBezTo>
                    <a:pt x="464" y="496"/>
                    <a:pt x="32" y="512"/>
                    <a:pt x="32" y="528"/>
                  </a:cubicBezTo>
                  <a:cubicBezTo>
                    <a:pt x="32" y="544"/>
                    <a:pt x="464" y="560"/>
                    <a:pt x="464" y="576"/>
                  </a:cubicBezTo>
                  <a:cubicBezTo>
                    <a:pt x="464" y="592"/>
                    <a:pt x="32" y="608"/>
                    <a:pt x="32" y="624"/>
                  </a:cubicBezTo>
                  <a:cubicBezTo>
                    <a:pt x="32" y="640"/>
                    <a:pt x="432" y="656"/>
                    <a:pt x="464" y="672"/>
                  </a:cubicBezTo>
                  <a:cubicBezTo>
                    <a:pt x="496" y="688"/>
                    <a:pt x="264" y="712"/>
                    <a:pt x="224" y="720"/>
                  </a:cubicBezTo>
                </a:path>
              </a:pathLst>
            </a:custGeom>
            <a:noFill/>
            <a:ln w="57150" cap="flat" cmpd="sng">
              <a:solidFill>
                <a:srgbClr val="4D4D4D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54991" name="Oval 15"/>
            <p:cNvSpPr>
              <a:spLocks noChangeArrowheads="1"/>
            </p:cNvSpPr>
            <p:nvPr/>
          </p:nvSpPr>
          <p:spPr bwMode="auto">
            <a:xfrm>
              <a:off x="3522" y="3045"/>
              <a:ext cx="384" cy="38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16"/>
          <p:cNvGrpSpPr/>
          <p:nvPr/>
        </p:nvGrpSpPr>
        <p:grpSpPr>
          <a:xfrm>
            <a:off x="4470400" y="2679700"/>
            <a:ext cx="660400" cy="2090738"/>
            <a:chOff x="3984" y="2160"/>
            <a:chExt cx="416" cy="1317"/>
          </a:xfrm>
        </p:grpSpPr>
        <p:sp>
          <p:nvSpPr>
            <p:cNvPr id="5204" name="Freeform 17"/>
            <p:cNvSpPr/>
            <p:nvPr/>
          </p:nvSpPr>
          <p:spPr>
            <a:xfrm>
              <a:off x="3984" y="2160"/>
              <a:ext cx="416" cy="960"/>
            </a:xfrm>
            <a:custGeom>
              <a:avLst/>
              <a:gdLst>
                <a:gd name="txL" fmla="*/ 0 w 496"/>
                <a:gd name="txT" fmla="*/ 0 h 720"/>
                <a:gd name="txR" fmla="*/ 496 w 496"/>
                <a:gd name="txB" fmla="*/ 720 h 720"/>
              </a:gdLst>
              <a:ahLst/>
              <a:cxnLst>
                <a:cxn ang="0">
                  <a:pos x="55" y="0"/>
                </a:cxn>
                <a:cxn ang="0">
                  <a:pos x="7" y="635"/>
                </a:cxn>
                <a:cxn ang="0">
                  <a:pos x="95" y="1280"/>
                </a:cxn>
                <a:cxn ang="0">
                  <a:pos x="7" y="1919"/>
                </a:cxn>
                <a:cxn ang="0">
                  <a:pos x="95" y="2559"/>
                </a:cxn>
                <a:cxn ang="0">
                  <a:pos x="7" y="3199"/>
                </a:cxn>
                <a:cxn ang="0">
                  <a:pos x="95" y="3840"/>
                </a:cxn>
                <a:cxn ang="0">
                  <a:pos x="7" y="4473"/>
                </a:cxn>
                <a:cxn ang="0">
                  <a:pos x="95" y="5120"/>
                </a:cxn>
                <a:cxn ang="0">
                  <a:pos x="7" y="5753"/>
                </a:cxn>
                <a:cxn ang="0">
                  <a:pos x="95" y="6388"/>
                </a:cxn>
                <a:cxn ang="0">
                  <a:pos x="7" y="7033"/>
                </a:cxn>
                <a:cxn ang="0">
                  <a:pos x="95" y="7671"/>
                </a:cxn>
                <a:cxn ang="0">
                  <a:pos x="7" y="8308"/>
                </a:cxn>
                <a:cxn ang="0">
                  <a:pos x="95" y="8951"/>
                </a:cxn>
                <a:cxn ang="0">
                  <a:pos x="46" y="9593"/>
                </a:cxn>
              </a:cxnLst>
              <a:rect l="txL" t="txT" r="txR" b="txB"/>
              <a:pathLst>
                <a:path w="496" h="720">
                  <a:moveTo>
                    <a:pt x="272" y="0"/>
                  </a:moveTo>
                  <a:cubicBezTo>
                    <a:pt x="136" y="16"/>
                    <a:pt x="0" y="32"/>
                    <a:pt x="32" y="48"/>
                  </a:cubicBezTo>
                  <a:cubicBezTo>
                    <a:pt x="64" y="64"/>
                    <a:pt x="464" y="80"/>
                    <a:pt x="464" y="96"/>
                  </a:cubicBezTo>
                  <a:cubicBezTo>
                    <a:pt x="464" y="112"/>
                    <a:pt x="32" y="128"/>
                    <a:pt x="32" y="144"/>
                  </a:cubicBezTo>
                  <a:cubicBezTo>
                    <a:pt x="32" y="160"/>
                    <a:pt x="464" y="176"/>
                    <a:pt x="464" y="192"/>
                  </a:cubicBezTo>
                  <a:cubicBezTo>
                    <a:pt x="464" y="208"/>
                    <a:pt x="32" y="224"/>
                    <a:pt x="32" y="240"/>
                  </a:cubicBezTo>
                  <a:cubicBezTo>
                    <a:pt x="32" y="256"/>
                    <a:pt x="464" y="272"/>
                    <a:pt x="464" y="288"/>
                  </a:cubicBezTo>
                  <a:cubicBezTo>
                    <a:pt x="464" y="304"/>
                    <a:pt x="32" y="320"/>
                    <a:pt x="32" y="336"/>
                  </a:cubicBezTo>
                  <a:cubicBezTo>
                    <a:pt x="32" y="352"/>
                    <a:pt x="464" y="368"/>
                    <a:pt x="464" y="384"/>
                  </a:cubicBezTo>
                  <a:cubicBezTo>
                    <a:pt x="464" y="400"/>
                    <a:pt x="32" y="416"/>
                    <a:pt x="32" y="432"/>
                  </a:cubicBezTo>
                  <a:cubicBezTo>
                    <a:pt x="32" y="448"/>
                    <a:pt x="464" y="464"/>
                    <a:pt x="464" y="480"/>
                  </a:cubicBezTo>
                  <a:cubicBezTo>
                    <a:pt x="464" y="496"/>
                    <a:pt x="32" y="512"/>
                    <a:pt x="32" y="528"/>
                  </a:cubicBezTo>
                  <a:cubicBezTo>
                    <a:pt x="32" y="544"/>
                    <a:pt x="464" y="560"/>
                    <a:pt x="464" y="576"/>
                  </a:cubicBezTo>
                  <a:cubicBezTo>
                    <a:pt x="464" y="592"/>
                    <a:pt x="32" y="608"/>
                    <a:pt x="32" y="624"/>
                  </a:cubicBezTo>
                  <a:cubicBezTo>
                    <a:pt x="32" y="640"/>
                    <a:pt x="432" y="656"/>
                    <a:pt x="464" y="672"/>
                  </a:cubicBezTo>
                  <a:cubicBezTo>
                    <a:pt x="496" y="688"/>
                    <a:pt x="264" y="712"/>
                    <a:pt x="224" y="720"/>
                  </a:cubicBezTo>
                </a:path>
              </a:pathLst>
            </a:custGeom>
            <a:noFill/>
            <a:ln w="57150" cap="flat" cmpd="sng">
              <a:solidFill>
                <a:srgbClr val="4D4D4D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54994" name="Oval 18"/>
            <p:cNvSpPr>
              <a:spLocks noChangeArrowheads="1"/>
            </p:cNvSpPr>
            <p:nvPr/>
          </p:nvSpPr>
          <p:spPr bwMode="auto">
            <a:xfrm>
              <a:off x="3996" y="3093"/>
              <a:ext cx="384" cy="38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19"/>
          <p:cNvGrpSpPr/>
          <p:nvPr/>
        </p:nvGrpSpPr>
        <p:grpSpPr>
          <a:xfrm>
            <a:off x="4470400" y="2679700"/>
            <a:ext cx="660400" cy="2243138"/>
            <a:chOff x="4608" y="1968"/>
            <a:chExt cx="416" cy="1413"/>
          </a:xfrm>
        </p:grpSpPr>
        <p:sp>
          <p:nvSpPr>
            <p:cNvPr id="5202" name="Freeform 20"/>
            <p:cNvSpPr/>
            <p:nvPr/>
          </p:nvSpPr>
          <p:spPr>
            <a:xfrm>
              <a:off x="4608" y="1968"/>
              <a:ext cx="416" cy="1056"/>
            </a:xfrm>
            <a:custGeom>
              <a:avLst/>
              <a:gdLst>
                <a:gd name="txL" fmla="*/ 0 w 496"/>
                <a:gd name="txT" fmla="*/ 0 h 720"/>
                <a:gd name="txR" fmla="*/ 496 w 496"/>
                <a:gd name="txB" fmla="*/ 720 h 720"/>
              </a:gdLst>
              <a:ahLst/>
              <a:cxnLst>
                <a:cxn ang="0">
                  <a:pos x="55" y="0"/>
                </a:cxn>
                <a:cxn ang="0">
                  <a:pos x="7" y="1499"/>
                </a:cxn>
                <a:cxn ang="0">
                  <a:pos x="95" y="3027"/>
                </a:cxn>
                <a:cxn ang="0">
                  <a:pos x="7" y="4509"/>
                </a:cxn>
                <a:cxn ang="0">
                  <a:pos x="95" y="6038"/>
                </a:cxn>
                <a:cxn ang="0">
                  <a:pos x="7" y="7533"/>
                </a:cxn>
                <a:cxn ang="0">
                  <a:pos x="95" y="9041"/>
                </a:cxn>
                <a:cxn ang="0">
                  <a:pos x="7" y="10553"/>
                </a:cxn>
                <a:cxn ang="0">
                  <a:pos x="95" y="12055"/>
                </a:cxn>
                <a:cxn ang="0">
                  <a:pos x="7" y="13583"/>
                </a:cxn>
                <a:cxn ang="0">
                  <a:pos x="95" y="15082"/>
                </a:cxn>
                <a:cxn ang="0">
                  <a:pos x="7" y="16576"/>
                </a:cxn>
                <a:cxn ang="0">
                  <a:pos x="95" y="18087"/>
                </a:cxn>
                <a:cxn ang="0">
                  <a:pos x="7" y="19586"/>
                </a:cxn>
                <a:cxn ang="0">
                  <a:pos x="95" y="21113"/>
                </a:cxn>
                <a:cxn ang="0">
                  <a:pos x="46" y="22615"/>
                </a:cxn>
              </a:cxnLst>
              <a:rect l="txL" t="txT" r="txR" b="txB"/>
              <a:pathLst>
                <a:path w="496" h="720">
                  <a:moveTo>
                    <a:pt x="272" y="0"/>
                  </a:moveTo>
                  <a:cubicBezTo>
                    <a:pt x="136" y="16"/>
                    <a:pt x="0" y="32"/>
                    <a:pt x="32" y="48"/>
                  </a:cubicBezTo>
                  <a:cubicBezTo>
                    <a:pt x="64" y="64"/>
                    <a:pt x="464" y="80"/>
                    <a:pt x="464" y="96"/>
                  </a:cubicBezTo>
                  <a:cubicBezTo>
                    <a:pt x="464" y="112"/>
                    <a:pt x="32" y="128"/>
                    <a:pt x="32" y="144"/>
                  </a:cubicBezTo>
                  <a:cubicBezTo>
                    <a:pt x="32" y="160"/>
                    <a:pt x="464" y="176"/>
                    <a:pt x="464" y="192"/>
                  </a:cubicBezTo>
                  <a:cubicBezTo>
                    <a:pt x="464" y="208"/>
                    <a:pt x="32" y="224"/>
                    <a:pt x="32" y="240"/>
                  </a:cubicBezTo>
                  <a:cubicBezTo>
                    <a:pt x="32" y="256"/>
                    <a:pt x="464" y="272"/>
                    <a:pt x="464" y="288"/>
                  </a:cubicBezTo>
                  <a:cubicBezTo>
                    <a:pt x="464" y="304"/>
                    <a:pt x="32" y="320"/>
                    <a:pt x="32" y="336"/>
                  </a:cubicBezTo>
                  <a:cubicBezTo>
                    <a:pt x="32" y="352"/>
                    <a:pt x="464" y="368"/>
                    <a:pt x="464" y="384"/>
                  </a:cubicBezTo>
                  <a:cubicBezTo>
                    <a:pt x="464" y="400"/>
                    <a:pt x="32" y="416"/>
                    <a:pt x="32" y="432"/>
                  </a:cubicBezTo>
                  <a:cubicBezTo>
                    <a:pt x="32" y="448"/>
                    <a:pt x="464" y="464"/>
                    <a:pt x="464" y="480"/>
                  </a:cubicBezTo>
                  <a:cubicBezTo>
                    <a:pt x="464" y="496"/>
                    <a:pt x="32" y="512"/>
                    <a:pt x="32" y="528"/>
                  </a:cubicBezTo>
                  <a:cubicBezTo>
                    <a:pt x="32" y="544"/>
                    <a:pt x="464" y="560"/>
                    <a:pt x="464" y="576"/>
                  </a:cubicBezTo>
                  <a:cubicBezTo>
                    <a:pt x="464" y="592"/>
                    <a:pt x="32" y="608"/>
                    <a:pt x="32" y="624"/>
                  </a:cubicBezTo>
                  <a:cubicBezTo>
                    <a:pt x="32" y="640"/>
                    <a:pt x="432" y="656"/>
                    <a:pt x="464" y="672"/>
                  </a:cubicBezTo>
                  <a:cubicBezTo>
                    <a:pt x="496" y="688"/>
                    <a:pt x="264" y="712"/>
                    <a:pt x="224" y="720"/>
                  </a:cubicBezTo>
                </a:path>
              </a:pathLst>
            </a:custGeom>
            <a:noFill/>
            <a:ln w="57150" cap="flat" cmpd="sng">
              <a:solidFill>
                <a:srgbClr val="4D4D4D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54997" name="Oval 21"/>
            <p:cNvSpPr>
              <a:spLocks noChangeArrowheads="1"/>
            </p:cNvSpPr>
            <p:nvPr/>
          </p:nvSpPr>
          <p:spPr bwMode="auto">
            <a:xfrm>
              <a:off x="4626" y="2997"/>
              <a:ext cx="384" cy="38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22"/>
          <p:cNvGrpSpPr/>
          <p:nvPr/>
        </p:nvGrpSpPr>
        <p:grpSpPr>
          <a:xfrm>
            <a:off x="4470400" y="2679700"/>
            <a:ext cx="660400" cy="2381250"/>
            <a:chOff x="3630" y="1632"/>
            <a:chExt cx="416" cy="1500"/>
          </a:xfrm>
        </p:grpSpPr>
        <p:sp>
          <p:nvSpPr>
            <p:cNvPr id="5200" name="Freeform 23"/>
            <p:cNvSpPr/>
            <p:nvPr/>
          </p:nvSpPr>
          <p:spPr>
            <a:xfrm>
              <a:off x="3630" y="1632"/>
              <a:ext cx="416" cy="1152"/>
            </a:xfrm>
            <a:custGeom>
              <a:avLst/>
              <a:gdLst>
                <a:gd name="txL" fmla="*/ 0 w 496"/>
                <a:gd name="txT" fmla="*/ 0 h 720"/>
                <a:gd name="txR" fmla="*/ 496 w 496"/>
                <a:gd name="txB" fmla="*/ 720 h 720"/>
              </a:gdLst>
              <a:ahLst/>
              <a:cxnLst>
                <a:cxn ang="0">
                  <a:pos x="55" y="0"/>
                </a:cxn>
                <a:cxn ang="0">
                  <a:pos x="7" y="3302"/>
                </a:cxn>
                <a:cxn ang="0">
                  <a:pos x="95" y="6608"/>
                </a:cxn>
                <a:cxn ang="0">
                  <a:pos x="7" y="9877"/>
                </a:cxn>
                <a:cxn ang="0">
                  <a:pos x="95" y="13194"/>
                </a:cxn>
                <a:cxn ang="0">
                  <a:pos x="7" y="16474"/>
                </a:cxn>
                <a:cxn ang="0">
                  <a:pos x="95" y="19818"/>
                </a:cxn>
                <a:cxn ang="0">
                  <a:pos x="7" y="23122"/>
                </a:cxn>
                <a:cxn ang="0">
                  <a:pos x="95" y="26358"/>
                </a:cxn>
                <a:cxn ang="0">
                  <a:pos x="7" y="29696"/>
                </a:cxn>
                <a:cxn ang="0">
                  <a:pos x="95" y="32989"/>
                </a:cxn>
                <a:cxn ang="0">
                  <a:pos x="7" y="36296"/>
                </a:cxn>
                <a:cxn ang="0">
                  <a:pos x="95" y="39595"/>
                </a:cxn>
                <a:cxn ang="0">
                  <a:pos x="7" y="42870"/>
                </a:cxn>
                <a:cxn ang="0">
                  <a:pos x="95" y="46170"/>
                </a:cxn>
                <a:cxn ang="0">
                  <a:pos x="46" y="49472"/>
                </a:cxn>
              </a:cxnLst>
              <a:rect l="txL" t="txT" r="txR" b="txB"/>
              <a:pathLst>
                <a:path w="496" h="720">
                  <a:moveTo>
                    <a:pt x="272" y="0"/>
                  </a:moveTo>
                  <a:cubicBezTo>
                    <a:pt x="136" y="16"/>
                    <a:pt x="0" y="32"/>
                    <a:pt x="32" y="48"/>
                  </a:cubicBezTo>
                  <a:cubicBezTo>
                    <a:pt x="64" y="64"/>
                    <a:pt x="464" y="80"/>
                    <a:pt x="464" y="96"/>
                  </a:cubicBezTo>
                  <a:cubicBezTo>
                    <a:pt x="464" y="112"/>
                    <a:pt x="32" y="128"/>
                    <a:pt x="32" y="144"/>
                  </a:cubicBezTo>
                  <a:cubicBezTo>
                    <a:pt x="32" y="160"/>
                    <a:pt x="464" y="176"/>
                    <a:pt x="464" y="192"/>
                  </a:cubicBezTo>
                  <a:cubicBezTo>
                    <a:pt x="464" y="208"/>
                    <a:pt x="32" y="224"/>
                    <a:pt x="32" y="240"/>
                  </a:cubicBezTo>
                  <a:cubicBezTo>
                    <a:pt x="32" y="256"/>
                    <a:pt x="464" y="272"/>
                    <a:pt x="464" y="288"/>
                  </a:cubicBezTo>
                  <a:cubicBezTo>
                    <a:pt x="464" y="304"/>
                    <a:pt x="32" y="320"/>
                    <a:pt x="32" y="336"/>
                  </a:cubicBezTo>
                  <a:cubicBezTo>
                    <a:pt x="32" y="352"/>
                    <a:pt x="464" y="368"/>
                    <a:pt x="464" y="384"/>
                  </a:cubicBezTo>
                  <a:cubicBezTo>
                    <a:pt x="464" y="400"/>
                    <a:pt x="32" y="416"/>
                    <a:pt x="32" y="432"/>
                  </a:cubicBezTo>
                  <a:cubicBezTo>
                    <a:pt x="32" y="448"/>
                    <a:pt x="464" y="464"/>
                    <a:pt x="464" y="480"/>
                  </a:cubicBezTo>
                  <a:cubicBezTo>
                    <a:pt x="464" y="496"/>
                    <a:pt x="32" y="512"/>
                    <a:pt x="32" y="528"/>
                  </a:cubicBezTo>
                  <a:cubicBezTo>
                    <a:pt x="32" y="544"/>
                    <a:pt x="464" y="560"/>
                    <a:pt x="464" y="576"/>
                  </a:cubicBezTo>
                  <a:cubicBezTo>
                    <a:pt x="464" y="592"/>
                    <a:pt x="32" y="608"/>
                    <a:pt x="32" y="624"/>
                  </a:cubicBezTo>
                  <a:cubicBezTo>
                    <a:pt x="32" y="640"/>
                    <a:pt x="432" y="656"/>
                    <a:pt x="464" y="672"/>
                  </a:cubicBezTo>
                  <a:cubicBezTo>
                    <a:pt x="496" y="688"/>
                    <a:pt x="264" y="712"/>
                    <a:pt x="224" y="720"/>
                  </a:cubicBezTo>
                </a:path>
              </a:pathLst>
            </a:custGeom>
            <a:noFill/>
            <a:ln w="57150" cap="flat" cmpd="sng">
              <a:solidFill>
                <a:srgbClr val="4D4D4D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55000" name="Oval 24"/>
            <p:cNvSpPr>
              <a:spLocks noChangeArrowheads="1"/>
            </p:cNvSpPr>
            <p:nvPr/>
          </p:nvSpPr>
          <p:spPr bwMode="auto">
            <a:xfrm>
              <a:off x="3648" y="2748"/>
              <a:ext cx="384" cy="38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131" name="Group 25"/>
          <p:cNvGrpSpPr/>
          <p:nvPr/>
        </p:nvGrpSpPr>
        <p:grpSpPr>
          <a:xfrm>
            <a:off x="4414838" y="2562225"/>
            <a:ext cx="762000" cy="152400"/>
            <a:chOff x="576" y="1440"/>
            <a:chExt cx="480" cy="96"/>
          </a:xfrm>
        </p:grpSpPr>
        <p:sp>
          <p:nvSpPr>
            <p:cNvPr id="5198" name="Rectangle 26"/>
            <p:cNvSpPr/>
            <p:nvPr/>
          </p:nvSpPr>
          <p:spPr>
            <a:xfrm>
              <a:off x="576" y="1440"/>
              <a:ext cx="480" cy="48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5199" name="Line 27"/>
            <p:cNvSpPr/>
            <p:nvPr/>
          </p:nvSpPr>
          <p:spPr>
            <a:xfrm>
              <a:off x="816" y="1488"/>
              <a:ext cx="0" cy="48"/>
            </a:xfrm>
            <a:prstGeom prst="line">
              <a:avLst/>
            </a:prstGeom>
            <a:ln w="57150" cap="flat" cmpd="sng">
              <a:solidFill>
                <a:srgbClr val="4D4D4D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55004" name="Line 28"/>
          <p:cNvSpPr/>
          <p:nvPr/>
        </p:nvSpPr>
        <p:spPr>
          <a:xfrm>
            <a:off x="3581400" y="3505200"/>
            <a:ext cx="0" cy="9906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255005" name="Line 29"/>
          <p:cNvSpPr/>
          <p:nvPr/>
        </p:nvSpPr>
        <p:spPr>
          <a:xfrm>
            <a:off x="3581400" y="2667000"/>
            <a:ext cx="0" cy="8382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255006" name="Line 30"/>
          <p:cNvSpPr/>
          <p:nvPr/>
        </p:nvSpPr>
        <p:spPr>
          <a:xfrm>
            <a:off x="2514600" y="2667000"/>
            <a:ext cx="22431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255007" name="Line 31"/>
          <p:cNvSpPr/>
          <p:nvPr/>
        </p:nvSpPr>
        <p:spPr>
          <a:xfrm>
            <a:off x="2514600" y="3505200"/>
            <a:ext cx="22431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255008" name="Line 32"/>
          <p:cNvSpPr/>
          <p:nvPr/>
        </p:nvSpPr>
        <p:spPr>
          <a:xfrm>
            <a:off x="2514600" y="4495800"/>
            <a:ext cx="22431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255009" name="Text Box 33"/>
          <p:cNvSpPr txBox="1"/>
          <p:nvPr/>
        </p:nvSpPr>
        <p:spPr>
          <a:xfrm>
            <a:off x="3200400" y="2895600"/>
            <a:ext cx="533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dirty="0">
                <a:latin typeface="Arial" panose="020B0604020202020204" pitchFamily="34" charset="0"/>
              </a:rPr>
              <a:t>l</a:t>
            </a:r>
            <a:r>
              <a:rPr sz="2400" b="1" baseline="-25000" dirty="0">
                <a:latin typeface="Arial" panose="020B0604020202020204" pitchFamily="34" charset="0"/>
              </a:rPr>
              <a:t>o</a:t>
            </a:r>
            <a:endParaRPr sz="2400" b="1" dirty="0">
              <a:latin typeface="Arial" panose="020B0604020202020204" pitchFamily="34" charset="0"/>
            </a:endParaRPr>
          </a:p>
        </p:txBody>
      </p:sp>
      <p:sp>
        <p:nvSpPr>
          <p:cNvPr id="255010" name="Text Box 34"/>
          <p:cNvSpPr txBox="1"/>
          <p:nvPr/>
        </p:nvSpPr>
        <p:spPr>
          <a:xfrm>
            <a:off x="3124200" y="3810000"/>
            <a:ext cx="533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∆</a:t>
            </a:r>
            <a:r>
              <a:rPr sz="2400" b="1" dirty="0">
                <a:latin typeface="Arial" panose="020B0604020202020204" pitchFamily="34" charset="0"/>
              </a:rPr>
              <a:t>l</a:t>
            </a:r>
            <a:endParaRPr sz="2400" b="1" dirty="0">
              <a:latin typeface="Arial" panose="020B0604020202020204" pitchFamily="34" charset="0"/>
            </a:endParaRPr>
          </a:p>
        </p:txBody>
      </p:sp>
      <p:sp>
        <p:nvSpPr>
          <p:cNvPr id="255011" name="Line 35"/>
          <p:cNvSpPr/>
          <p:nvPr/>
        </p:nvSpPr>
        <p:spPr>
          <a:xfrm flipV="1">
            <a:off x="4800600" y="3952875"/>
            <a:ext cx="0" cy="533400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55012" name="Line 36"/>
          <p:cNvSpPr/>
          <p:nvPr/>
        </p:nvSpPr>
        <p:spPr>
          <a:xfrm>
            <a:off x="4800600" y="2647950"/>
            <a:ext cx="0" cy="533400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10" name="Group 37"/>
          <p:cNvGrpSpPr/>
          <p:nvPr/>
        </p:nvGrpSpPr>
        <p:grpSpPr>
          <a:xfrm>
            <a:off x="4876800" y="2514600"/>
            <a:ext cx="914400" cy="736601"/>
            <a:chOff x="1152" y="3024"/>
            <a:chExt cx="576" cy="464"/>
          </a:xfrm>
        </p:grpSpPr>
        <p:sp>
          <p:nvSpPr>
            <p:cNvPr id="5195" name="Text Box 38"/>
            <p:cNvSpPr txBox="1"/>
            <p:nvPr/>
          </p:nvSpPr>
          <p:spPr>
            <a:xfrm>
              <a:off x="1488" y="3024"/>
              <a:ext cx="240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5196" name="Text Box 39"/>
            <p:cNvSpPr txBox="1"/>
            <p:nvPr/>
          </p:nvSpPr>
          <p:spPr>
            <a:xfrm>
              <a:off x="1152" y="3120"/>
              <a:ext cx="480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sz="3200" dirty="0">
                  <a:solidFill>
                    <a:srgbClr val="FF3300"/>
                  </a:solidFill>
                  <a:latin typeface="Arial" panose="020B0604020202020204" pitchFamily="34" charset="0"/>
                </a:rPr>
                <a:t>F</a:t>
              </a:r>
              <a:r>
                <a:rPr sz="3200" baseline="-25000" dirty="0">
                  <a:solidFill>
                    <a:srgbClr val="FF3300"/>
                  </a:solidFill>
                  <a:latin typeface="Arial" panose="020B0604020202020204" pitchFamily="34" charset="0"/>
                </a:rPr>
                <a:t>đh</a:t>
              </a:r>
              <a:endParaRPr sz="3200" dirty="0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97" name="Line 40"/>
            <p:cNvSpPr/>
            <p:nvPr/>
          </p:nvSpPr>
          <p:spPr>
            <a:xfrm flipV="1">
              <a:off x="1209" y="3159"/>
              <a:ext cx="240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11" name="Group 41"/>
          <p:cNvGrpSpPr/>
          <p:nvPr/>
        </p:nvGrpSpPr>
        <p:grpSpPr>
          <a:xfrm>
            <a:off x="4876800" y="3763963"/>
            <a:ext cx="914400" cy="736599"/>
            <a:chOff x="1152" y="3024"/>
            <a:chExt cx="576" cy="464"/>
          </a:xfrm>
        </p:grpSpPr>
        <p:sp>
          <p:nvSpPr>
            <p:cNvPr id="5192" name="Text Box 42"/>
            <p:cNvSpPr txBox="1"/>
            <p:nvPr/>
          </p:nvSpPr>
          <p:spPr>
            <a:xfrm>
              <a:off x="1488" y="3024"/>
              <a:ext cx="240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5193" name="Text Box 43"/>
            <p:cNvSpPr txBox="1"/>
            <p:nvPr/>
          </p:nvSpPr>
          <p:spPr>
            <a:xfrm>
              <a:off x="1152" y="3120"/>
              <a:ext cx="480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sz="3200" dirty="0">
                  <a:solidFill>
                    <a:srgbClr val="FF3300"/>
                  </a:solidFill>
                  <a:latin typeface="Arial" panose="020B0604020202020204" pitchFamily="34" charset="0"/>
                </a:rPr>
                <a:t>F</a:t>
              </a:r>
              <a:r>
                <a:rPr sz="3200" baseline="-25000" dirty="0">
                  <a:solidFill>
                    <a:srgbClr val="FF3300"/>
                  </a:solidFill>
                  <a:latin typeface="Arial" panose="020B0604020202020204" pitchFamily="34" charset="0"/>
                </a:rPr>
                <a:t>đh</a:t>
              </a:r>
              <a:endParaRPr sz="3200" dirty="0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94" name="Line 44"/>
            <p:cNvSpPr/>
            <p:nvPr/>
          </p:nvSpPr>
          <p:spPr>
            <a:xfrm flipV="1">
              <a:off x="1209" y="3159"/>
              <a:ext cx="240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255021" name="Line 45"/>
          <p:cNvSpPr/>
          <p:nvPr/>
        </p:nvSpPr>
        <p:spPr>
          <a:xfrm>
            <a:off x="8034338" y="2819400"/>
            <a:ext cx="0" cy="18288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255022" name="Line 46"/>
          <p:cNvSpPr/>
          <p:nvPr/>
        </p:nvSpPr>
        <p:spPr>
          <a:xfrm>
            <a:off x="8110538" y="2819400"/>
            <a:ext cx="0" cy="9144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255023" name="Line 47"/>
          <p:cNvSpPr/>
          <p:nvPr/>
        </p:nvSpPr>
        <p:spPr>
          <a:xfrm>
            <a:off x="7043738" y="2819400"/>
            <a:ext cx="224313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255024" name="Line 48"/>
          <p:cNvSpPr/>
          <p:nvPr/>
        </p:nvSpPr>
        <p:spPr>
          <a:xfrm>
            <a:off x="7010400" y="3748088"/>
            <a:ext cx="22431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255025" name="Line 49"/>
          <p:cNvSpPr/>
          <p:nvPr/>
        </p:nvSpPr>
        <p:spPr>
          <a:xfrm>
            <a:off x="7043738" y="4676775"/>
            <a:ext cx="224313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255026" name="Text Box 50"/>
          <p:cNvSpPr txBox="1"/>
          <p:nvPr/>
        </p:nvSpPr>
        <p:spPr>
          <a:xfrm>
            <a:off x="7653338" y="3505200"/>
            <a:ext cx="533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dirty="0">
                <a:latin typeface="Arial" panose="020B0604020202020204" pitchFamily="34" charset="0"/>
              </a:rPr>
              <a:t>l</a:t>
            </a:r>
            <a:r>
              <a:rPr sz="2400" b="1" baseline="-25000" dirty="0">
                <a:latin typeface="Arial" panose="020B0604020202020204" pitchFamily="34" charset="0"/>
              </a:rPr>
              <a:t>o</a:t>
            </a:r>
            <a:endParaRPr sz="2400" b="1" dirty="0">
              <a:latin typeface="Arial" panose="020B0604020202020204" pitchFamily="34" charset="0"/>
            </a:endParaRPr>
          </a:p>
        </p:txBody>
      </p:sp>
      <p:sp>
        <p:nvSpPr>
          <p:cNvPr id="255027" name="Text Box 51"/>
          <p:cNvSpPr txBox="1"/>
          <p:nvPr/>
        </p:nvSpPr>
        <p:spPr>
          <a:xfrm>
            <a:off x="8110538" y="3048000"/>
            <a:ext cx="533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∆</a:t>
            </a:r>
            <a:r>
              <a:rPr sz="2400" b="1" dirty="0">
                <a:latin typeface="Arial" panose="020B0604020202020204" pitchFamily="34" charset="0"/>
              </a:rPr>
              <a:t>l</a:t>
            </a:r>
            <a:endParaRPr sz="2400" b="1" dirty="0">
              <a:latin typeface="Arial" panose="020B0604020202020204" pitchFamily="34" charset="0"/>
            </a:endParaRPr>
          </a:p>
        </p:txBody>
      </p:sp>
      <p:grpSp>
        <p:nvGrpSpPr>
          <p:cNvPr id="12" name="Group 52"/>
          <p:cNvGrpSpPr/>
          <p:nvPr/>
        </p:nvGrpSpPr>
        <p:grpSpPr>
          <a:xfrm>
            <a:off x="8948738" y="2819400"/>
            <a:ext cx="762000" cy="1968500"/>
            <a:chOff x="1728" y="1160"/>
            <a:chExt cx="480" cy="1240"/>
          </a:xfrm>
        </p:grpSpPr>
        <p:grpSp>
          <p:nvGrpSpPr>
            <p:cNvPr id="5188" name="Group 53"/>
            <p:cNvGrpSpPr/>
            <p:nvPr/>
          </p:nvGrpSpPr>
          <p:grpSpPr>
            <a:xfrm rot="10800000">
              <a:off x="1728" y="2304"/>
              <a:ext cx="480" cy="96"/>
              <a:chOff x="576" y="1440"/>
              <a:chExt cx="480" cy="96"/>
            </a:xfrm>
          </p:grpSpPr>
          <p:sp>
            <p:nvSpPr>
              <p:cNvPr id="5190" name="Rectangle 54"/>
              <p:cNvSpPr/>
              <p:nvPr/>
            </p:nvSpPr>
            <p:spPr>
              <a:xfrm>
                <a:off x="576" y="1440"/>
                <a:ext cx="480" cy="48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91" name="Line 55"/>
              <p:cNvSpPr/>
              <p:nvPr/>
            </p:nvSpPr>
            <p:spPr>
              <a:xfrm>
                <a:off x="816" y="1488"/>
                <a:ext cx="0" cy="48"/>
              </a:xfrm>
              <a:prstGeom prst="line">
                <a:avLst/>
              </a:prstGeom>
              <a:ln w="57150" cap="flat" cmpd="sng">
                <a:solidFill>
                  <a:srgbClr val="4D4D4D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5189" name="Freeform 56"/>
            <p:cNvSpPr/>
            <p:nvPr/>
          </p:nvSpPr>
          <p:spPr>
            <a:xfrm>
              <a:off x="1760" y="1160"/>
              <a:ext cx="416" cy="1152"/>
            </a:xfrm>
            <a:custGeom>
              <a:avLst/>
              <a:gdLst>
                <a:gd name="txL" fmla="*/ 0 w 496"/>
                <a:gd name="txT" fmla="*/ 0 h 720"/>
                <a:gd name="txR" fmla="*/ 496 w 496"/>
                <a:gd name="txB" fmla="*/ 720 h 720"/>
              </a:gdLst>
              <a:ahLst/>
              <a:cxnLst>
                <a:cxn ang="0">
                  <a:pos x="55" y="0"/>
                </a:cxn>
                <a:cxn ang="0">
                  <a:pos x="7" y="3302"/>
                </a:cxn>
                <a:cxn ang="0">
                  <a:pos x="95" y="6608"/>
                </a:cxn>
                <a:cxn ang="0">
                  <a:pos x="7" y="9877"/>
                </a:cxn>
                <a:cxn ang="0">
                  <a:pos x="95" y="13194"/>
                </a:cxn>
                <a:cxn ang="0">
                  <a:pos x="7" y="16474"/>
                </a:cxn>
                <a:cxn ang="0">
                  <a:pos x="95" y="19818"/>
                </a:cxn>
                <a:cxn ang="0">
                  <a:pos x="7" y="23122"/>
                </a:cxn>
                <a:cxn ang="0">
                  <a:pos x="95" y="26358"/>
                </a:cxn>
                <a:cxn ang="0">
                  <a:pos x="7" y="29696"/>
                </a:cxn>
                <a:cxn ang="0">
                  <a:pos x="95" y="32989"/>
                </a:cxn>
                <a:cxn ang="0">
                  <a:pos x="7" y="36296"/>
                </a:cxn>
                <a:cxn ang="0">
                  <a:pos x="95" y="39595"/>
                </a:cxn>
                <a:cxn ang="0">
                  <a:pos x="7" y="42870"/>
                </a:cxn>
                <a:cxn ang="0">
                  <a:pos x="95" y="46170"/>
                </a:cxn>
                <a:cxn ang="0">
                  <a:pos x="46" y="49472"/>
                </a:cxn>
              </a:cxnLst>
              <a:rect l="txL" t="txT" r="txR" b="txB"/>
              <a:pathLst>
                <a:path w="496" h="720">
                  <a:moveTo>
                    <a:pt x="272" y="0"/>
                  </a:moveTo>
                  <a:cubicBezTo>
                    <a:pt x="136" y="16"/>
                    <a:pt x="0" y="32"/>
                    <a:pt x="32" y="48"/>
                  </a:cubicBezTo>
                  <a:cubicBezTo>
                    <a:pt x="64" y="64"/>
                    <a:pt x="464" y="80"/>
                    <a:pt x="464" y="96"/>
                  </a:cubicBezTo>
                  <a:cubicBezTo>
                    <a:pt x="464" y="112"/>
                    <a:pt x="32" y="128"/>
                    <a:pt x="32" y="144"/>
                  </a:cubicBezTo>
                  <a:cubicBezTo>
                    <a:pt x="32" y="160"/>
                    <a:pt x="464" y="176"/>
                    <a:pt x="464" y="192"/>
                  </a:cubicBezTo>
                  <a:cubicBezTo>
                    <a:pt x="464" y="208"/>
                    <a:pt x="32" y="224"/>
                    <a:pt x="32" y="240"/>
                  </a:cubicBezTo>
                  <a:cubicBezTo>
                    <a:pt x="32" y="256"/>
                    <a:pt x="464" y="272"/>
                    <a:pt x="464" y="288"/>
                  </a:cubicBezTo>
                  <a:cubicBezTo>
                    <a:pt x="464" y="304"/>
                    <a:pt x="32" y="320"/>
                    <a:pt x="32" y="336"/>
                  </a:cubicBezTo>
                  <a:cubicBezTo>
                    <a:pt x="32" y="352"/>
                    <a:pt x="464" y="368"/>
                    <a:pt x="464" y="384"/>
                  </a:cubicBezTo>
                  <a:cubicBezTo>
                    <a:pt x="464" y="400"/>
                    <a:pt x="32" y="416"/>
                    <a:pt x="32" y="432"/>
                  </a:cubicBezTo>
                  <a:cubicBezTo>
                    <a:pt x="32" y="448"/>
                    <a:pt x="464" y="464"/>
                    <a:pt x="464" y="480"/>
                  </a:cubicBezTo>
                  <a:cubicBezTo>
                    <a:pt x="464" y="496"/>
                    <a:pt x="32" y="512"/>
                    <a:pt x="32" y="528"/>
                  </a:cubicBezTo>
                  <a:cubicBezTo>
                    <a:pt x="32" y="544"/>
                    <a:pt x="464" y="560"/>
                    <a:pt x="464" y="576"/>
                  </a:cubicBezTo>
                  <a:cubicBezTo>
                    <a:pt x="464" y="592"/>
                    <a:pt x="32" y="608"/>
                    <a:pt x="32" y="624"/>
                  </a:cubicBezTo>
                  <a:cubicBezTo>
                    <a:pt x="32" y="640"/>
                    <a:pt x="432" y="656"/>
                    <a:pt x="464" y="672"/>
                  </a:cubicBezTo>
                  <a:cubicBezTo>
                    <a:pt x="496" y="688"/>
                    <a:pt x="264" y="712"/>
                    <a:pt x="224" y="720"/>
                  </a:cubicBezTo>
                </a:path>
              </a:pathLst>
            </a:custGeom>
            <a:noFill/>
            <a:ln w="57150" cap="flat" cmpd="sng">
              <a:solidFill>
                <a:srgbClr val="4D4D4D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sp>
        <p:nvSpPr>
          <p:cNvPr id="255033" name="Rectangle 57"/>
          <p:cNvSpPr>
            <a:spLocks noChangeArrowheads="1"/>
          </p:cNvSpPr>
          <p:nvPr/>
        </p:nvSpPr>
        <p:spPr bwMode="auto">
          <a:xfrm>
            <a:off x="7196138" y="2362200"/>
            <a:ext cx="762000" cy="457200"/>
          </a:xfrm>
          <a:prstGeom prst="rect">
            <a:avLst/>
          </a:prstGeom>
          <a:gradFill rotWithShape="1"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4" name="Group 58"/>
          <p:cNvGrpSpPr/>
          <p:nvPr/>
        </p:nvGrpSpPr>
        <p:grpSpPr>
          <a:xfrm>
            <a:off x="8934450" y="2528888"/>
            <a:ext cx="762000" cy="2133600"/>
            <a:chOff x="528" y="1776"/>
            <a:chExt cx="480" cy="1344"/>
          </a:xfrm>
        </p:grpSpPr>
        <p:sp>
          <p:nvSpPr>
            <p:cNvPr id="5186" name="Freeform 59"/>
            <p:cNvSpPr/>
            <p:nvPr/>
          </p:nvSpPr>
          <p:spPr>
            <a:xfrm>
              <a:off x="576" y="2064"/>
              <a:ext cx="416" cy="1056"/>
            </a:xfrm>
            <a:custGeom>
              <a:avLst/>
              <a:gdLst>
                <a:gd name="txL" fmla="*/ 0 w 496"/>
                <a:gd name="txT" fmla="*/ 0 h 720"/>
                <a:gd name="txR" fmla="*/ 496 w 496"/>
                <a:gd name="txB" fmla="*/ 720 h 720"/>
              </a:gdLst>
              <a:ahLst/>
              <a:cxnLst>
                <a:cxn ang="0">
                  <a:pos x="55" y="0"/>
                </a:cxn>
                <a:cxn ang="0">
                  <a:pos x="7" y="1499"/>
                </a:cxn>
                <a:cxn ang="0">
                  <a:pos x="95" y="3027"/>
                </a:cxn>
                <a:cxn ang="0">
                  <a:pos x="7" y="4509"/>
                </a:cxn>
                <a:cxn ang="0">
                  <a:pos x="95" y="6038"/>
                </a:cxn>
                <a:cxn ang="0">
                  <a:pos x="7" y="7533"/>
                </a:cxn>
                <a:cxn ang="0">
                  <a:pos x="95" y="9041"/>
                </a:cxn>
                <a:cxn ang="0">
                  <a:pos x="7" y="10553"/>
                </a:cxn>
                <a:cxn ang="0">
                  <a:pos x="95" y="12055"/>
                </a:cxn>
                <a:cxn ang="0">
                  <a:pos x="7" y="13583"/>
                </a:cxn>
                <a:cxn ang="0">
                  <a:pos x="95" y="15082"/>
                </a:cxn>
                <a:cxn ang="0">
                  <a:pos x="7" y="16576"/>
                </a:cxn>
                <a:cxn ang="0">
                  <a:pos x="95" y="18087"/>
                </a:cxn>
                <a:cxn ang="0">
                  <a:pos x="7" y="19586"/>
                </a:cxn>
                <a:cxn ang="0">
                  <a:pos x="95" y="21113"/>
                </a:cxn>
                <a:cxn ang="0">
                  <a:pos x="46" y="22615"/>
                </a:cxn>
              </a:cxnLst>
              <a:rect l="txL" t="txT" r="txR" b="txB"/>
              <a:pathLst>
                <a:path w="496" h="720">
                  <a:moveTo>
                    <a:pt x="272" y="0"/>
                  </a:moveTo>
                  <a:cubicBezTo>
                    <a:pt x="136" y="16"/>
                    <a:pt x="0" y="32"/>
                    <a:pt x="32" y="48"/>
                  </a:cubicBezTo>
                  <a:cubicBezTo>
                    <a:pt x="64" y="64"/>
                    <a:pt x="464" y="80"/>
                    <a:pt x="464" y="96"/>
                  </a:cubicBezTo>
                  <a:cubicBezTo>
                    <a:pt x="464" y="112"/>
                    <a:pt x="32" y="128"/>
                    <a:pt x="32" y="144"/>
                  </a:cubicBezTo>
                  <a:cubicBezTo>
                    <a:pt x="32" y="160"/>
                    <a:pt x="464" y="176"/>
                    <a:pt x="464" y="192"/>
                  </a:cubicBezTo>
                  <a:cubicBezTo>
                    <a:pt x="464" y="208"/>
                    <a:pt x="32" y="224"/>
                    <a:pt x="32" y="240"/>
                  </a:cubicBezTo>
                  <a:cubicBezTo>
                    <a:pt x="32" y="256"/>
                    <a:pt x="464" y="272"/>
                    <a:pt x="464" y="288"/>
                  </a:cubicBezTo>
                  <a:cubicBezTo>
                    <a:pt x="464" y="304"/>
                    <a:pt x="32" y="320"/>
                    <a:pt x="32" y="336"/>
                  </a:cubicBezTo>
                  <a:cubicBezTo>
                    <a:pt x="32" y="352"/>
                    <a:pt x="464" y="368"/>
                    <a:pt x="464" y="384"/>
                  </a:cubicBezTo>
                  <a:cubicBezTo>
                    <a:pt x="464" y="400"/>
                    <a:pt x="32" y="416"/>
                    <a:pt x="32" y="432"/>
                  </a:cubicBezTo>
                  <a:cubicBezTo>
                    <a:pt x="32" y="448"/>
                    <a:pt x="464" y="464"/>
                    <a:pt x="464" y="480"/>
                  </a:cubicBezTo>
                  <a:cubicBezTo>
                    <a:pt x="464" y="496"/>
                    <a:pt x="32" y="512"/>
                    <a:pt x="32" y="528"/>
                  </a:cubicBezTo>
                  <a:cubicBezTo>
                    <a:pt x="32" y="544"/>
                    <a:pt x="464" y="560"/>
                    <a:pt x="464" y="576"/>
                  </a:cubicBezTo>
                  <a:cubicBezTo>
                    <a:pt x="464" y="592"/>
                    <a:pt x="32" y="608"/>
                    <a:pt x="32" y="624"/>
                  </a:cubicBezTo>
                  <a:cubicBezTo>
                    <a:pt x="32" y="640"/>
                    <a:pt x="432" y="656"/>
                    <a:pt x="464" y="672"/>
                  </a:cubicBezTo>
                  <a:cubicBezTo>
                    <a:pt x="496" y="688"/>
                    <a:pt x="264" y="712"/>
                    <a:pt x="224" y="720"/>
                  </a:cubicBezTo>
                </a:path>
              </a:pathLst>
            </a:custGeom>
            <a:noFill/>
            <a:ln w="57150" cap="flat" cmpd="sng">
              <a:solidFill>
                <a:srgbClr val="4D4D4D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55036" name="Rectangle 60"/>
            <p:cNvSpPr>
              <a:spLocks noChangeArrowheads="1"/>
            </p:cNvSpPr>
            <p:nvPr/>
          </p:nvSpPr>
          <p:spPr bwMode="auto">
            <a:xfrm>
              <a:off x="528" y="1776"/>
              <a:ext cx="480" cy="28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61"/>
          <p:cNvGrpSpPr/>
          <p:nvPr/>
        </p:nvGrpSpPr>
        <p:grpSpPr>
          <a:xfrm>
            <a:off x="8934450" y="2681288"/>
            <a:ext cx="762000" cy="1981200"/>
            <a:chOff x="1824" y="2496"/>
            <a:chExt cx="480" cy="1248"/>
          </a:xfrm>
        </p:grpSpPr>
        <p:sp>
          <p:nvSpPr>
            <p:cNvPr id="5184" name="Freeform 62"/>
            <p:cNvSpPr/>
            <p:nvPr/>
          </p:nvSpPr>
          <p:spPr>
            <a:xfrm>
              <a:off x="1872" y="2784"/>
              <a:ext cx="416" cy="960"/>
            </a:xfrm>
            <a:custGeom>
              <a:avLst/>
              <a:gdLst>
                <a:gd name="txL" fmla="*/ 0 w 496"/>
                <a:gd name="txT" fmla="*/ 0 h 720"/>
                <a:gd name="txR" fmla="*/ 496 w 496"/>
                <a:gd name="txB" fmla="*/ 720 h 720"/>
              </a:gdLst>
              <a:ahLst/>
              <a:cxnLst>
                <a:cxn ang="0">
                  <a:pos x="55" y="0"/>
                </a:cxn>
                <a:cxn ang="0">
                  <a:pos x="7" y="635"/>
                </a:cxn>
                <a:cxn ang="0">
                  <a:pos x="95" y="1280"/>
                </a:cxn>
                <a:cxn ang="0">
                  <a:pos x="7" y="1919"/>
                </a:cxn>
                <a:cxn ang="0">
                  <a:pos x="95" y="2559"/>
                </a:cxn>
                <a:cxn ang="0">
                  <a:pos x="7" y="3199"/>
                </a:cxn>
                <a:cxn ang="0">
                  <a:pos x="95" y="3840"/>
                </a:cxn>
                <a:cxn ang="0">
                  <a:pos x="7" y="4473"/>
                </a:cxn>
                <a:cxn ang="0">
                  <a:pos x="95" y="5120"/>
                </a:cxn>
                <a:cxn ang="0">
                  <a:pos x="7" y="5753"/>
                </a:cxn>
                <a:cxn ang="0">
                  <a:pos x="95" y="6388"/>
                </a:cxn>
                <a:cxn ang="0">
                  <a:pos x="7" y="7033"/>
                </a:cxn>
                <a:cxn ang="0">
                  <a:pos x="95" y="7671"/>
                </a:cxn>
                <a:cxn ang="0">
                  <a:pos x="7" y="8308"/>
                </a:cxn>
                <a:cxn ang="0">
                  <a:pos x="95" y="8951"/>
                </a:cxn>
                <a:cxn ang="0">
                  <a:pos x="46" y="9593"/>
                </a:cxn>
              </a:cxnLst>
              <a:rect l="txL" t="txT" r="txR" b="txB"/>
              <a:pathLst>
                <a:path w="496" h="720">
                  <a:moveTo>
                    <a:pt x="272" y="0"/>
                  </a:moveTo>
                  <a:cubicBezTo>
                    <a:pt x="136" y="16"/>
                    <a:pt x="0" y="32"/>
                    <a:pt x="32" y="48"/>
                  </a:cubicBezTo>
                  <a:cubicBezTo>
                    <a:pt x="64" y="64"/>
                    <a:pt x="464" y="80"/>
                    <a:pt x="464" y="96"/>
                  </a:cubicBezTo>
                  <a:cubicBezTo>
                    <a:pt x="464" y="112"/>
                    <a:pt x="32" y="128"/>
                    <a:pt x="32" y="144"/>
                  </a:cubicBezTo>
                  <a:cubicBezTo>
                    <a:pt x="32" y="160"/>
                    <a:pt x="464" y="176"/>
                    <a:pt x="464" y="192"/>
                  </a:cubicBezTo>
                  <a:cubicBezTo>
                    <a:pt x="464" y="208"/>
                    <a:pt x="32" y="224"/>
                    <a:pt x="32" y="240"/>
                  </a:cubicBezTo>
                  <a:cubicBezTo>
                    <a:pt x="32" y="256"/>
                    <a:pt x="464" y="272"/>
                    <a:pt x="464" y="288"/>
                  </a:cubicBezTo>
                  <a:cubicBezTo>
                    <a:pt x="464" y="304"/>
                    <a:pt x="32" y="320"/>
                    <a:pt x="32" y="336"/>
                  </a:cubicBezTo>
                  <a:cubicBezTo>
                    <a:pt x="32" y="352"/>
                    <a:pt x="464" y="368"/>
                    <a:pt x="464" y="384"/>
                  </a:cubicBezTo>
                  <a:cubicBezTo>
                    <a:pt x="464" y="400"/>
                    <a:pt x="32" y="416"/>
                    <a:pt x="32" y="432"/>
                  </a:cubicBezTo>
                  <a:cubicBezTo>
                    <a:pt x="32" y="448"/>
                    <a:pt x="464" y="464"/>
                    <a:pt x="464" y="480"/>
                  </a:cubicBezTo>
                  <a:cubicBezTo>
                    <a:pt x="464" y="496"/>
                    <a:pt x="32" y="512"/>
                    <a:pt x="32" y="528"/>
                  </a:cubicBezTo>
                  <a:cubicBezTo>
                    <a:pt x="32" y="544"/>
                    <a:pt x="464" y="560"/>
                    <a:pt x="464" y="576"/>
                  </a:cubicBezTo>
                  <a:cubicBezTo>
                    <a:pt x="464" y="592"/>
                    <a:pt x="32" y="608"/>
                    <a:pt x="32" y="624"/>
                  </a:cubicBezTo>
                  <a:cubicBezTo>
                    <a:pt x="32" y="640"/>
                    <a:pt x="432" y="656"/>
                    <a:pt x="464" y="672"/>
                  </a:cubicBezTo>
                  <a:cubicBezTo>
                    <a:pt x="496" y="688"/>
                    <a:pt x="264" y="712"/>
                    <a:pt x="224" y="720"/>
                  </a:cubicBezTo>
                </a:path>
              </a:pathLst>
            </a:custGeom>
            <a:noFill/>
            <a:ln w="57150" cap="flat" cmpd="sng">
              <a:solidFill>
                <a:srgbClr val="4D4D4D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55039" name="Rectangle 63"/>
            <p:cNvSpPr>
              <a:spLocks noChangeArrowheads="1"/>
            </p:cNvSpPr>
            <p:nvPr/>
          </p:nvSpPr>
          <p:spPr bwMode="auto">
            <a:xfrm>
              <a:off x="1824" y="2496"/>
              <a:ext cx="480" cy="28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6" name="Group 64"/>
          <p:cNvGrpSpPr/>
          <p:nvPr/>
        </p:nvGrpSpPr>
        <p:grpSpPr>
          <a:xfrm>
            <a:off x="8934450" y="2833688"/>
            <a:ext cx="762000" cy="1828800"/>
            <a:chOff x="1776" y="2544"/>
            <a:chExt cx="480" cy="1152"/>
          </a:xfrm>
        </p:grpSpPr>
        <p:sp>
          <p:nvSpPr>
            <p:cNvPr id="5182" name="Freeform 65"/>
            <p:cNvSpPr/>
            <p:nvPr/>
          </p:nvSpPr>
          <p:spPr>
            <a:xfrm>
              <a:off x="1824" y="2832"/>
              <a:ext cx="416" cy="864"/>
            </a:xfrm>
            <a:custGeom>
              <a:avLst/>
              <a:gdLst>
                <a:gd name="txL" fmla="*/ 0 w 496"/>
                <a:gd name="txT" fmla="*/ 0 h 720"/>
                <a:gd name="txR" fmla="*/ 496 w 496"/>
                <a:gd name="txB" fmla="*/ 720 h 720"/>
              </a:gdLst>
              <a:ahLst/>
              <a:cxnLst>
                <a:cxn ang="0">
                  <a:pos x="55" y="0"/>
                </a:cxn>
                <a:cxn ang="0">
                  <a:pos x="7" y="251"/>
                </a:cxn>
                <a:cxn ang="0">
                  <a:pos x="95" y="496"/>
                </a:cxn>
                <a:cxn ang="0">
                  <a:pos x="7" y="746"/>
                </a:cxn>
                <a:cxn ang="0">
                  <a:pos x="95" y="986"/>
                </a:cxn>
                <a:cxn ang="0">
                  <a:pos x="7" y="1241"/>
                </a:cxn>
                <a:cxn ang="0">
                  <a:pos x="95" y="1489"/>
                </a:cxn>
                <a:cxn ang="0">
                  <a:pos x="7" y="1734"/>
                </a:cxn>
                <a:cxn ang="0">
                  <a:pos x="95" y="1981"/>
                </a:cxn>
                <a:cxn ang="0">
                  <a:pos x="7" y="2227"/>
                </a:cxn>
                <a:cxn ang="0">
                  <a:pos x="95" y="2477"/>
                </a:cxn>
                <a:cxn ang="0">
                  <a:pos x="7" y="2728"/>
                </a:cxn>
                <a:cxn ang="0">
                  <a:pos x="95" y="2972"/>
                </a:cxn>
                <a:cxn ang="0">
                  <a:pos x="7" y="3223"/>
                </a:cxn>
                <a:cxn ang="0">
                  <a:pos x="95" y="3463"/>
                </a:cxn>
                <a:cxn ang="0">
                  <a:pos x="46" y="3715"/>
                </a:cxn>
              </a:cxnLst>
              <a:rect l="txL" t="txT" r="txR" b="txB"/>
              <a:pathLst>
                <a:path w="496" h="720">
                  <a:moveTo>
                    <a:pt x="272" y="0"/>
                  </a:moveTo>
                  <a:cubicBezTo>
                    <a:pt x="136" y="16"/>
                    <a:pt x="0" y="32"/>
                    <a:pt x="32" y="48"/>
                  </a:cubicBezTo>
                  <a:cubicBezTo>
                    <a:pt x="64" y="64"/>
                    <a:pt x="464" y="80"/>
                    <a:pt x="464" y="96"/>
                  </a:cubicBezTo>
                  <a:cubicBezTo>
                    <a:pt x="464" y="112"/>
                    <a:pt x="32" y="128"/>
                    <a:pt x="32" y="144"/>
                  </a:cubicBezTo>
                  <a:cubicBezTo>
                    <a:pt x="32" y="160"/>
                    <a:pt x="464" y="176"/>
                    <a:pt x="464" y="192"/>
                  </a:cubicBezTo>
                  <a:cubicBezTo>
                    <a:pt x="464" y="208"/>
                    <a:pt x="32" y="224"/>
                    <a:pt x="32" y="240"/>
                  </a:cubicBezTo>
                  <a:cubicBezTo>
                    <a:pt x="32" y="256"/>
                    <a:pt x="464" y="272"/>
                    <a:pt x="464" y="288"/>
                  </a:cubicBezTo>
                  <a:cubicBezTo>
                    <a:pt x="464" y="304"/>
                    <a:pt x="32" y="320"/>
                    <a:pt x="32" y="336"/>
                  </a:cubicBezTo>
                  <a:cubicBezTo>
                    <a:pt x="32" y="352"/>
                    <a:pt x="464" y="368"/>
                    <a:pt x="464" y="384"/>
                  </a:cubicBezTo>
                  <a:cubicBezTo>
                    <a:pt x="464" y="400"/>
                    <a:pt x="32" y="416"/>
                    <a:pt x="32" y="432"/>
                  </a:cubicBezTo>
                  <a:cubicBezTo>
                    <a:pt x="32" y="448"/>
                    <a:pt x="464" y="464"/>
                    <a:pt x="464" y="480"/>
                  </a:cubicBezTo>
                  <a:cubicBezTo>
                    <a:pt x="464" y="496"/>
                    <a:pt x="32" y="512"/>
                    <a:pt x="32" y="528"/>
                  </a:cubicBezTo>
                  <a:cubicBezTo>
                    <a:pt x="32" y="544"/>
                    <a:pt x="464" y="560"/>
                    <a:pt x="464" y="576"/>
                  </a:cubicBezTo>
                  <a:cubicBezTo>
                    <a:pt x="464" y="592"/>
                    <a:pt x="32" y="608"/>
                    <a:pt x="32" y="624"/>
                  </a:cubicBezTo>
                  <a:cubicBezTo>
                    <a:pt x="32" y="640"/>
                    <a:pt x="432" y="656"/>
                    <a:pt x="464" y="672"/>
                  </a:cubicBezTo>
                  <a:cubicBezTo>
                    <a:pt x="496" y="688"/>
                    <a:pt x="264" y="712"/>
                    <a:pt x="224" y="720"/>
                  </a:cubicBezTo>
                </a:path>
              </a:pathLst>
            </a:custGeom>
            <a:noFill/>
            <a:ln w="57150" cap="flat" cmpd="sng">
              <a:solidFill>
                <a:srgbClr val="4D4D4D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55042" name="Rectangle 66"/>
            <p:cNvSpPr>
              <a:spLocks noChangeArrowheads="1"/>
            </p:cNvSpPr>
            <p:nvPr/>
          </p:nvSpPr>
          <p:spPr bwMode="auto">
            <a:xfrm>
              <a:off x="1776" y="2544"/>
              <a:ext cx="480" cy="28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67"/>
          <p:cNvGrpSpPr/>
          <p:nvPr/>
        </p:nvGrpSpPr>
        <p:grpSpPr>
          <a:xfrm>
            <a:off x="8934450" y="2986088"/>
            <a:ext cx="762000" cy="1676400"/>
            <a:chOff x="1536" y="3264"/>
            <a:chExt cx="480" cy="1056"/>
          </a:xfrm>
        </p:grpSpPr>
        <p:sp>
          <p:nvSpPr>
            <p:cNvPr id="5180" name="Freeform 68"/>
            <p:cNvSpPr/>
            <p:nvPr/>
          </p:nvSpPr>
          <p:spPr>
            <a:xfrm>
              <a:off x="1584" y="3552"/>
              <a:ext cx="416" cy="768"/>
            </a:xfrm>
            <a:custGeom>
              <a:avLst/>
              <a:gdLst>
                <a:gd name="txL" fmla="*/ 0 w 496"/>
                <a:gd name="txT" fmla="*/ 0 h 720"/>
                <a:gd name="txR" fmla="*/ 496 w 496"/>
                <a:gd name="txB" fmla="*/ 720 h 720"/>
              </a:gdLst>
              <a:ahLst/>
              <a:cxnLst>
                <a:cxn ang="0">
                  <a:pos x="55" y="0"/>
                </a:cxn>
                <a:cxn ang="0">
                  <a:pos x="7" y="85"/>
                </a:cxn>
                <a:cxn ang="0">
                  <a:pos x="95" y="171"/>
                </a:cxn>
                <a:cxn ang="0">
                  <a:pos x="7" y="257"/>
                </a:cxn>
                <a:cxn ang="0">
                  <a:pos x="95" y="346"/>
                </a:cxn>
                <a:cxn ang="0">
                  <a:pos x="7" y="429"/>
                </a:cxn>
                <a:cxn ang="0">
                  <a:pos x="95" y="513"/>
                </a:cxn>
                <a:cxn ang="0">
                  <a:pos x="7" y="599"/>
                </a:cxn>
                <a:cxn ang="0">
                  <a:pos x="95" y="686"/>
                </a:cxn>
                <a:cxn ang="0">
                  <a:pos x="7" y="772"/>
                </a:cxn>
                <a:cxn ang="0">
                  <a:pos x="95" y="857"/>
                </a:cxn>
                <a:cxn ang="0">
                  <a:pos x="7" y="945"/>
                </a:cxn>
                <a:cxn ang="0">
                  <a:pos x="95" y="1030"/>
                </a:cxn>
                <a:cxn ang="0">
                  <a:pos x="7" y="1114"/>
                </a:cxn>
                <a:cxn ang="0">
                  <a:pos x="95" y="1201"/>
                </a:cxn>
                <a:cxn ang="0">
                  <a:pos x="46" y="1286"/>
                </a:cxn>
              </a:cxnLst>
              <a:rect l="txL" t="txT" r="txR" b="txB"/>
              <a:pathLst>
                <a:path w="496" h="720">
                  <a:moveTo>
                    <a:pt x="272" y="0"/>
                  </a:moveTo>
                  <a:cubicBezTo>
                    <a:pt x="136" y="16"/>
                    <a:pt x="0" y="32"/>
                    <a:pt x="32" y="48"/>
                  </a:cubicBezTo>
                  <a:cubicBezTo>
                    <a:pt x="64" y="64"/>
                    <a:pt x="464" y="80"/>
                    <a:pt x="464" y="96"/>
                  </a:cubicBezTo>
                  <a:cubicBezTo>
                    <a:pt x="464" y="112"/>
                    <a:pt x="32" y="128"/>
                    <a:pt x="32" y="144"/>
                  </a:cubicBezTo>
                  <a:cubicBezTo>
                    <a:pt x="32" y="160"/>
                    <a:pt x="464" y="176"/>
                    <a:pt x="464" y="192"/>
                  </a:cubicBezTo>
                  <a:cubicBezTo>
                    <a:pt x="464" y="208"/>
                    <a:pt x="32" y="224"/>
                    <a:pt x="32" y="240"/>
                  </a:cubicBezTo>
                  <a:cubicBezTo>
                    <a:pt x="32" y="256"/>
                    <a:pt x="464" y="272"/>
                    <a:pt x="464" y="288"/>
                  </a:cubicBezTo>
                  <a:cubicBezTo>
                    <a:pt x="464" y="304"/>
                    <a:pt x="32" y="320"/>
                    <a:pt x="32" y="336"/>
                  </a:cubicBezTo>
                  <a:cubicBezTo>
                    <a:pt x="32" y="352"/>
                    <a:pt x="464" y="368"/>
                    <a:pt x="464" y="384"/>
                  </a:cubicBezTo>
                  <a:cubicBezTo>
                    <a:pt x="464" y="400"/>
                    <a:pt x="32" y="416"/>
                    <a:pt x="32" y="432"/>
                  </a:cubicBezTo>
                  <a:cubicBezTo>
                    <a:pt x="32" y="448"/>
                    <a:pt x="464" y="464"/>
                    <a:pt x="464" y="480"/>
                  </a:cubicBezTo>
                  <a:cubicBezTo>
                    <a:pt x="464" y="496"/>
                    <a:pt x="32" y="512"/>
                    <a:pt x="32" y="528"/>
                  </a:cubicBezTo>
                  <a:cubicBezTo>
                    <a:pt x="32" y="544"/>
                    <a:pt x="464" y="560"/>
                    <a:pt x="464" y="576"/>
                  </a:cubicBezTo>
                  <a:cubicBezTo>
                    <a:pt x="464" y="592"/>
                    <a:pt x="32" y="608"/>
                    <a:pt x="32" y="624"/>
                  </a:cubicBezTo>
                  <a:cubicBezTo>
                    <a:pt x="32" y="640"/>
                    <a:pt x="432" y="656"/>
                    <a:pt x="464" y="672"/>
                  </a:cubicBezTo>
                  <a:cubicBezTo>
                    <a:pt x="496" y="688"/>
                    <a:pt x="264" y="712"/>
                    <a:pt x="224" y="720"/>
                  </a:cubicBezTo>
                </a:path>
              </a:pathLst>
            </a:custGeom>
            <a:noFill/>
            <a:ln w="57150" cap="flat" cmpd="sng">
              <a:solidFill>
                <a:srgbClr val="4D4D4D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55045" name="Rectangle 69"/>
            <p:cNvSpPr>
              <a:spLocks noChangeArrowheads="1"/>
            </p:cNvSpPr>
            <p:nvPr/>
          </p:nvSpPr>
          <p:spPr bwMode="auto">
            <a:xfrm>
              <a:off x="1536" y="3264"/>
              <a:ext cx="480" cy="28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8" name="Group 70"/>
          <p:cNvGrpSpPr/>
          <p:nvPr/>
        </p:nvGrpSpPr>
        <p:grpSpPr>
          <a:xfrm>
            <a:off x="8934450" y="3124200"/>
            <a:ext cx="762000" cy="1524000"/>
            <a:chOff x="1968" y="3360"/>
            <a:chExt cx="480" cy="960"/>
          </a:xfrm>
        </p:grpSpPr>
        <p:sp>
          <p:nvSpPr>
            <p:cNvPr id="5178" name="Freeform 71"/>
            <p:cNvSpPr/>
            <p:nvPr/>
          </p:nvSpPr>
          <p:spPr>
            <a:xfrm>
              <a:off x="2016" y="3648"/>
              <a:ext cx="416" cy="672"/>
            </a:xfrm>
            <a:custGeom>
              <a:avLst/>
              <a:gdLst>
                <a:gd name="txL" fmla="*/ 0 w 496"/>
                <a:gd name="txT" fmla="*/ 0 h 720"/>
                <a:gd name="txR" fmla="*/ 496 w 496"/>
                <a:gd name="txB" fmla="*/ 720 h 720"/>
              </a:gdLst>
              <a:ahLst/>
              <a:cxnLst>
                <a:cxn ang="0">
                  <a:pos x="55" y="0"/>
                </a:cxn>
                <a:cxn ang="0">
                  <a:pos x="7" y="26"/>
                </a:cxn>
                <a:cxn ang="0">
                  <a:pos x="95" y="51"/>
                </a:cxn>
                <a:cxn ang="0">
                  <a:pos x="7" y="77"/>
                </a:cxn>
                <a:cxn ang="0">
                  <a:pos x="95" y="104"/>
                </a:cxn>
                <a:cxn ang="0">
                  <a:pos x="7" y="129"/>
                </a:cxn>
                <a:cxn ang="0">
                  <a:pos x="95" y="153"/>
                </a:cxn>
                <a:cxn ang="0">
                  <a:pos x="7" y="180"/>
                </a:cxn>
                <a:cxn ang="0">
                  <a:pos x="95" y="206"/>
                </a:cxn>
                <a:cxn ang="0">
                  <a:pos x="7" y="232"/>
                </a:cxn>
                <a:cxn ang="0">
                  <a:pos x="95" y="258"/>
                </a:cxn>
                <a:cxn ang="0">
                  <a:pos x="7" y="283"/>
                </a:cxn>
                <a:cxn ang="0">
                  <a:pos x="95" y="311"/>
                </a:cxn>
                <a:cxn ang="0">
                  <a:pos x="7" y="335"/>
                </a:cxn>
                <a:cxn ang="0">
                  <a:pos x="95" y="360"/>
                </a:cxn>
                <a:cxn ang="0">
                  <a:pos x="46" y="386"/>
                </a:cxn>
              </a:cxnLst>
              <a:rect l="txL" t="txT" r="txR" b="txB"/>
              <a:pathLst>
                <a:path w="496" h="720">
                  <a:moveTo>
                    <a:pt x="272" y="0"/>
                  </a:moveTo>
                  <a:cubicBezTo>
                    <a:pt x="136" y="16"/>
                    <a:pt x="0" y="32"/>
                    <a:pt x="32" y="48"/>
                  </a:cubicBezTo>
                  <a:cubicBezTo>
                    <a:pt x="64" y="64"/>
                    <a:pt x="464" y="80"/>
                    <a:pt x="464" y="96"/>
                  </a:cubicBezTo>
                  <a:cubicBezTo>
                    <a:pt x="464" y="112"/>
                    <a:pt x="32" y="128"/>
                    <a:pt x="32" y="144"/>
                  </a:cubicBezTo>
                  <a:cubicBezTo>
                    <a:pt x="32" y="160"/>
                    <a:pt x="464" y="176"/>
                    <a:pt x="464" y="192"/>
                  </a:cubicBezTo>
                  <a:cubicBezTo>
                    <a:pt x="464" y="208"/>
                    <a:pt x="32" y="224"/>
                    <a:pt x="32" y="240"/>
                  </a:cubicBezTo>
                  <a:cubicBezTo>
                    <a:pt x="32" y="256"/>
                    <a:pt x="464" y="272"/>
                    <a:pt x="464" y="288"/>
                  </a:cubicBezTo>
                  <a:cubicBezTo>
                    <a:pt x="464" y="304"/>
                    <a:pt x="32" y="320"/>
                    <a:pt x="32" y="336"/>
                  </a:cubicBezTo>
                  <a:cubicBezTo>
                    <a:pt x="32" y="352"/>
                    <a:pt x="464" y="368"/>
                    <a:pt x="464" y="384"/>
                  </a:cubicBezTo>
                  <a:cubicBezTo>
                    <a:pt x="464" y="400"/>
                    <a:pt x="32" y="416"/>
                    <a:pt x="32" y="432"/>
                  </a:cubicBezTo>
                  <a:cubicBezTo>
                    <a:pt x="32" y="448"/>
                    <a:pt x="464" y="464"/>
                    <a:pt x="464" y="480"/>
                  </a:cubicBezTo>
                  <a:cubicBezTo>
                    <a:pt x="464" y="496"/>
                    <a:pt x="32" y="512"/>
                    <a:pt x="32" y="528"/>
                  </a:cubicBezTo>
                  <a:cubicBezTo>
                    <a:pt x="32" y="544"/>
                    <a:pt x="464" y="560"/>
                    <a:pt x="464" y="576"/>
                  </a:cubicBezTo>
                  <a:cubicBezTo>
                    <a:pt x="464" y="592"/>
                    <a:pt x="32" y="608"/>
                    <a:pt x="32" y="624"/>
                  </a:cubicBezTo>
                  <a:cubicBezTo>
                    <a:pt x="32" y="640"/>
                    <a:pt x="432" y="656"/>
                    <a:pt x="464" y="672"/>
                  </a:cubicBezTo>
                  <a:cubicBezTo>
                    <a:pt x="496" y="688"/>
                    <a:pt x="264" y="712"/>
                    <a:pt x="224" y="720"/>
                  </a:cubicBezTo>
                </a:path>
              </a:pathLst>
            </a:custGeom>
            <a:noFill/>
            <a:ln w="57150" cap="flat" cmpd="sng">
              <a:solidFill>
                <a:srgbClr val="4D4D4D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55048" name="Rectangle 72"/>
            <p:cNvSpPr>
              <a:spLocks noChangeArrowheads="1"/>
            </p:cNvSpPr>
            <p:nvPr/>
          </p:nvSpPr>
          <p:spPr bwMode="auto">
            <a:xfrm>
              <a:off x="1968" y="3360"/>
              <a:ext cx="480" cy="28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Group 73"/>
          <p:cNvGrpSpPr/>
          <p:nvPr/>
        </p:nvGrpSpPr>
        <p:grpSpPr>
          <a:xfrm>
            <a:off x="8934450" y="3290888"/>
            <a:ext cx="762000" cy="1371600"/>
            <a:chOff x="2400" y="3456"/>
            <a:chExt cx="480" cy="864"/>
          </a:xfrm>
        </p:grpSpPr>
        <p:sp>
          <p:nvSpPr>
            <p:cNvPr id="5176" name="Freeform 74"/>
            <p:cNvSpPr/>
            <p:nvPr/>
          </p:nvSpPr>
          <p:spPr>
            <a:xfrm>
              <a:off x="2448" y="3744"/>
              <a:ext cx="416" cy="576"/>
            </a:xfrm>
            <a:custGeom>
              <a:avLst/>
              <a:gdLst>
                <a:gd name="txL" fmla="*/ 0 w 496"/>
                <a:gd name="txT" fmla="*/ 0 h 720"/>
                <a:gd name="txR" fmla="*/ 496 w 496"/>
                <a:gd name="txB" fmla="*/ 720 h 720"/>
              </a:gdLst>
              <a:ahLst/>
              <a:cxnLst>
                <a:cxn ang="0">
                  <a:pos x="55" y="0"/>
                </a:cxn>
                <a:cxn ang="0">
                  <a:pos x="7" y="6"/>
                </a:cxn>
                <a:cxn ang="0">
                  <a:pos x="95" y="14"/>
                </a:cxn>
                <a:cxn ang="0">
                  <a:pos x="7" y="19"/>
                </a:cxn>
                <a:cxn ang="0">
                  <a:pos x="95" y="26"/>
                </a:cxn>
                <a:cxn ang="0">
                  <a:pos x="7" y="32"/>
                </a:cxn>
                <a:cxn ang="0">
                  <a:pos x="95" y="38"/>
                </a:cxn>
                <a:cxn ang="0">
                  <a:pos x="7" y="45"/>
                </a:cxn>
                <a:cxn ang="0">
                  <a:pos x="95" y="52"/>
                </a:cxn>
                <a:cxn ang="0">
                  <a:pos x="7" y="58"/>
                </a:cxn>
                <a:cxn ang="0">
                  <a:pos x="95" y="65"/>
                </a:cxn>
                <a:cxn ang="0">
                  <a:pos x="7" y="70"/>
                </a:cxn>
                <a:cxn ang="0">
                  <a:pos x="95" y="78"/>
                </a:cxn>
                <a:cxn ang="0">
                  <a:pos x="7" y="83"/>
                </a:cxn>
                <a:cxn ang="0">
                  <a:pos x="95" y="90"/>
                </a:cxn>
                <a:cxn ang="0">
                  <a:pos x="46" y="97"/>
                </a:cxn>
              </a:cxnLst>
              <a:rect l="txL" t="txT" r="txR" b="txB"/>
              <a:pathLst>
                <a:path w="496" h="720">
                  <a:moveTo>
                    <a:pt x="272" y="0"/>
                  </a:moveTo>
                  <a:cubicBezTo>
                    <a:pt x="136" y="16"/>
                    <a:pt x="0" y="32"/>
                    <a:pt x="32" y="48"/>
                  </a:cubicBezTo>
                  <a:cubicBezTo>
                    <a:pt x="64" y="64"/>
                    <a:pt x="464" y="80"/>
                    <a:pt x="464" y="96"/>
                  </a:cubicBezTo>
                  <a:cubicBezTo>
                    <a:pt x="464" y="112"/>
                    <a:pt x="32" y="128"/>
                    <a:pt x="32" y="144"/>
                  </a:cubicBezTo>
                  <a:cubicBezTo>
                    <a:pt x="32" y="160"/>
                    <a:pt x="464" y="176"/>
                    <a:pt x="464" y="192"/>
                  </a:cubicBezTo>
                  <a:cubicBezTo>
                    <a:pt x="464" y="208"/>
                    <a:pt x="32" y="224"/>
                    <a:pt x="32" y="240"/>
                  </a:cubicBezTo>
                  <a:cubicBezTo>
                    <a:pt x="32" y="256"/>
                    <a:pt x="464" y="272"/>
                    <a:pt x="464" y="288"/>
                  </a:cubicBezTo>
                  <a:cubicBezTo>
                    <a:pt x="464" y="304"/>
                    <a:pt x="32" y="320"/>
                    <a:pt x="32" y="336"/>
                  </a:cubicBezTo>
                  <a:cubicBezTo>
                    <a:pt x="32" y="352"/>
                    <a:pt x="464" y="368"/>
                    <a:pt x="464" y="384"/>
                  </a:cubicBezTo>
                  <a:cubicBezTo>
                    <a:pt x="464" y="400"/>
                    <a:pt x="32" y="416"/>
                    <a:pt x="32" y="432"/>
                  </a:cubicBezTo>
                  <a:cubicBezTo>
                    <a:pt x="32" y="448"/>
                    <a:pt x="464" y="464"/>
                    <a:pt x="464" y="480"/>
                  </a:cubicBezTo>
                  <a:cubicBezTo>
                    <a:pt x="464" y="496"/>
                    <a:pt x="32" y="512"/>
                    <a:pt x="32" y="528"/>
                  </a:cubicBezTo>
                  <a:cubicBezTo>
                    <a:pt x="32" y="544"/>
                    <a:pt x="464" y="560"/>
                    <a:pt x="464" y="576"/>
                  </a:cubicBezTo>
                  <a:cubicBezTo>
                    <a:pt x="464" y="592"/>
                    <a:pt x="32" y="608"/>
                    <a:pt x="32" y="624"/>
                  </a:cubicBezTo>
                  <a:cubicBezTo>
                    <a:pt x="32" y="640"/>
                    <a:pt x="432" y="656"/>
                    <a:pt x="464" y="672"/>
                  </a:cubicBezTo>
                  <a:cubicBezTo>
                    <a:pt x="496" y="688"/>
                    <a:pt x="264" y="712"/>
                    <a:pt x="224" y="720"/>
                  </a:cubicBezTo>
                </a:path>
              </a:pathLst>
            </a:custGeom>
            <a:noFill/>
            <a:ln w="57150" cap="flat" cmpd="sng">
              <a:solidFill>
                <a:srgbClr val="4D4D4D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55051" name="Rectangle 75"/>
            <p:cNvSpPr>
              <a:spLocks noChangeArrowheads="1"/>
            </p:cNvSpPr>
            <p:nvPr/>
          </p:nvSpPr>
          <p:spPr bwMode="auto">
            <a:xfrm>
              <a:off x="2400" y="3456"/>
              <a:ext cx="480" cy="28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158" name="Group 76"/>
          <p:cNvGrpSpPr/>
          <p:nvPr/>
        </p:nvGrpSpPr>
        <p:grpSpPr>
          <a:xfrm rot="10800000">
            <a:off x="8948738" y="4635500"/>
            <a:ext cx="762000" cy="152400"/>
            <a:chOff x="576" y="1440"/>
            <a:chExt cx="480" cy="96"/>
          </a:xfrm>
        </p:grpSpPr>
        <p:sp>
          <p:nvSpPr>
            <p:cNvPr id="5174" name="Rectangle 77"/>
            <p:cNvSpPr/>
            <p:nvPr/>
          </p:nvSpPr>
          <p:spPr>
            <a:xfrm>
              <a:off x="576" y="1440"/>
              <a:ext cx="480" cy="48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5175" name="Line 78"/>
            <p:cNvSpPr/>
            <p:nvPr/>
          </p:nvSpPr>
          <p:spPr>
            <a:xfrm>
              <a:off x="816" y="1488"/>
              <a:ext cx="0" cy="48"/>
            </a:xfrm>
            <a:prstGeom prst="line">
              <a:avLst/>
            </a:prstGeom>
            <a:ln w="57150" cap="flat" cmpd="sng">
              <a:solidFill>
                <a:srgbClr val="4D4D4D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55055" name="Line 79"/>
          <p:cNvSpPr/>
          <p:nvPr/>
        </p:nvSpPr>
        <p:spPr>
          <a:xfrm flipV="1">
            <a:off x="9329738" y="3124200"/>
            <a:ext cx="0" cy="609600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55056" name="Line 80"/>
          <p:cNvSpPr/>
          <p:nvPr/>
        </p:nvSpPr>
        <p:spPr>
          <a:xfrm>
            <a:off x="9329738" y="4708525"/>
            <a:ext cx="0" cy="609600"/>
          </a:xfrm>
          <a:prstGeom prst="line">
            <a:avLst/>
          </a:prstGeom>
          <a:ln w="57150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21" name="Group 81"/>
          <p:cNvGrpSpPr/>
          <p:nvPr/>
        </p:nvGrpSpPr>
        <p:grpSpPr>
          <a:xfrm>
            <a:off x="9405938" y="2849563"/>
            <a:ext cx="914400" cy="736599"/>
            <a:chOff x="1152" y="3024"/>
            <a:chExt cx="576" cy="464"/>
          </a:xfrm>
        </p:grpSpPr>
        <p:sp>
          <p:nvSpPr>
            <p:cNvPr id="5171" name="Text Box 82"/>
            <p:cNvSpPr txBox="1"/>
            <p:nvPr/>
          </p:nvSpPr>
          <p:spPr>
            <a:xfrm>
              <a:off x="1488" y="3024"/>
              <a:ext cx="240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5172" name="Text Box 83"/>
            <p:cNvSpPr txBox="1"/>
            <p:nvPr/>
          </p:nvSpPr>
          <p:spPr>
            <a:xfrm>
              <a:off x="1152" y="3120"/>
              <a:ext cx="480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sz="3200" dirty="0">
                  <a:solidFill>
                    <a:srgbClr val="FF3300"/>
                  </a:solidFill>
                  <a:latin typeface="Arial" panose="020B0604020202020204" pitchFamily="34" charset="0"/>
                </a:rPr>
                <a:t>F</a:t>
              </a:r>
              <a:r>
                <a:rPr sz="3200" baseline="-25000" dirty="0">
                  <a:solidFill>
                    <a:srgbClr val="FF3300"/>
                  </a:solidFill>
                  <a:latin typeface="Arial" panose="020B0604020202020204" pitchFamily="34" charset="0"/>
                </a:rPr>
                <a:t>đh</a:t>
              </a:r>
              <a:endParaRPr sz="3200" dirty="0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73" name="Line 84"/>
            <p:cNvSpPr/>
            <p:nvPr/>
          </p:nvSpPr>
          <p:spPr>
            <a:xfrm flipV="1">
              <a:off x="1209" y="3159"/>
              <a:ext cx="240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22" name="Group 85"/>
          <p:cNvGrpSpPr/>
          <p:nvPr/>
        </p:nvGrpSpPr>
        <p:grpSpPr>
          <a:xfrm>
            <a:off x="9405938" y="4678363"/>
            <a:ext cx="914400" cy="736599"/>
            <a:chOff x="1152" y="3024"/>
            <a:chExt cx="576" cy="464"/>
          </a:xfrm>
        </p:grpSpPr>
        <p:sp>
          <p:nvSpPr>
            <p:cNvPr id="5168" name="Text Box 86"/>
            <p:cNvSpPr txBox="1"/>
            <p:nvPr/>
          </p:nvSpPr>
          <p:spPr>
            <a:xfrm>
              <a:off x="1488" y="3024"/>
              <a:ext cx="240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5169" name="Text Box 87"/>
            <p:cNvSpPr txBox="1"/>
            <p:nvPr/>
          </p:nvSpPr>
          <p:spPr>
            <a:xfrm>
              <a:off x="1152" y="3120"/>
              <a:ext cx="480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sz="3200" dirty="0">
                  <a:solidFill>
                    <a:srgbClr val="FF3300"/>
                  </a:solidFill>
                  <a:latin typeface="Arial" panose="020B0604020202020204" pitchFamily="34" charset="0"/>
                </a:rPr>
                <a:t>F</a:t>
              </a:r>
              <a:r>
                <a:rPr sz="3200" baseline="-25000" dirty="0">
                  <a:solidFill>
                    <a:srgbClr val="FF3300"/>
                  </a:solidFill>
                  <a:latin typeface="Arial" panose="020B0604020202020204" pitchFamily="34" charset="0"/>
                </a:rPr>
                <a:t>đh</a:t>
              </a:r>
              <a:endParaRPr sz="3200" dirty="0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70" name="Line 88"/>
            <p:cNvSpPr/>
            <p:nvPr/>
          </p:nvSpPr>
          <p:spPr>
            <a:xfrm flipV="1">
              <a:off x="1209" y="3159"/>
              <a:ext cx="240" cy="0"/>
            </a:xfrm>
            <a:prstGeom prst="line">
              <a:avLst/>
            </a:prstGeom>
            <a:ln w="38100" cap="flat" cmpd="sng">
              <a:solidFill>
                <a:srgbClr val="FF3300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5163" name="Line 90"/>
          <p:cNvSpPr/>
          <p:nvPr/>
        </p:nvSpPr>
        <p:spPr>
          <a:xfrm>
            <a:off x="6096000" y="2209800"/>
            <a:ext cx="0" cy="2895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5143E-6 L 0.19167 -2.45143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93" dur="2000" fill="hold"/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500"/>
                            </p:stCondLst>
                            <p:childTnLst>
                              <p:par>
                                <p:cTn id="9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9" dur="500"/>
                                        <p:tgtEl>
                                          <p:spTgt spid="25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2" dur="500"/>
                                        <p:tgtEl>
                                          <p:spTgt spid="25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5" dur="500"/>
                                        <p:tgtEl>
                                          <p:spTgt spid="25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25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25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255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25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0" dur="500"/>
                                        <p:tgtEl>
                                          <p:spTgt spid="25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3" dur="500"/>
                                        <p:tgtEl>
                                          <p:spTgt spid="25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58382E-6 L 0.19167 -3.58382E-6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255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500"/>
                            </p:stCondLst>
                            <p:childTnLst>
                              <p:par>
                                <p:cTn id="19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9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500"/>
                            </p:stCondLst>
                            <p:childTnLst>
                              <p:par>
                                <p:cTn id="19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9" dur="500"/>
                                        <p:tgtEl>
                                          <p:spTgt spid="255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2" dur="500"/>
                                        <p:tgtEl>
                                          <p:spTgt spid="255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5" dur="500"/>
                                        <p:tgtEl>
                                          <p:spTgt spid="255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55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55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55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55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55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55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55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55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55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55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55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55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2" grpId="0" bldLvl="0" animBg="1"/>
      <p:bldP spid="254982" grpId="1" bldLvl="0" animBg="1"/>
      <p:bldP spid="254982" grpId="2" bldLvl="0" animBg="1"/>
      <p:bldP spid="255009" grpId="0"/>
      <p:bldP spid="255009" grpId="1"/>
      <p:bldP spid="255010" grpId="0"/>
      <p:bldP spid="255010" grpId="1"/>
      <p:bldP spid="255026" grpId="0"/>
      <p:bldP spid="255026" grpId="1"/>
      <p:bldP spid="255026" grpId="2"/>
      <p:bldP spid="255027" grpId="0"/>
      <p:bldP spid="255027" grpId="1"/>
      <p:bldP spid="255027" grpId="2"/>
      <p:bldP spid="255033" grpId="0" bldLvl="0" animBg="1"/>
      <p:bldP spid="255033" grpId="1" bldLvl="0" animBg="1"/>
      <p:bldP spid="255033" grpId="2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3055" y="1127125"/>
            <a:ext cx="11690350" cy="51549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usiness Cooperate">
  <a:themeElements>
    <a:clrScheme name="Business Coope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siness Cooperat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usiness Coope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</Words>
  <PresentationFormat>Widescreen</PresentationFormat>
  <Paragraphs>28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2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Times New Roman</vt:lpstr>
      <vt:lpstr>Symbol</vt:lpstr>
      <vt:lpstr>Business Cooperate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2022-06-26T13:37:00Z</dcterms:created>
  <dcterms:modified xsi:type="dcterms:W3CDTF">2022-06-29T10:12:35Z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243C7A11DAC048E4B1B327C4BBA91F8E</vt:lpwstr>
  </property>
  <property fmtid="{D5CDD505-2E9C-101B-9397-08002B2CF9AE}" pid="3" name="KSOProductBuildVer">
    <vt:lpwstr>1033-11.2.0.11156</vt:lpwstr>
  </property>
</Properties>
</file>