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presProps.xml" ContentType="application/vnd.openxmlformats-officedocument.presentationml.presProps+xml"/>
  <Override PartName="/ppt/tableStyles.xml" ContentType="application/vnd.openxmlformats-officedocument.presentationml.tableStyles+xml"/>
  <Override PartName="/ppt/presentation.xml" ContentType="application/vnd.openxmlformats-officedocument.presentationml.presentation.main+xml"/>
  <Override PartName="/docProps/core.xml" ContentType="application/vnd.openxmlformats-package.core-properties+xml"/>
</Types>
</file>

<file path=_rels/.rels><?xml version="1.0" encoding="UTF-8" standalone="yes"?>
<Relationships xmlns="http://schemas.openxmlformats.org/package/2006/relationships"><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0" r:id="rId4"/>
    <p:sldMasterId id="2147483681"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Lst>
  <p:sldSz cy="5143500" cx="9144000"/>
  <p:notesSz cx="6858000" cy="9144000"/>
  <p:embeddedFontLst>
    <p:embeddedFont>
      <p:font typeface="Proxima Nova"/>
      <p:regular r:id="rId58"/>
      <p:bold r:id="rId59"/>
      <p:italic r:id="rId60"/>
      <p:boldItalic r:id="rId61"/>
    </p:embeddedFont>
    <p:embeddedFont>
      <p:font typeface="Roboto"/>
      <p:regular r:id="rId62"/>
      <p:bold r:id="rId63"/>
      <p:italic r:id="rId64"/>
      <p:boldItalic r:id="rId65"/>
    </p:embeddedFont>
    <p:embeddedFont>
      <p:font typeface="Roboto Medium"/>
      <p:regular r:id="rId66"/>
      <p:bold r:id="rId67"/>
      <p:italic r:id="rId68"/>
      <p:boldItalic r:id="rId69"/>
    </p:embeddedFont>
    <p:embeddedFont>
      <p:font typeface="Inconsolata"/>
      <p:regular r:id="rId70"/>
      <p:bold r:id="rId71"/>
    </p:embeddedFont>
    <p:embeddedFont>
      <p:font typeface="Amatic SC"/>
      <p:regular r:id="rId72"/>
      <p:bold r:id="rId73"/>
    </p:embeddedFont>
    <p:embeddedFont>
      <p:font typeface="Bebas Neue"/>
      <p:regular r:id="rId74"/>
    </p:embeddedFont>
    <p:embeddedFont>
      <p:font typeface="Ranchers"/>
      <p:regular r:id="rId75"/>
    </p:embeddedFont>
    <p:embeddedFont>
      <p:font typeface="Proxima Nova Semibold"/>
      <p:regular r:id="rId76"/>
      <p:bold r:id="rId77"/>
      <p:boldItalic r:id="rId7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B159AA9D-BCD3-47AF-AF5A-B65D9B40D56C}">
  <a:tblStyle styleId="{B159AA9D-BCD3-47AF-AF5A-B65D9B40D56C}"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AmaticSC-bold.fntdata"/><Relationship Id="rId72" Type="http://schemas.openxmlformats.org/officeDocument/2006/relationships/font" Target="fonts/AmaticSC-regular.fntdata"/><Relationship Id="rId31" Type="http://schemas.openxmlformats.org/officeDocument/2006/relationships/slide" Target="slides/slide25.xml"/><Relationship Id="rId75" Type="http://schemas.openxmlformats.org/officeDocument/2006/relationships/font" Target="fonts/Ranchers-regular.fntdata"/><Relationship Id="rId30" Type="http://schemas.openxmlformats.org/officeDocument/2006/relationships/slide" Target="slides/slide24.xml"/><Relationship Id="rId74" Type="http://schemas.openxmlformats.org/officeDocument/2006/relationships/font" Target="fonts/BebasNeue-regular.fntdata"/><Relationship Id="rId33" Type="http://schemas.openxmlformats.org/officeDocument/2006/relationships/slide" Target="slides/slide27.xml"/><Relationship Id="rId77" Type="http://schemas.openxmlformats.org/officeDocument/2006/relationships/font" Target="fonts/ProximaNovaSemibold-bold.fntdata"/><Relationship Id="rId32" Type="http://schemas.openxmlformats.org/officeDocument/2006/relationships/slide" Target="slides/slide26.xml"/><Relationship Id="rId76" Type="http://schemas.openxmlformats.org/officeDocument/2006/relationships/font" Target="fonts/ProximaNovaSemibold-regular.fntdata"/><Relationship Id="rId35" Type="http://schemas.openxmlformats.org/officeDocument/2006/relationships/slide" Target="slides/slide29.xml"/><Relationship Id="rId34" Type="http://schemas.openxmlformats.org/officeDocument/2006/relationships/slide" Target="slides/slide28.xml"/><Relationship Id="rId78" Type="http://schemas.openxmlformats.org/officeDocument/2006/relationships/font" Target="fonts/ProximaNovaSemibold-boldItalic.fntdata"/><Relationship Id="rId71" Type="http://schemas.openxmlformats.org/officeDocument/2006/relationships/font" Target="fonts/Inconsolata-bold.fntdata"/><Relationship Id="rId70" Type="http://schemas.openxmlformats.org/officeDocument/2006/relationships/font" Target="fonts/Inconsolata-regular.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Roboto-regular.fntdata"/><Relationship Id="rId61" Type="http://schemas.openxmlformats.org/officeDocument/2006/relationships/font" Target="fonts/ProximaNova-boldItalic.fntdata"/><Relationship Id="rId20" Type="http://schemas.openxmlformats.org/officeDocument/2006/relationships/slide" Target="slides/slide14.xml"/><Relationship Id="rId64" Type="http://schemas.openxmlformats.org/officeDocument/2006/relationships/font" Target="fonts/Roboto-italic.fntdata"/><Relationship Id="rId63" Type="http://schemas.openxmlformats.org/officeDocument/2006/relationships/font" Target="fonts/Roboto-bold.fntdata"/><Relationship Id="rId22" Type="http://schemas.openxmlformats.org/officeDocument/2006/relationships/slide" Target="slides/slide16.xml"/><Relationship Id="rId66" Type="http://schemas.openxmlformats.org/officeDocument/2006/relationships/font" Target="fonts/RobotoMedium-regular.fntdata"/><Relationship Id="rId21" Type="http://schemas.openxmlformats.org/officeDocument/2006/relationships/slide" Target="slides/slide15.xml"/><Relationship Id="rId65" Type="http://schemas.openxmlformats.org/officeDocument/2006/relationships/font" Target="fonts/Roboto-boldItalic.fntdata"/><Relationship Id="rId24" Type="http://schemas.openxmlformats.org/officeDocument/2006/relationships/slide" Target="slides/slide18.xml"/><Relationship Id="rId68" Type="http://schemas.openxmlformats.org/officeDocument/2006/relationships/font" Target="fonts/RobotoMedium-italic.fntdata"/><Relationship Id="rId23" Type="http://schemas.openxmlformats.org/officeDocument/2006/relationships/slide" Target="slides/slide17.xml"/><Relationship Id="rId67" Type="http://schemas.openxmlformats.org/officeDocument/2006/relationships/font" Target="fonts/RobotoMedium-bold.fntdata"/><Relationship Id="rId60" Type="http://schemas.openxmlformats.org/officeDocument/2006/relationships/font" Target="fonts/ProximaNova-italic.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RobotoMedium-bold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font" Target="fonts/ProximaNova-bold.fntdata"/><Relationship Id="rId14" Type="http://schemas.openxmlformats.org/officeDocument/2006/relationships/slide" Target="slides/slide8.xml"/><Relationship Id="rId58" Type="http://schemas.openxmlformats.org/officeDocument/2006/relationships/font" Target="fonts/ProximaNova-regular.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 name="Shape 181"/>
        <p:cNvGrpSpPr/>
        <p:nvPr/>
      </p:nvGrpSpPr>
      <p:grpSpPr>
        <a:xfrm>
          <a:off x="0" y="0"/>
          <a:ext cx="0" cy="0"/>
          <a:chOff x="0" y="0"/>
          <a:chExt cx="0" cy="0"/>
        </a:xfrm>
      </p:grpSpPr>
      <p:sp>
        <p:nvSpPr>
          <p:cNvPr id="182" name="Google Shape;182;ga7cc705be5_8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3" name="Google Shape;183;ga7cc705be5_8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3" name="Shape 283"/>
        <p:cNvGrpSpPr/>
        <p:nvPr/>
      </p:nvGrpSpPr>
      <p:grpSpPr>
        <a:xfrm>
          <a:off x="0" y="0"/>
          <a:ext cx="0" cy="0"/>
          <a:chOff x="0" y="0"/>
          <a:chExt cx="0" cy="0"/>
        </a:xfrm>
      </p:grpSpPr>
      <p:sp>
        <p:nvSpPr>
          <p:cNvPr id="284" name="Google Shape;284;g8732cfaf4f_0_5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5" name="Google Shape;285;g8732cfaf4f_0_5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9" name="Shape 339"/>
        <p:cNvGrpSpPr/>
        <p:nvPr/>
      </p:nvGrpSpPr>
      <p:grpSpPr>
        <a:xfrm>
          <a:off x="0" y="0"/>
          <a:ext cx="0" cy="0"/>
          <a:chOff x="0" y="0"/>
          <a:chExt cx="0" cy="0"/>
        </a:xfrm>
      </p:grpSpPr>
      <p:sp>
        <p:nvSpPr>
          <p:cNvPr id="340" name="Google Shape;340;g70f1f795cd_1_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1" name="Google Shape;341;g70f1f795cd_1_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5" name="Shape 375"/>
        <p:cNvGrpSpPr/>
        <p:nvPr/>
      </p:nvGrpSpPr>
      <p:grpSpPr>
        <a:xfrm>
          <a:off x="0" y="0"/>
          <a:ext cx="0" cy="0"/>
          <a:chOff x="0" y="0"/>
          <a:chExt cx="0" cy="0"/>
        </a:xfrm>
      </p:grpSpPr>
      <p:sp>
        <p:nvSpPr>
          <p:cNvPr id="376" name="Google Shape;376;gad5707b9c9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7" name="Google Shape;377;gad5707b9c9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2" name="Shape 382"/>
        <p:cNvGrpSpPr/>
        <p:nvPr/>
      </p:nvGrpSpPr>
      <p:grpSpPr>
        <a:xfrm>
          <a:off x="0" y="0"/>
          <a:ext cx="0" cy="0"/>
          <a:chOff x="0" y="0"/>
          <a:chExt cx="0" cy="0"/>
        </a:xfrm>
      </p:grpSpPr>
      <p:sp>
        <p:nvSpPr>
          <p:cNvPr id="383" name="Google Shape;383;g70f1f795cd_0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4" name="Google Shape;384;g70f1f795cd_0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6" name="Shape 396"/>
        <p:cNvGrpSpPr/>
        <p:nvPr/>
      </p:nvGrpSpPr>
      <p:grpSpPr>
        <a:xfrm>
          <a:off x="0" y="0"/>
          <a:ext cx="0" cy="0"/>
          <a:chOff x="0" y="0"/>
          <a:chExt cx="0" cy="0"/>
        </a:xfrm>
      </p:grpSpPr>
      <p:sp>
        <p:nvSpPr>
          <p:cNvPr id="397" name="Google Shape;397;g70f1f795cd_0_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8" name="Google Shape;398;g70f1f795cd_0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3" name="Shape 403"/>
        <p:cNvGrpSpPr/>
        <p:nvPr/>
      </p:nvGrpSpPr>
      <p:grpSpPr>
        <a:xfrm>
          <a:off x="0" y="0"/>
          <a:ext cx="0" cy="0"/>
          <a:chOff x="0" y="0"/>
          <a:chExt cx="0" cy="0"/>
        </a:xfrm>
      </p:grpSpPr>
      <p:sp>
        <p:nvSpPr>
          <p:cNvPr id="404" name="Google Shape;404;g70ff5ca009_7_4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5" name="Google Shape;405;g70ff5ca009_7_4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5" name="Shape 415"/>
        <p:cNvGrpSpPr/>
        <p:nvPr/>
      </p:nvGrpSpPr>
      <p:grpSpPr>
        <a:xfrm>
          <a:off x="0" y="0"/>
          <a:ext cx="0" cy="0"/>
          <a:chOff x="0" y="0"/>
          <a:chExt cx="0" cy="0"/>
        </a:xfrm>
      </p:grpSpPr>
      <p:sp>
        <p:nvSpPr>
          <p:cNvPr id="416" name="Google Shape;416;g70f1f795cd_0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7" name="Google Shape;417;g70f1f795cd_0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6" name="Shape 426"/>
        <p:cNvGrpSpPr/>
        <p:nvPr/>
      </p:nvGrpSpPr>
      <p:grpSpPr>
        <a:xfrm>
          <a:off x="0" y="0"/>
          <a:ext cx="0" cy="0"/>
          <a:chOff x="0" y="0"/>
          <a:chExt cx="0" cy="0"/>
        </a:xfrm>
      </p:grpSpPr>
      <p:sp>
        <p:nvSpPr>
          <p:cNvPr id="427" name="Google Shape;427;g7fe0ef0084_2_3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8" name="Google Shape;428;g7fe0ef0084_2_3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1" name="Shape 431"/>
        <p:cNvGrpSpPr/>
        <p:nvPr/>
      </p:nvGrpSpPr>
      <p:grpSpPr>
        <a:xfrm>
          <a:off x="0" y="0"/>
          <a:ext cx="0" cy="0"/>
          <a:chOff x="0" y="0"/>
          <a:chExt cx="0" cy="0"/>
        </a:xfrm>
      </p:grpSpPr>
      <p:sp>
        <p:nvSpPr>
          <p:cNvPr id="432" name="Google Shape;432;gad3b3528ff_0_6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3" name="Google Shape;433;gad3b3528ff_0_6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9" name="Shape 479"/>
        <p:cNvGrpSpPr/>
        <p:nvPr/>
      </p:nvGrpSpPr>
      <p:grpSpPr>
        <a:xfrm>
          <a:off x="0" y="0"/>
          <a:ext cx="0" cy="0"/>
          <a:chOff x="0" y="0"/>
          <a:chExt cx="0" cy="0"/>
        </a:xfrm>
      </p:grpSpPr>
      <p:sp>
        <p:nvSpPr>
          <p:cNvPr id="480" name="Google Shape;480;gad5707b9c9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1" name="Google Shape;481;gad5707b9c9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 name="Shape 189"/>
        <p:cNvGrpSpPr/>
        <p:nvPr/>
      </p:nvGrpSpPr>
      <p:grpSpPr>
        <a:xfrm>
          <a:off x="0" y="0"/>
          <a:ext cx="0" cy="0"/>
          <a:chOff x="0" y="0"/>
          <a:chExt cx="0" cy="0"/>
        </a:xfrm>
      </p:grpSpPr>
      <p:sp>
        <p:nvSpPr>
          <p:cNvPr id="190" name="Google Shape;190;g70f1f795cd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1" name="Google Shape;191;g70f1f795cd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7" name="Shape 487"/>
        <p:cNvGrpSpPr/>
        <p:nvPr/>
      </p:nvGrpSpPr>
      <p:grpSpPr>
        <a:xfrm>
          <a:off x="0" y="0"/>
          <a:ext cx="0" cy="0"/>
          <a:chOff x="0" y="0"/>
          <a:chExt cx="0" cy="0"/>
        </a:xfrm>
      </p:grpSpPr>
      <p:sp>
        <p:nvSpPr>
          <p:cNvPr id="488" name="Google Shape;488;g7105a416b5_0_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9" name="Google Shape;489;g7105a416b5_0_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4" name="Shape 504"/>
        <p:cNvGrpSpPr/>
        <p:nvPr/>
      </p:nvGrpSpPr>
      <p:grpSpPr>
        <a:xfrm>
          <a:off x="0" y="0"/>
          <a:ext cx="0" cy="0"/>
          <a:chOff x="0" y="0"/>
          <a:chExt cx="0" cy="0"/>
        </a:xfrm>
      </p:grpSpPr>
      <p:sp>
        <p:nvSpPr>
          <p:cNvPr id="505" name="Google Shape;505;g70f1f795cd_0_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6" name="Google Shape;506;g70f1f795cd_0_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6" name="Shape 566"/>
        <p:cNvGrpSpPr/>
        <p:nvPr/>
      </p:nvGrpSpPr>
      <p:grpSpPr>
        <a:xfrm>
          <a:off x="0" y="0"/>
          <a:ext cx="0" cy="0"/>
          <a:chOff x="0" y="0"/>
          <a:chExt cx="0" cy="0"/>
        </a:xfrm>
      </p:grpSpPr>
      <p:sp>
        <p:nvSpPr>
          <p:cNvPr id="567" name="Google Shape;567;g7105a416b5_0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8" name="Google Shape;568;g7105a416b5_0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1" name="Shape 571"/>
        <p:cNvGrpSpPr/>
        <p:nvPr/>
      </p:nvGrpSpPr>
      <p:grpSpPr>
        <a:xfrm>
          <a:off x="0" y="0"/>
          <a:ext cx="0" cy="0"/>
          <a:chOff x="0" y="0"/>
          <a:chExt cx="0" cy="0"/>
        </a:xfrm>
      </p:grpSpPr>
      <p:sp>
        <p:nvSpPr>
          <p:cNvPr id="572" name="Google Shape;572;ga2eb8a8b60_0_208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3" name="Google Shape;573;ga2eb8a8b60_0_208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2" name="Shape 592"/>
        <p:cNvGrpSpPr/>
        <p:nvPr/>
      </p:nvGrpSpPr>
      <p:grpSpPr>
        <a:xfrm>
          <a:off x="0" y="0"/>
          <a:ext cx="0" cy="0"/>
          <a:chOff x="0" y="0"/>
          <a:chExt cx="0" cy="0"/>
        </a:xfrm>
      </p:grpSpPr>
      <p:sp>
        <p:nvSpPr>
          <p:cNvPr id="593" name="Google Shape;593;gad5707b9c9_0_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4" name="Google Shape;594;gad5707b9c9_0_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7" name="Shape 637"/>
        <p:cNvGrpSpPr/>
        <p:nvPr/>
      </p:nvGrpSpPr>
      <p:grpSpPr>
        <a:xfrm>
          <a:off x="0" y="0"/>
          <a:ext cx="0" cy="0"/>
          <a:chOff x="0" y="0"/>
          <a:chExt cx="0" cy="0"/>
        </a:xfrm>
      </p:grpSpPr>
      <p:sp>
        <p:nvSpPr>
          <p:cNvPr id="638" name="Google Shape;638;g7105a416b5_0_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9" name="Google Shape;639;g7105a416b5_0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0" name="Shape 660"/>
        <p:cNvGrpSpPr/>
        <p:nvPr/>
      </p:nvGrpSpPr>
      <p:grpSpPr>
        <a:xfrm>
          <a:off x="0" y="0"/>
          <a:ext cx="0" cy="0"/>
          <a:chOff x="0" y="0"/>
          <a:chExt cx="0" cy="0"/>
        </a:xfrm>
      </p:grpSpPr>
      <p:sp>
        <p:nvSpPr>
          <p:cNvPr id="661" name="Google Shape;661;gad3b3528ff_0_1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2" name="Google Shape;662;gad3b3528ff_0_1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2" name="Shape 682"/>
        <p:cNvGrpSpPr/>
        <p:nvPr/>
      </p:nvGrpSpPr>
      <p:grpSpPr>
        <a:xfrm>
          <a:off x="0" y="0"/>
          <a:ext cx="0" cy="0"/>
          <a:chOff x="0" y="0"/>
          <a:chExt cx="0" cy="0"/>
        </a:xfrm>
      </p:grpSpPr>
      <p:sp>
        <p:nvSpPr>
          <p:cNvPr id="683" name="Google Shape;683;g70f1f795cd_1_1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4" name="Google Shape;684;g70f1f795cd_1_1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3" name="Shape 693"/>
        <p:cNvGrpSpPr/>
        <p:nvPr/>
      </p:nvGrpSpPr>
      <p:grpSpPr>
        <a:xfrm>
          <a:off x="0" y="0"/>
          <a:ext cx="0" cy="0"/>
          <a:chOff x="0" y="0"/>
          <a:chExt cx="0" cy="0"/>
        </a:xfrm>
      </p:grpSpPr>
      <p:sp>
        <p:nvSpPr>
          <p:cNvPr id="694" name="Google Shape;694;g70f1f795cd_1_1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5" name="Google Shape;695;g70f1f795cd_1_1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2" name="Shape 702"/>
        <p:cNvGrpSpPr/>
        <p:nvPr/>
      </p:nvGrpSpPr>
      <p:grpSpPr>
        <a:xfrm>
          <a:off x="0" y="0"/>
          <a:ext cx="0" cy="0"/>
          <a:chOff x="0" y="0"/>
          <a:chExt cx="0" cy="0"/>
        </a:xfrm>
      </p:grpSpPr>
      <p:sp>
        <p:nvSpPr>
          <p:cNvPr id="703" name="Google Shape;703;g70f1f795cd_1_1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4" name="Google Shape;704;g70f1f795cd_1_1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 name="Shape 195"/>
        <p:cNvGrpSpPr/>
        <p:nvPr/>
      </p:nvGrpSpPr>
      <p:grpSpPr>
        <a:xfrm>
          <a:off x="0" y="0"/>
          <a:ext cx="0" cy="0"/>
          <a:chOff x="0" y="0"/>
          <a:chExt cx="0" cy="0"/>
        </a:xfrm>
      </p:grpSpPr>
      <p:sp>
        <p:nvSpPr>
          <p:cNvPr id="196" name="Google Shape;196;g70f1f795cd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7" name="Google Shape;197;g70f1f795cd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8" name="Shape 718"/>
        <p:cNvGrpSpPr/>
        <p:nvPr/>
      </p:nvGrpSpPr>
      <p:grpSpPr>
        <a:xfrm>
          <a:off x="0" y="0"/>
          <a:ext cx="0" cy="0"/>
          <a:chOff x="0" y="0"/>
          <a:chExt cx="0" cy="0"/>
        </a:xfrm>
      </p:grpSpPr>
      <p:sp>
        <p:nvSpPr>
          <p:cNvPr id="719" name="Google Shape;719;g70f1f795cd_1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0" name="Google Shape;720;g70f1f795cd_1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4" name="Shape 724"/>
        <p:cNvGrpSpPr/>
        <p:nvPr/>
      </p:nvGrpSpPr>
      <p:grpSpPr>
        <a:xfrm>
          <a:off x="0" y="0"/>
          <a:ext cx="0" cy="0"/>
          <a:chOff x="0" y="0"/>
          <a:chExt cx="0" cy="0"/>
        </a:xfrm>
      </p:grpSpPr>
      <p:sp>
        <p:nvSpPr>
          <p:cNvPr id="725" name="Google Shape;725;ga2eb8a8b60_0_212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6" name="Google Shape;726;ga2eb8a8b60_0_212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6" name="Shape 736"/>
        <p:cNvGrpSpPr/>
        <p:nvPr/>
      </p:nvGrpSpPr>
      <p:grpSpPr>
        <a:xfrm>
          <a:off x="0" y="0"/>
          <a:ext cx="0" cy="0"/>
          <a:chOff x="0" y="0"/>
          <a:chExt cx="0" cy="0"/>
        </a:xfrm>
      </p:grpSpPr>
      <p:sp>
        <p:nvSpPr>
          <p:cNvPr id="737" name="Google Shape;737;g7105a416b5_0_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8" name="Google Shape;738;g7105a416b5_0_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4" name="Shape 754"/>
        <p:cNvGrpSpPr/>
        <p:nvPr/>
      </p:nvGrpSpPr>
      <p:grpSpPr>
        <a:xfrm>
          <a:off x="0" y="0"/>
          <a:ext cx="0" cy="0"/>
          <a:chOff x="0" y="0"/>
          <a:chExt cx="0" cy="0"/>
        </a:xfrm>
      </p:grpSpPr>
      <p:sp>
        <p:nvSpPr>
          <p:cNvPr id="755" name="Google Shape;755;ga7cc705be5_14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6" name="Google Shape;756;ga7cc705be5_14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2" name="Shape 762"/>
        <p:cNvGrpSpPr/>
        <p:nvPr/>
      </p:nvGrpSpPr>
      <p:grpSpPr>
        <a:xfrm>
          <a:off x="0" y="0"/>
          <a:ext cx="0" cy="0"/>
          <a:chOff x="0" y="0"/>
          <a:chExt cx="0" cy="0"/>
        </a:xfrm>
      </p:grpSpPr>
      <p:sp>
        <p:nvSpPr>
          <p:cNvPr id="763" name="Google Shape;763;g70f1f795cd_1_1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4" name="Google Shape;764;g70f1f795cd_1_1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0" name="Shape 770"/>
        <p:cNvGrpSpPr/>
        <p:nvPr/>
      </p:nvGrpSpPr>
      <p:grpSpPr>
        <a:xfrm>
          <a:off x="0" y="0"/>
          <a:ext cx="0" cy="0"/>
          <a:chOff x="0" y="0"/>
          <a:chExt cx="0" cy="0"/>
        </a:xfrm>
      </p:grpSpPr>
      <p:sp>
        <p:nvSpPr>
          <p:cNvPr id="771" name="Google Shape;771;ga2eb8a8b60_0_104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2" name="Google Shape;772;ga2eb8a8b60_0_104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7" name="Shape 777"/>
        <p:cNvGrpSpPr/>
        <p:nvPr/>
      </p:nvGrpSpPr>
      <p:grpSpPr>
        <a:xfrm>
          <a:off x="0" y="0"/>
          <a:ext cx="0" cy="0"/>
          <a:chOff x="0" y="0"/>
          <a:chExt cx="0" cy="0"/>
        </a:xfrm>
      </p:grpSpPr>
      <p:sp>
        <p:nvSpPr>
          <p:cNvPr id="778" name="Google Shape;778;ga2eb8a8b60_0_104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9" name="Google Shape;779;ga2eb8a8b60_0_104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1" name="Shape 791"/>
        <p:cNvGrpSpPr/>
        <p:nvPr/>
      </p:nvGrpSpPr>
      <p:grpSpPr>
        <a:xfrm>
          <a:off x="0" y="0"/>
          <a:ext cx="0" cy="0"/>
          <a:chOff x="0" y="0"/>
          <a:chExt cx="0" cy="0"/>
        </a:xfrm>
      </p:grpSpPr>
      <p:sp>
        <p:nvSpPr>
          <p:cNvPr id="792" name="Google Shape;792;ga2eb8a8b60_0_104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3" name="Google Shape;793;ga2eb8a8b60_0_104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7" name="Shape 807"/>
        <p:cNvGrpSpPr/>
        <p:nvPr/>
      </p:nvGrpSpPr>
      <p:grpSpPr>
        <a:xfrm>
          <a:off x="0" y="0"/>
          <a:ext cx="0" cy="0"/>
          <a:chOff x="0" y="0"/>
          <a:chExt cx="0" cy="0"/>
        </a:xfrm>
      </p:grpSpPr>
      <p:sp>
        <p:nvSpPr>
          <p:cNvPr id="808" name="Google Shape;808;ga2eb8a8b60_0_104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9" name="Google Shape;809;ga2eb8a8b60_0_104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4" name="Shape 1144"/>
        <p:cNvGrpSpPr/>
        <p:nvPr/>
      </p:nvGrpSpPr>
      <p:grpSpPr>
        <a:xfrm>
          <a:off x="0" y="0"/>
          <a:ext cx="0" cy="0"/>
          <a:chOff x="0" y="0"/>
          <a:chExt cx="0" cy="0"/>
        </a:xfrm>
      </p:grpSpPr>
      <p:sp>
        <p:nvSpPr>
          <p:cNvPr id="1145" name="Google Shape;1145;ga2eb8a8b60_0_108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6" name="Google Shape;1146;ga2eb8a8b60_0_108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 name="Shape 201"/>
        <p:cNvGrpSpPr/>
        <p:nvPr/>
      </p:nvGrpSpPr>
      <p:grpSpPr>
        <a:xfrm>
          <a:off x="0" y="0"/>
          <a:ext cx="0" cy="0"/>
          <a:chOff x="0" y="0"/>
          <a:chExt cx="0" cy="0"/>
        </a:xfrm>
      </p:grpSpPr>
      <p:sp>
        <p:nvSpPr>
          <p:cNvPr id="202" name="Google Shape;202;g70f1f795cd_1_1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 name="Google Shape;203;g70f1f795cd_1_1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44" name="Shape 7644"/>
        <p:cNvGrpSpPr/>
        <p:nvPr/>
      </p:nvGrpSpPr>
      <p:grpSpPr>
        <a:xfrm>
          <a:off x="0" y="0"/>
          <a:ext cx="0" cy="0"/>
          <a:chOff x="0" y="0"/>
          <a:chExt cx="0" cy="0"/>
        </a:xfrm>
      </p:grpSpPr>
      <p:sp>
        <p:nvSpPr>
          <p:cNvPr id="7645" name="Google Shape;7645;ga2eb8a8b60_0_173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46" name="Google Shape;7646;ga2eb8a8b60_0_173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71" name="Shape 8071"/>
        <p:cNvGrpSpPr/>
        <p:nvPr/>
      </p:nvGrpSpPr>
      <p:grpSpPr>
        <a:xfrm>
          <a:off x="0" y="0"/>
          <a:ext cx="0" cy="0"/>
          <a:chOff x="0" y="0"/>
          <a:chExt cx="0" cy="0"/>
        </a:xfrm>
      </p:grpSpPr>
      <p:sp>
        <p:nvSpPr>
          <p:cNvPr id="8072" name="Google Shape;8072;ga2eb8a8b60_0_177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73" name="Google Shape;8073;ga2eb8a8b60_0_177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34" name="Shape 8234"/>
        <p:cNvGrpSpPr/>
        <p:nvPr/>
      </p:nvGrpSpPr>
      <p:grpSpPr>
        <a:xfrm>
          <a:off x="0" y="0"/>
          <a:ext cx="0" cy="0"/>
          <a:chOff x="0" y="0"/>
          <a:chExt cx="0" cy="0"/>
        </a:xfrm>
      </p:grpSpPr>
      <p:sp>
        <p:nvSpPr>
          <p:cNvPr id="8235" name="Google Shape;8235;ga2eb8a8b60_0_178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36" name="Google Shape;8236;ga2eb8a8b60_0_178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36" name="Shape 8636"/>
        <p:cNvGrpSpPr/>
        <p:nvPr/>
      </p:nvGrpSpPr>
      <p:grpSpPr>
        <a:xfrm>
          <a:off x="0" y="0"/>
          <a:ext cx="0" cy="0"/>
          <a:chOff x="0" y="0"/>
          <a:chExt cx="0" cy="0"/>
        </a:xfrm>
      </p:grpSpPr>
      <p:sp>
        <p:nvSpPr>
          <p:cNvPr id="8637" name="Google Shape;8637;ga2eb8a8b60_0_182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38" name="Google Shape;8638;ga2eb8a8b60_0_182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07" name="Shape 9007"/>
        <p:cNvGrpSpPr/>
        <p:nvPr/>
      </p:nvGrpSpPr>
      <p:grpSpPr>
        <a:xfrm>
          <a:off x="0" y="0"/>
          <a:ext cx="0" cy="0"/>
          <a:chOff x="0" y="0"/>
          <a:chExt cx="0" cy="0"/>
        </a:xfrm>
      </p:grpSpPr>
      <p:sp>
        <p:nvSpPr>
          <p:cNvPr id="9008" name="Google Shape;9008;ga2eb8a8b60_0_186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09" name="Google Shape;9009;ga2eb8a8b60_0_186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09" name="Shape 9309"/>
        <p:cNvGrpSpPr/>
        <p:nvPr/>
      </p:nvGrpSpPr>
      <p:grpSpPr>
        <a:xfrm>
          <a:off x="0" y="0"/>
          <a:ext cx="0" cy="0"/>
          <a:chOff x="0" y="0"/>
          <a:chExt cx="0" cy="0"/>
        </a:xfrm>
      </p:grpSpPr>
      <p:sp>
        <p:nvSpPr>
          <p:cNvPr id="9310" name="Google Shape;9310;ga2eb8a8b60_0_189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11" name="Google Shape;9311;ga2eb8a8b60_0_189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01" name="Shape 9601"/>
        <p:cNvGrpSpPr/>
        <p:nvPr/>
      </p:nvGrpSpPr>
      <p:grpSpPr>
        <a:xfrm>
          <a:off x="0" y="0"/>
          <a:ext cx="0" cy="0"/>
          <a:chOff x="0" y="0"/>
          <a:chExt cx="0" cy="0"/>
        </a:xfrm>
      </p:grpSpPr>
      <p:sp>
        <p:nvSpPr>
          <p:cNvPr id="9602" name="Google Shape;9602;ga2eb8a8b60_0_192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03" name="Google Shape;9603;ga2eb8a8b60_0_192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60" name="Shape 9960"/>
        <p:cNvGrpSpPr/>
        <p:nvPr/>
      </p:nvGrpSpPr>
      <p:grpSpPr>
        <a:xfrm>
          <a:off x="0" y="0"/>
          <a:ext cx="0" cy="0"/>
          <a:chOff x="0" y="0"/>
          <a:chExt cx="0" cy="0"/>
        </a:xfrm>
      </p:grpSpPr>
      <p:sp>
        <p:nvSpPr>
          <p:cNvPr id="9961" name="Google Shape;9961;ga2eb8a8b60_0_196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62" name="Google Shape;9962;ga2eb8a8b60_0_196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77" name="Shape 10377"/>
        <p:cNvGrpSpPr/>
        <p:nvPr/>
      </p:nvGrpSpPr>
      <p:grpSpPr>
        <a:xfrm>
          <a:off x="0" y="0"/>
          <a:ext cx="0" cy="0"/>
          <a:chOff x="0" y="0"/>
          <a:chExt cx="0" cy="0"/>
        </a:xfrm>
      </p:grpSpPr>
      <p:sp>
        <p:nvSpPr>
          <p:cNvPr id="10378" name="Google Shape;10378;ga2eb8a8b60_0_200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79" name="Google Shape;10379;ga2eb8a8b60_0_200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16" name="Shape 10716"/>
        <p:cNvGrpSpPr/>
        <p:nvPr/>
      </p:nvGrpSpPr>
      <p:grpSpPr>
        <a:xfrm>
          <a:off x="0" y="0"/>
          <a:ext cx="0" cy="0"/>
          <a:chOff x="0" y="0"/>
          <a:chExt cx="0" cy="0"/>
        </a:xfrm>
      </p:grpSpPr>
      <p:sp>
        <p:nvSpPr>
          <p:cNvPr id="10717" name="Google Shape;10717;ga2eb8a8b60_0_203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18" name="Google Shape;10718;ga2eb8a8b60_0_203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 name="Shape 216"/>
        <p:cNvGrpSpPr/>
        <p:nvPr/>
      </p:nvGrpSpPr>
      <p:grpSpPr>
        <a:xfrm>
          <a:off x="0" y="0"/>
          <a:ext cx="0" cy="0"/>
          <a:chOff x="0" y="0"/>
          <a:chExt cx="0" cy="0"/>
        </a:xfrm>
      </p:grpSpPr>
      <p:sp>
        <p:nvSpPr>
          <p:cNvPr id="217" name="Google Shape;217;g70f1f795cd_0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8" name="Google Shape;218;g70f1f795cd_0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04" name="Shape 10904"/>
        <p:cNvGrpSpPr/>
        <p:nvPr/>
      </p:nvGrpSpPr>
      <p:grpSpPr>
        <a:xfrm>
          <a:off x="0" y="0"/>
          <a:ext cx="0" cy="0"/>
          <a:chOff x="0" y="0"/>
          <a:chExt cx="0" cy="0"/>
        </a:xfrm>
      </p:grpSpPr>
      <p:sp>
        <p:nvSpPr>
          <p:cNvPr id="10905" name="Google Shape;10905;ga2eb8a8b60_0_205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06" name="Google Shape;10906;ga2eb8a8b60_0_205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47" name="Shape 11147"/>
        <p:cNvGrpSpPr/>
        <p:nvPr/>
      </p:nvGrpSpPr>
      <p:grpSpPr>
        <a:xfrm>
          <a:off x="0" y="0"/>
          <a:ext cx="0" cy="0"/>
          <a:chOff x="0" y="0"/>
          <a:chExt cx="0" cy="0"/>
        </a:xfrm>
      </p:grpSpPr>
      <p:sp>
        <p:nvSpPr>
          <p:cNvPr id="11148" name="Google Shape;11148;ga2eb8a8b60_0_208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49" name="Google Shape;11149;ga2eb8a8b60_0_208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 name="Shape 223"/>
        <p:cNvGrpSpPr/>
        <p:nvPr/>
      </p:nvGrpSpPr>
      <p:grpSpPr>
        <a:xfrm>
          <a:off x="0" y="0"/>
          <a:ext cx="0" cy="0"/>
          <a:chOff x="0" y="0"/>
          <a:chExt cx="0" cy="0"/>
        </a:xfrm>
      </p:grpSpPr>
      <p:sp>
        <p:nvSpPr>
          <p:cNvPr id="224" name="Google Shape;224;g70f1f795cd_1_1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5" name="Google Shape;225;g70f1f795cd_1_1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 name="Shape 230"/>
        <p:cNvGrpSpPr/>
        <p:nvPr/>
      </p:nvGrpSpPr>
      <p:grpSpPr>
        <a:xfrm>
          <a:off x="0" y="0"/>
          <a:ext cx="0" cy="0"/>
          <a:chOff x="0" y="0"/>
          <a:chExt cx="0" cy="0"/>
        </a:xfrm>
      </p:grpSpPr>
      <p:sp>
        <p:nvSpPr>
          <p:cNvPr id="231" name="Google Shape;231;g70f1f795cd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2" name="Google Shape;232;g70f1f795cd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6" name="Shape 236"/>
        <p:cNvGrpSpPr/>
        <p:nvPr/>
      </p:nvGrpSpPr>
      <p:grpSpPr>
        <a:xfrm>
          <a:off x="0" y="0"/>
          <a:ext cx="0" cy="0"/>
          <a:chOff x="0" y="0"/>
          <a:chExt cx="0" cy="0"/>
        </a:xfrm>
      </p:grpSpPr>
      <p:sp>
        <p:nvSpPr>
          <p:cNvPr id="237" name="Google Shape;237;g70f1f795cd_1_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8" name="Google Shape;238;g70f1f795cd_1_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 name="Shape 267"/>
        <p:cNvGrpSpPr/>
        <p:nvPr/>
      </p:nvGrpSpPr>
      <p:grpSpPr>
        <a:xfrm>
          <a:off x="0" y="0"/>
          <a:ext cx="0" cy="0"/>
          <a:chOff x="0" y="0"/>
          <a:chExt cx="0" cy="0"/>
        </a:xfrm>
      </p:grpSpPr>
      <p:sp>
        <p:nvSpPr>
          <p:cNvPr id="268" name="Google Shape;268;g70f1f795cd_0_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9" name="Google Shape;269;g70f1f795cd_0_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s://www.freepik.com/home" TargetMode="Externa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accent2"/>
        </a:solidFill>
      </p:bgPr>
    </p:bg>
    <p:spTree>
      <p:nvGrpSpPr>
        <p:cNvPr id="8" name="Shape 8"/>
        <p:cNvGrpSpPr/>
        <p:nvPr/>
      </p:nvGrpSpPr>
      <p:grpSpPr>
        <a:xfrm>
          <a:off x="0" y="0"/>
          <a:ext cx="0" cy="0"/>
          <a:chOff x="0" y="0"/>
          <a:chExt cx="0" cy="0"/>
        </a:xfrm>
      </p:grpSpPr>
      <p:sp>
        <p:nvSpPr>
          <p:cNvPr id="9" name="Google Shape;9;p2"/>
          <p:cNvSpPr txBox="1"/>
          <p:nvPr>
            <p:ph type="ctrTitle"/>
          </p:nvPr>
        </p:nvSpPr>
        <p:spPr>
          <a:xfrm>
            <a:off x="4803375" y="1130175"/>
            <a:ext cx="2909700" cy="2883300"/>
          </a:xfrm>
          <a:prstGeom prst="rect">
            <a:avLst/>
          </a:prstGeom>
          <a:ln cap="flat" cmpd="sng" w="76200">
            <a:solidFill>
              <a:schemeClr val="lt1"/>
            </a:solidFill>
            <a:prstDash val="solid"/>
            <a:round/>
            <a:headEnd len="sm" w="sm" type="none"/>
            <a:tailEnd len="sm" w="sm" type="none"/>
          </a:ln>
        </p:spPr>
        <p:txBody>
          <a:bodyPr anchorCtr="0" anchor="t" bIns="91425" lIns="91425" spcFirstLastPara="1" rIns="91425" wrap="square" tIns="91425">
            <a:noAutofit/>
          </a:bodyPr>
          <a:lstStyle>
            <a:lvl1pPr lvl="0">
              <a:spcBef>
                <a:spcPts val="0"/>
              </a:spcBef>
              <a:spcAft>
                <a:spcPts val="0"/>
              </a:spcAft>
              <a:buClr>
                <a:schemeClr val="lt1"/>
              </a:buClr>
              <a:buSzPts val="4300"/>
              <a:buNone/>
              <a:defRPr sz="5200">
                <a:solidFill>
                  <a:schemeClr val="lt1"/>
                </a:solidFill>
              </a:defRPr>
            </a:lvl1pPr>
            <a:lvl2pPr lvl="1" algn="ctr">
              <a:spcBef>
                <a:spcPts val="0"/>
              </a:spcBef>
              <a:spcAft>
                <a:spcPts val="0"/>
              </a:spcAft>
              <a:buClr>
                <a:schemeClr val="accent3"/>
              </a:buClr>
              <a:buSzPts val="5200"/>
              <a:buNone/>
              <a:defRPr sz="5200">
                <a:solidFill>
                  <a:schemeClr val="accent3"/>
                </a:solidFill>
              </a:defRPr>
            </a:lvl2pPr>
            <a:lvl3pPr lvl="2" algn="ctr">
              <a:spcBef>
                <a:spcPts val="0"/>
              </a:spcBef>
              <a:spcAft>
                <a:spcPts val="0"/>
              </a:spcAft>
              <a:buClr>
                <a:schemeClr val="accent3"/>
              </a:buClr>
              <a:buSzPts val="5200"/>
              <a:buNone/>
              <a:defRPr sz="5200">
                <a:solidFill>
                  <a:schemeClr val="accent3"/>
                </a:solidFill>
              </a:defRPr>
            </a:lvl3pPr>
            <a:lvl4pPr lvl="3" algn="ctr">
              <a:spcBef>
                <a:spcPts val="0"/>
              </a:spcBef>
              <a:spcAft>
                <a:spcPts val="0"/>
              </a:spcAft>
              <a:buClr>
                <a:schemeClr val="accent3"/>
              </a:buClr>
              <a:buSzPts val="5200"/>
              <a:buNone/>
              <a:defRPr sz="5200">
                <a:solidFill>
                  <a:schemeClr val="accent3"/>
                </a:solidFill>
              </a:defRPr>
            </a:lvl4pPr>
            <a:lvl5pPr lvl="4" algn="ctr">
              <a:spcBef>
                <a:spcPts val="0"/>
              </a:spcBef>
              <a:spcAft>
                <a:spcPts val="0"/>
              </a:spcAft>
              <a:buClr>
                <a:schemeClr val="accent3"/>
              </a:buClr>
              <a:buSzPts val="5200"/>
              <a:buNone/>
              <a:defRPr sz="5200">
                <a:solidFill>
                  <a:schemeClr val="accent3"/>
                </a:solidFill>
              </a:defRPr>
            </a:lvl5pPr>
            <a:lvl6pPr lvl="5" algn="ctr">
              <a:spcBef>
                <a:spcPts val="0"/>
              </a:spcBef>
              <a:spcAft>
                <a:spcPts val="0"/>
              </a:spcAft>
              <a:buClr>
                <a:schemeClr val="accent3"/>
              </a:buClr>
              <a:buSzPts val="5200"/>
              <a:buNone/>
              <a:defRPr sz="5200">
                <a:solidFill>
                  <a:schemeClr val="accent3"/>
                </a:solidFill>
              </a:defRPr>
            </a:lvl6pPr>
            <a:lvl7pPr lvl="6" algn="ctr">
              <a:spcBef>
                <a:spcPts val="0"/>
              </a:spcBef>
              <a:spcAft>
                <a:spcPts val="0"/>
              </a:spcAft>
              <a:buClr>
                <a:schemeClr val="accent3"/>
              </a:buClr>
              <a:buSzPts val="5200"/>
              <a:buNone/>
              <a:defRPr sz="5200">
                <a:solidFill>
                  <a:schemeClr val="accent3"/>
                </a:solidFill>
              </a:defRPr>
            </a:lvl7pPr>
            <a:lvl8pPr lvl="7" algn="ctr">
              <a:spcBef>
                <a:spcPts val="0"/>
              </a:spcBef>
              <a:spcAft>
                <a:spcPts val="0"/>
              </a:spcAft>
              <a:buClr>
                <a:schemeClr val="accent3"/>
              </a:buClr>
              <a:buSzPts val="5200"/>
              <a:buNone/>
              <a:defRPr sz="5200">
                <a:solidFill>
                  <a:schemeClr val="accent3"/>
                </a:solidFill>
              </a:defRPr>
            </a:lvl8pPr>
            <a:lvl9pPr lvl="8" algn="ctr">
              <a:spcBef>
                <a:spcPts val="0"/>
              </a:spcBef>
              <a:spcAft>
                <a:spcPts val="0"/>
              </a:spcAft>
              <a:buClr>
                <a:schemeClr val="accent3"/>
              </a:buClr>
              <a:buSzPts val="5200"/>
              <a:buNone/>
              <a:defRPr sz="5200">
                <a:solidFill>
                  <a:schemeClr val="accent3"/>
                </a:solidFill>
              </a:defRPr>
            </a:lvl9pPr>
          </a:lstStyle>
          <a:p/>
        </p:txBody>
      </p:sp>
      <p:sp>
        <p:nvSpPr>
          <p:cNvPr id="10" name="Google Shape;10;p2"/>
          <p:cNvSpPr txBox="1"/>
          <p:nvPr>
            <p:ph idx="1" type="subTitle"/>
          </p:nvPr>
        </p:nvSpPr>
        <p:spPr>
          <a:xfrm>
            <a:off x="4069414" y="4311603"/>
            <a:ext cx="4377600" cy="402000"/>
          </a:xfrm>
          <a:prstGeom prst="rect">
            <a:avLst/>
          </a:prstGeom>
          <a:noFill/>
        </p:spPr>
        <p:txBody>
          <a:bodyPr anchorCtr="0" anchor="t" bIns="91425" lIns="91425" spcFirstLastPara="1" rIns="91425" wrap="square" tIns="91425">
            <a:noAutofit/>
          </a:bodyPr>
          <a:lstStyle>
            <a:lvl1pPr lvl="0" algn="ctr">
              <a:lnSpc>
                <a:spcPct val="100000"/>
              </a:lnSpc>
              <a:spcBef>
                <a:spcPts val="0"/>
              </a:spcBef>
              <a:spcAft>
                <a:spcPts val="0"/>
              </a:spcAft>
              <a:buClr>
                <a:srgbClr val="000000"/>
              </a:buClr>
              <a:buSzPts val="2800"/>
              <a:buNone/>
              <a:defRPr sz="1600">
                <a:solidFill>
                  <a:schemeClr val="dk1"/>
                </a:solidFill>
              </a:defRPr>
            </a:lvl1pPr>
            <a:lvl2pPr lvl="1" algn="ctr">
              <a:lnSpc>
                <a:spcPct val="100000"/>
              </a:lnSpc>
              <a:spcBef>
                <a:spcPts val="0"/>
              </a:spcBef>
              <a:spcAft>
                <a:spcPts val="0"/>
              </a:spcAft>
              <a:buClr>
                <a:srgbClr val="000000"/>
              </a:buClr>
              <a:buSzPts val="2800"/>
              <a:buNone/>
              <a:defRPr sz="2800">
                <a:solidFill>
                  <a:srgbClr val="000000"/>
                </a:solidFill>
              </a:defRPr>
            </a:lvl2pPr>
            <a:lvl3pPr lvl="2" algn="ctr">
              <a:lnSpc>
                <a:spcPct val="100000"/>
              </a:lnSpc>
              <a:spcBef>
                <a:spcPts val="0"/>
              </a:spcBef>
              <a:spcAft>
                <a:spcPts val="0"/>
              </a:spcAft>
              <a:buClr>
                <a:srgbClr val="000000"/>
              </a:buClr>
              <a:buSzPts val="2800"/>
              <a:buNone/>
              <a:defRPr sz="2800">
                <a:solidFill>
                  <a:srgbClr val="000000"/>
                </a:solidFill>
              </a:defRPr>
            </a:lvl3pPr>
            <a:lvl4pPr lvl="3" algn="ctr">
              <a:lnSpc>
                <a:spcPct val="100000"/>
              </a:lnSpc>
              <a:spcBef>
                <a:spcPts val="0"/>
              </a:spcBef>
              <a:spcAft>
                <a:spcPts val="0"/>
              </a:spcAft>
              <a:buClr>
                <a:srgbClr val="000000"/>
              </a:buClr>
              <a:buSzPts val="2800"/>
              <a:buNone/>
              <a:defRPr sz="2800">
                <a:solidFill>
                  <a:srgbClr val="000000"/>
                </a:solidFill>
              </a:defRPr>
            </a:lvl4pPr>
            <a:lvl5pPr lvl="4" algn="ctr">
              <a:lnSpc>
                <a:spcPct val="100000"/>
              </a:lnSpc>
              <a:spcBef>
                <a:spcPts val="0"/>
              </a:spcBef>
              <a:spcAft>
                <a:spcPts val="0"/>
              </a:spcAft>
              <a:buClr>
                <a:srgbClr val="000000"/>
              </a:buClr>
              <a:buSzPts val="2800"/>
              <a:buNone/>
              <a:defRPr sz="2800">
                <a:solidFill>
                  <a:srgbClr val="000000"/>
                </a:solidFill>
              </a:defRPr>
            </a:lvl5pPr>
            <a:lvl6pPr lvl="5" algn="ctr">
              <a:lnSpc>
                <a:spcPct val="100000"/>
              </a:lnSpc>
              <a:spcBef>
                <a:spcPts val="0"/>
              </a:spcBef>
              <a:spcAft>
                <a:spcPts val="0"/>
              </a:spcAft>
              <a:buClr>
                <a:srgbClr val="000000"/>
              </a:buClr>
              <a:buSzPts val="2800"/>
              <a:buNone/>
              <a:defRPr sz="2800">
                <a:solidFill>
                  <a:srgbClr val="000000"/>
                </a:solidFill>
              </a:defRPr>
            </a:lvl6pPr>
            <a:lvl7pPr lvl="6" algn="ctr">
              <a:lnSpc>
                <a:spcPct val="100000"/>
              </a:lnSpc>
              <a:spcBef>
                <a:spcPts val="0"/>
              </a:spcBef>
              <a:spcAft>
                <a:spcPts val="0"/>
              </a:spcAft>
              <a:buClr>
                <a:srgbClr val="000000"/>
              </a:buClr>
              <a:buSzPts val="2800"/>
              <a:buNone/>
              <a:defRPr sz="2800">
                <a:solidFill>
                  <a:srgbClr val="000000"/>
                </a:solidFill>
              </a:defRPr>
            </a:lvl7pPr>
            <a:lvl8pPr lvl="7" algn="ctr">
              <a:lnSpc>
                <a:spcPct val="100000"/>
              </a:lnSpc>
              <a:spcBef>
                <a:spcPts val="0"/>
              </a:spcBef>
              <a:spcAft>
                <a:spcPts val="0"/>
              </a:spcAft>
              <a:buClr>
                <a:srgbClr val="000000"/>
              </a:buClr>
              <a:buSzPts val="2800"/>
              <a:buNone/>
              <a:defRPr sz="2800">
                <a:solidFill>
                  <a:srgbClr val="000000"/>
                </a:solidFill>
              </a:defRPr>
            </a:lvl8pPr>
            <a:lvl9pPr lvl="8" algn="ctr">
              <a:lnSpc>
                <a:spcPct val="100000"/>
              </a:lnSpc>
              <a:spcBef>
                <a:spcPts val="0"/>
              </a:spcBef>
              <a:spcAft>
                <a:spcPts val="0"/>
              </a:spcAft>
              <a:buClr>
                <a:srgbClr val="000000"/>
              </a:buClr>
              <a:buSzPts val="2800"/>
              <a:buNone/>
              <a:defRPr sz="2800">
                <a:solidFill>
                  <a:srgbClr val="000000"/>
                </a:solidFill>
              </a:defRPr>
            </a:lvl9pPr>
          </a:lstStyle>
          <a:p/>
        </p:txBody>
      </p:sp>
      <p:cxnSp>
        <p:nvCxnSpPr>
          <p:cNvPr id="11" name="Google Shape;11;p2"/>
          <p:cNvCxnSpPr/>
          <p:nvPr/>
        </p:nvCxnSpPr>
        <p:spPr>
          <a:xfrm>
            <a:off x="8430775" y="0"/>
            <a:ext cx="0" cy="5213100"/>
          </a:xfrm>
          <a:prstGeom prst="straightConnector1">
            <a:avLst/>
          </a:prstGeom>
          <a:noFill/>
          <a:ln cap="flat" cmpd="sng" w="76200">
            <a:solidFill>
              <a:schemeClr val="lt1"/>
            </a:solidFill>
            <a:prstDash val="solid"/>
            <a:round/>
            <a:headEnd len="med" w="med" type="none"/>
            <a:tailEnd len="med" w="med" type="none"/>
          </a:ln>
        </p:spPr>
      </p:cxn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accent1"/>
        </a:solidFill>
      </p:bgPr>
    </p:bg>
    <p:spTree>
      <p:nvGrpSpPr>
        <p:cNvPr id="45" name="Shape 45"/>
        <p:cNvGrpSpPr/>
        <p:nvPr/>
      </p:nvGrpSpPr>
      <p:grpSpPr>
        <a:xfrm>
          <a:off x="0" y="0"/>
          <a:ext cx="0" cy="0"/>
          <a:chOff x="0" y="0"/>
          <a:chExt cx="0" cy="0"/>
        </a:xfrm>
      </p:grpSpPr>
      <p:sp>
        <p:nvSpPr>
          <p:cNvPr id="46" name="Google Shape;46;p11"/>
          <p:cNvSpPr txBox="1"/>
          <p:nvPr>
            <p:ph hasCustomPrompt="1" type="title"/>
          </p:nvPr>
        </p:nvSpPr>
        <p:spPr>
          <a:xfrm>
            <a:off x="827100" y="985850"/>
            <a:ext cx="7489800" cy="1467300"/>
          </a:xfrm>
          <a:prstGeom prst="rect">
            <a:avLst/>
          </a:prstGeom>
        </p:spPr>
        <p:txBody>
          <a:bodyPr anchorCtr="0" anchor="ctr" bIns="91425" lIns="91425" spcFirstLastPara="1" rIns="91425" wrap="square" tIns="91425">
            <a:noAutofit/>
          </a:bodyPr>
          <a:lstStyle>
            <a:lvl1pPr lvl="0" algn="ctr">
              <a:spcBef>
                <a:spcPts val="0"/>
              </a:spcBef>
              <a:spcAft>
                <a:spcPts val="0"/>
              </a:spcAft>
              <a:buSzPts val="12000"/>
              <a:buNone/>
              <a:defRPr sz="10000">
                <a:solidFill>
                  <a:schemeClr val="lt1"/>
                </a:solidFill>
                <a:latin typeface="Inconsolata"/>
                <a:ea typeface="Inconsolata"/>
                <a:cs typeface="Inconsolata"/>
                <a:sym typeface="Inconsolata"/>
              </a:defRPr>
            </a:lvl1pPr>
            <a:lvl2pPr lvl="1" algn="ctr">
              <a:spcBef>
                <a:spcPts val="0"/>
              </a:spcBef>
              <a:spcAft>
                <a:spcPts val="0"/>
              </a:spcAft>
              <a:buClr>
                <a:schemeClr val="accent1"/>
              </a:buClr>
              <a:buSzPts val="12000"/>
              <a:buNone/>
              <a:defRPr sz="12000">
                <a:solidFill>
                  <a:schemeClr val="accent1"/>
                </a:solidFill>
              </a:defRPr>
            </a:lvl2pPr>
            <a:lvl3pPr lvl="2" algn="ctr">
              <a:spcBef>
                <a:spcPts val="0"/>
              </a:spcBef>
              <a:spcAft>
                <a:spcPts val="0"/>
              </a:spcAft>
              <a:buClr>
                <a:schemeClr val="accent1"/>
              </a:buClr>
              <a:buSzPts val="12000"/>
              <a:buNone/>
              <a:defRPr sz="12000">
                <a:solidFill>
                  <a:schemeClr val="accent1"/>
                </a:solidFill>
              </a:defRPr>
            </a:lvl3pPr>
            <a:lvl4pPr lvl="3" algn="ctr">
              <a:spcBef>
                <a:spcPts val="0"/>
              </a:spcBef>
              <a:spcAft>
                <a:spcPts val="0"/>
              </a:spcAft>
              <a:buClr>
                <a:schemeClr val="accent1"/>
              </a:buClr>
              <a:buSzPts val="12000"/>
              <a:buNone/>
              <a:defRPr sz="12000">
                <a:solidFill>
                  <a:schemeClr val="accent1"/>
                </a:solidFill>
              </a:defRPr>
            </a:lvl4pPr>
            <a:lvl5pPr lvl="4" algn="ctr">
              <a:spcBef>
                <a:spcPts val="0"/>
              </a:spcBef>
              <a:spcAft>
                <a:spcPts val="0"/>
              </a:spcAft>
              <a:buClr>
                <a:schemeClr val="accent1"/>
              </a:buClr>
              <a:buSzPts val="12000"/>
              <a:buNone/>
              <a:defRPr sz="12000">
                <a:solidFill>
                  <a:schemeClr val="accent1"/>
                </a:solidFill>
              </a:defRPr>
            </a:lvl5pPr>
            <a:lvl6pPr lvl="5" algn="ctr">
              <a:spcBef>
                <a:spcPts val="0"/>
              </a:spcBef>
              <a:spcAft>
                <a:spcPts val="0"/>
              </a:spcAft>
              <a:buClr>
                <a:schemeClr val="accent1"/>
              </a:buClr>
              <a:buSzPts val="12000"/>
              <a:buNone/>
              <a:defRPr sz="12000">
                <a:solidFill>
                  <a:schemeClr val="accent1"/>
                </a:solidFill>
              </a:defRPr>
            </a:lvl6pPr>
            <a:lvl7pPr lvl="6" algn="ctr">
              <a:spcBef>
                <a:spcPts val="0"/>
              </a:spcBef>
              <a:spcAft>
                <a:spcPts val="0"/>
              </a:spcAft>
              <a:buClr>
                <a:schemeClr val="accent1"/>
              </a:buClr>
              <a:buSzPts val="12000"/>
              <a:buNone/>
              <a:defRPr sz="12000">
                <a:solidFill>
                  <a:schemeClr val="accent1"/>
                </a:solidFill>
              </a:defRPr>
            </a:lvl7pPr>
            <a:lvl8pPr lvl="7" algn="ctr">
              <a:spcBef>
                <a:spcPts val="0"/>
              </a:spcBef>
              <a:spcAft>
                <a:spcPts val="0"/>
              </a:spcAft>
              <a:buClr>
                <a:schemeClr val="accent1"/>
              </a:buClr>
              <a:buSzPts val="12000"/>
              <a:buNone/>
              <a:defRPr sz="12000">
                <a:solidFill>
                  <a:schemeClr val="accent1"/>
                </a:solidFill>
              </a:defRPr>
            </a:lvl8pPr>
            <a:lvl9pPr lvl="8" algn="ctr">
              <a:spcBef>
                <a:spcPts val="0"/>
              </a:spcBef>
              <a:spcAft>
                <a:spcPts val="0"/>
              </a:spcAft>
              <a:buClr>
                <a:schemeClr val="accent1"/>
              </a:buClr>
              <a:buSzPts val="12000"/>
              <a:buNone/>
              <a:defRPr sz="12000">
                <a:solidFill>
                  <a:schemeClr val="accent1"/>
                </a:solidFill>
              </a:defRPr>
            </a:lvl9pPr>
          </a:lstStyle>
          <a:p>
            <a:r>
              <a:t>xx%</a:t>
            </a:r>
          </a:p>
        </p:txBody>
      </p:sp>
      <p:sp>
        <p:nvSpPr>
          <p:cNvPr id="47" name="Google Shape;47;p11"/>
          <p:cNvSpPr txBox="1"/>
          <p:nvPr>
            <p:ph idx="1" type="subTitle"/>
          </p:nvPr>
        </p:nvSpPr>
        <p:spPr>
          <a:xfrm>
            <a:off x="1678800" y="3765550"/>
            <a:ext cx="5786400" cy="333900"/>
          </a:xfrm>
          <a:prstGeom prst="rect">
            <a:avLst/>
          </a:prstGeom>
          <a:noFill/>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1"/>
              </a:buClr>
              <a:buSzPts val="2100"/>
              <a:buNone/>
              <a:defRPr sz="1800">
                <a:solidFill>
                  <a:schemeClr val="dk1"/>
                </a:solidFill>
              </a:defRPr>
            </a:lvl1pPr>
            <a:lvl2pPr lvl="1" rtl="0" algn="ctr">
              <a:lnSpc>
                <a:spcPct val="100000"/>
              </a:lnSpc>
              <a:spcBef>
                <a:spcPts val="0"/>
              </a:spcBef>
              <a:spcAft>
                <a:spcPts val="0"/>
              </a:spcAft>
              <a:buClr>
                <a:schemeClr val="accent1"/>
              </a:buClr>
              <a:buSzPts val="2100"/>
              <a:buNone/>
              <a:defRPr sz="2100">
                <a:solidFill>
                  <a:schemeClr val="accent1"/>
                </a:solidFill>
              </a:defRPr>
            </a:lvl2pPr>
            <a:lvl3pPr lvl="2" rtl="0" algn="ctr">
              <a:lnSpc>
                <a:spcPct val="100000"/>
              </a:lnSpc>
              <a:spcBef>
                <a:spcPts val="0"/>
              </a:spcBef>
              <a:spcAft>
                <a:spcPts val="0"/>
              </a:spcAft>
              <a:buClr>
                <a:schemeClr val="accent1"/>
              </a:buClr>
              <a:buSzPts val="2100"/>
              <a:buNone/>
              <a:defRPr sz="2100">
                <a:solidFill>
                  <a:schemeClr val="accent1"/>
                </a:solidFill>
              </a:defRPr>
            </a:lvl3pPr>
            <a:lvl4pPr lvl="3" rtl="0" algn="ctr">
              <a:lnSpc>
                <a:spcPct val="100000"/>
              </a:lnSpc>
              <a:spcBef>
                <a:spcPts val="0"/>
              </a:spcBef>
              <a:spcAft>
                <a:spcPts val="0"/>
              </a:spcAft>
              <a:buClr>
                <a:schemeClr val="accent1"/>
              </a:buClr>
              <a:buSzPts val="2100"/>
              <a:buNone/>
              <a:defRPr sz="2100">
                <a:solidFill>
                  <a:schemeClr val="accent1"/>
                </a:solidFill>
              </a:defRPr>
            </a:lvl4pPr>
            <a:lvl5pPr lvl="4" rtl="0" algn="ctr">
              <a:lnSpc>
                <a:spcPct val="100000"/>
              </a:lnSpc>
              <a:spcBef>
                <a:spcPts val="0"/>
              </a:spcBef>
              <a:spcAft>
                <a:spcPts val="0"/>
              </a:spcAft>
              <a:buClr>
                <a:schemeClr val="accent1"/>
              </a:buClr>
              <a:buSzPts val="2100"/>
              <a:buNone/>
              <a:defRPr sz="2100">
                <a:solidFill>
                  <a:schemeClr val="accent1"/>
                </a:solidFill>
              </a:defRPr>
            </a:lvl5pPr>
            <a:lvl6pPr lvl="5" rtl="0" algn="ctr">
              <a:lnSpc>
                <a:spcPct val="100000"/>
              </a:lnSpc>
              <a:spcBef>
                <a:spcPts val="0"/>
              </a:spcBef>
              <a:spcAft>
                <a:spcPts val="0"/>
              </a:spcAft>
              <a:buClr>
                <a:schemeClr val="accent1"/>
              </a:buClr>
              <a:buSzPts val="2100"/>
              <a:buNone/>
              <a:defRPr sz="2100">
                <a:solidFill>
                  <a:schemeClr val="accent1"/>
                </a:solidFill>
              </a:defRPr>
            </a:lvl6pPr>
            <a:lvl7pPr lvl="6" rtl="0" algn="ctr">
              <a:lnSpc>
                <a:spcPct val="100000"/>
              </a:lnSpc>
              <a:spcBef>
                <a:spcPts val="0"/>
              </a:spcBef>
              <a:spcAft>
                <a:spcPts val="0"/>
              </a:spcAft>
              <a:buClr>
                <a:schemeClr val="accent1"/>
              </a:buClr>
              <a:buSzPts val="2100"/>
              <a:buNone/>
              <a:defRPr sz="2100">
                <a:solidFill>
                  <a:schemeClr val="accent1"/>
                </a:solidFill>
              </a:defRPr>
            </a:lvl7pPr>
            <a:lvl8pPr lvl="7" rtl="0" algn="ctr">
              <a:lnSpc>
                <a:spcPct val="100000"/>
              </a:lnSpc>
              <a:spcBef>
                <a:spcPts val="0"/>
              </a:spcBef>
              <a:spcAft>
                <a:spcPts val="0"/>
              </a:spcAft>
              <a:buClr>
                <a:schemeClr val="accent1"/>
              </a:buClr>
              <a:buSzPts val="2100"/>
              <a:buNone/>
              <a:defRPr sz="2100">
                <a:solidFill>
                  <a:schemeClr val="accent1"/>
                </a:solidFill>
              </a:defRPr>
            </a:lvl8pPr>
            <a:lvl9pPr lvl="8" rtl="0" algn="ctr">
              <a:lnSpc>
                <a:spcPct val="100000"/>
              </a:lnSpc>
              <a:spcBef>
                <a:spcPts val="0"/>
              </a:spcBef>
              <a:spcAft>
                <a:spcPts val="0"/>
              </a:spcAft>
              <a:buClr>
                <a:schemeClr val="accent1"/>
              </a:buClr>
              <a:buSzPts val="2100"/>
              <a:buNone/>
              <a:defRPr sz="2100">
                <a:solidFill>
                  <a:schemeClr val="accent1"/>
                </a:solidFill>
              </a:defRPr>
            </a:lvl9pPr>
          </a:lstStyle>
          <a:p/>
        </p:txBody>
      </p:sp>
      <p:cxnSp>
        <p:nvCxnSpPr>
          <p:cNvPr id="48" name="Google Shape;48;p11"/>
          <p:cNvCxnSpPr/>
          <p:nvPr/>
        </p:nvCxnSpPr>
        <p:spPr>
          <a:xfrm>
            <a:off x="-114850" y="3201125"/>
            <a:ext cx="9316200" cy="0"/>
          </a:xfrm>
          <a:prstGeom prst="straightConnector1">
            <a:avLst/>
          </a:prstGeom>
          <a:noFill/>
          <a:ln cap="flat" cmpd="sng" w="76200">
            <a:solidFill>
              <a:schemeClr val="lt1"/>
            </a:solidFill>
            <a:prstDash val="solid"/>
            <a:round/>
            <a:headEnd len="med" w="med" type="none"/>
            <a:tailEnd len="med" w="med" type="none"/>
          </a:ln>
        </p:spPr>
      </p:cxnSp>
      <p:sp>
        <p:nvSpPr>
          <p:cNvPr id="49" name="Google Shape;49;p11"/>
          <p:cNvSpPr/>
          <p:nvPr/>
        </p:nvSpPr>
        <p:spPr>
          <a:xfrm>
            <a:off x="0" y="4600700"/>
            <a:ext cx="9172800" cy="538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50" name="Shape 50"/>
        <p:cNvGrpSpPr/>
        <p:nvPr/>
      </p:nvGrpSpPr>
      <p:grpSpPr>
        <a:xfrm>
          <a:off x="0" y="0"/>
          <a:ext cx="0" cy="0"/>
          <a:chOff x="0" y="0"/>
          <a:chExt cx="0" cy="0"/>
        </a:xfrm>
      </p:grpSpPr>
      <p:sp>
        <p:nvSpPr>
          <p:cNvPr id="51" name="Google Shape;51;p12"/>
          <p:cNvSpPr/>
          <p:nvPr/>
        </p:nvSpPr>
        <p:spPr>
          <a:xfrm>
            <a:off x="-16800" y="-12000"/>
            <a:ext cx="9144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9_1">
    <p:bg>
      <p:bgPr>
        <a:solidFill>
          <a:schemeClr val="accent2"/>
        </a:solidFill>
      </p:bgPr>
    </p:bg>
    <p:spTree>
      <p:nvGrpSpPr>
        <p:cNvPr id="52" name="Shape 52"/>
        <p:cNvGrpSpPr/>
        <p:nvPr/>
      </p:nvGrpSpPr>
      <p:grpSpPr>
        <a:xfrm>
          <a:off x="0" y="0"/>
          <a:ext cx="0" cy="0"/>
          <a:chOff x="0" y="0"/>
          <a:chExt cx="0" cy="0"/>
        </a:xfrm>
      </p:grpSpPr>
      <p:sp>
        <p:nvSpPr>
          <p:cNvPr id="53" name="Google Shape;53;p13"/>
          <p:cNvSpPr txBox="1"/>
          <p:nvPr>
            <p:ph idx="1" type="subTitle"/>
          </p:nvPr>
        </p:nvSpPr>
        <p:spPr>
          <a:xfrm>
            <a:off x="5893288" y="2734627"/>
            <a:ext cx="1754100" cy="630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b="0" sz="1400">
                <a:solidFill>
                  <a:schemeClr val="dk1"/>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4" name="Google Shape;54;p13"/>
          <p:cNvSpPr txBox="1"/>
          <p:nvPr>
            <p:ph hasCustomPrompt="1" type="title"/>
          </p:nvPr>
        </p:nvSpPr>
        <p:spPr>
          <a:xfrm>
            <a:off x="1603200" y="1621615"/>
            <a:ext cx="1549800" cy="597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400"/>
              <a:buNone/>
              <a:defRPr sz="3000">
                <a:solidFill>
                  <a:schemeClr val="dk1"/>
                </a:solidFill>
                <a:latin typeface="Inconsolata"/>
                <a:ea typeface="Inconsolata"/>
                <a:cs typeface="Inconsolata"/>
                <a:sym typeface="Inconsolata"/>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5" name="Google Shape;55;p13"/>
          <p:cNvSpPr txBox="1"/>
          <p:nvPr>
            <p:ph hasCustomPrompt="1" idx="2" type="title"/>
          </p:nvPr>
        </p:nvSpPr>
        <p:spPr>
          <a:xfrm>
            <a:off x="3798616" y="1619475"/>
            <a:ext cx="1549800" cy="597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400"/>
              <a:buNone/>
              <a:defRPr sz="3000">
                <a:solidFill>
                  <a:schemeClr val="dk1"/>
                </a:solidFill>
                <a:latin typeface="Inconsolata"/>
                <a:ea typeface="Inconsolata"/>
                <a:cs typeface="Inconsolata"/>
                <a:sym typeface="Inconsolata"/>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6" name="Google Shape;56;p13"/>
          <p:cNvSpPr txBox="1"/>
          <p:nvPr>
            <p:ph hasCustomPrompt="1" idx="3" type="title"/>
          </p:nvPr>
        </p:nvSpPr>
        <p:spPr>
          <a:xfrm>
            <a:off x="5991006" y="1621620"/>
            <a:ext cx="1549800" cy="597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400"/>
              <a:buNone/>
              <a:defRPr sz="3000">
                <a:solidFill>
                  <a:schemeClr val="dk1"/>
                </a:solidFill>
                <a:latin typeface="Inconsolata"/>
                <a:ea typeface="Inconsolata"/>
                <a:cs typeface="Inconsolata"/>
                <a:sym typeface="Inconsolata"/>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7" name="Google Shape;57;p13"/>
          <p:cNvSpPr txBox="1"/>
          <p:nvPr>
            <p:ph idx="4" type="subTitle"/>
          </p:nvPr>
        </p:nvSpPr>
        <p:spPr>
          <a:xfrm>
            <a:off x="1513997" y="2741023"/>
            <a:ext cx="1754100" cy="630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b="0" sz="1400">
                <a:solidFill>
                  <a:schemeClr val="dk1"/>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8" name="Google Shape;58;p13"/>
          <p:cNvSpPr txBox="1"/>
          <p:nvPr>
            <p:ph idx="5" type="subTitle"/>
          </p:nvPr>
        </p:nvSpPr>
        <p:spPr>
          <a:xfrm>
            <a:off x="3714891" y="2741023"/>
            <a:ext cx="1754100" cy="630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b="0" sz="1400">
                <a:solidFill>
                  <a:schemeClr val="dk1"/>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9" name="Google Shape;59;p13"/>
          <p:cNvSpPr txBox="1"/>
          <p:nvPr>
            <p:ph idx="6" type="title"/>
          </p:nvPr>
        </p:nvSpPr>
        <p:spPr>
          <a:xfrm>
            <a:off x="713225" y="546292"/>
            <a:ext cx="7717500" cy="578100"/>
          </a:xfrm>
          <a:prstGeom prst="rect">
            <a:avLst/>
          </a:prstGeom>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
        <p:nvSpPr>
          <p:cNvPr id="60" name="Google Shape;60;p13"/>
          <p:cNvSpPr txBox="1"/>
          <p:nvPr>
            <p:ph idx="7" type="title"/>
          </p:nvPr>
        </p:nvSpPr>
        <p:spPr>
          <a:xfrm>
            <a:off x="1484250" y="2169800"/>
            <a:ext cx="1787700" cy="578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300"/>
              <a:buNone/>
              <a:defRPr sz="2500"/>
            </a:lvl1pPr>
            <a:lvl2pPr lvl="1" rtl="0">
              <a:spcBef>
                <a:spcPts val="0"/>
              </a:spcBef>
              <a:spcAft>
                <a:spcPts val="0"/>
              </a:spcAft>
              <a:buSzPts val="2300"/>
              <a:buNone/>
              <a:defRPr sz="2300"/>
            </a:lvl2pPr>
            <a:lvl3pPr lvl="2" rtl="0">
              <a:spcBef>
                <a:spcPts val="0"/>
              </a:spcBef>
              <a:spcAft>
                <a:spcPts val="0"/>
              </a:spcAft>
              <a:buSzPts val="2300"/>
              <a:buNone/>
              <a:defRPr sz="2300"/>
            </a:lvl3pPr>
            <a:lvl4pPr lvl="3" rtl="0">
              <a:spcBef>
                <a:spcPts val="0"/>
              </a:spcBef>
              <a:spcAft>
                <a:spcPts val="0"/>
              </a:spcAft>
              <a:buSzPts val="2300"/>
              <a:buNone/>
              <a:defRPr sz="2300"/>
            </a:lvl4pPr>
            <a:lvl5pPr lvl="4" rtl="0">
              <a:spcBef>
                <a:spcPts val="0"/>
              </a:spcBef>
              <a:spcAft>
                <a:spcPts val="0"/>
              </a:spcAft>
              <a:buSzPts val="2300"/>
              <a:buNone/>
              <a:defRPr sz="2300"/>
            </a:lvl5pPr>
            <a:lvl6pPr lvl="5" rtl="0">
              <a:spcBef>
                <a:spcPts val="0"/>
              </a:spcBef>
              <a:spcAft>
                <a:spcPts val="0"/>
              </a:spcAft>
              <a:buSzPts val="2300"/>
              <a:buNone/>
              <a:defRPr sz="2300"/>
            </a:lvl6pPr>
            <a:lvl7pPr lvl="6" rtl="0">
              <a:spcBef>
                <a:spcPts val="0"/>
              </a:spcBef>
              <a:spcAft>
                <a:spcPts val="0"/>
              </a:spcAft>
              <a:buSzPts val="2300"/>
              <a:buNone/>
              <a:defRPr sz="2300"/>
            </a:lvl7pPr>
            <a:lvl8pPr lvl="7" rtl="0">
              <a:spcBef>
                <a:spcPts val="0"/>
              </a:spcBef>
              <a:spcAft>
                <a:spcPts val="0"/>
              </a:spcAft>
              <a:buSzPts val="2300"/>
              <a:buNone/>
              <a:defRPr sz="2300"/>
            </a:lvl8pPr>
            <a:lvl9pPr lvl="8" rtl="0">
              <a:spcBef>
                <a:spcPts val="0"/>
              </a:spcBef>
              <a:spcAft>
                <a:spcPts val="0"/>
              </a:spcAft>
              <a:buSzPts val="2300"/>
              <a:buNone/>
              <a:defRPr sz="2300"/>
            </a:lvl9pPr>
          </a:lstStyle>
          <a:p/>
        </p:txBody>
      </p:sp>
      <p:sp>
        <p:nvSpPr>
          <p:cNvPr id="61" name="Google Shape;61;p13"/>
          <p:cNvSpPr txBox="1"/>
          <p:nvPr>
            <p:ph idx="8" type="title"/>
          </p:nvPr>
        </p:nvSpPr>
        <p:spPr>
          <a:xfrm>
            <a:off x="3698100" y="2169800"/>
            <a:ext cx="1787700" cy="578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300"/>
              <a:buNone/>
              <a:defRPr sz="2500"/>
            </a:lvl1pPr>
            <a:lvl2pPr lvl="1" rtl="0">
              <a:spcBef>
                <a:spcPts val="0"/>
              </a:spcBef>
              <a:spcAft>
                <a:spcPts val="0"/>
              </a:spcAft>
              <a:buSzPts val="2300"/>
              <a:buNone/>
              <a:defRPr sz="2300"/>
            </a:lvl2pPr>
            <a:lvl3pPr lvl="2" rtl="0">
              <a:spcBef>
                <a:spcPts val="0"/>
              </a:spcBef>
              <a:spcAft>
                <a:spcPts val="0"/>
              </a:spcAft>
              <a:buSzPts val="2300"/>
              <a:buNone/>
              <a:defRPr sz="2300"/>
            </a:lvl3pPr>
            <a:lvl4pPr lvl="3" rtl="0">
              <a:spcBef>
                <a:spcPts val="0"/>
              </a:spcBef>
              <a:spcAft>
                <a:spcPts val="0"/>
              </a:spcAft>
              <a:buSzPts val="2300"/>
              <a:buNone/>
              <a:defRPr sz="2300"/>
            </a:lvl4pPr>
            <a:lvl5pPr lvl="4" rtl="0">
              <a:spcBef>
                <a:spcPts val="0"/>
              </a:spcBef>
              <a:spcAft>
                <a:spcPts val="0"/>
              </a:spcAft>
              <a:buSzPts val="2300"/>
              <a:buNone/>
              <a:defRPr sz="2300"/>
            </a:lvl5pPr>
            <a:lvl6pPr lvl="5" rtl="0">
              <a:spcBef>
                <a:spcPts val="0"/>
              </a:spcBef>
              <a:spcAft>
                <a:spcPts val="0"/>
              </a:spcAft>
              <a:buSzPts val="2300"/>
              <a:buNone/>
              <a:defRPr sz="2300"/>
            </a:lvl6pPr>
            <a:lvl7pPr lvl="6" rtl="0">
              <a:spcBef>
                <a:spcPts val="0"/>
              </a:spcBef>
              <a:spcAft>
                <a:spcPts val="0"/>
              </a:spcAft>
              <a:buSzPts val="2300"/>
              <a:buNone/>
              <a:defRPr sz="2300"/>
            </a:lvl7pPr>
            <a:lvl8pPr lvl="7" rtl="0">
              <a:spcBef>
                <a:spcPts val="0"/>
              </a:spcBef>
              <a:spcAft>
                <a:spcPts val="0"/>
              </a:spcAft>
              <a:buSzPts val="2300"/>
              <a:buNone/>
              <a:defRPr sz="2300"/>
            </a:lvl8pPr>
            <a:lvl9pPr lvl="8" rtl="0">
              <a:spcBef>
                <a:spcPts val="0"/>
              </a:spcBef>
              <a:spcAft>
                <a:spcPts val="0"/>
              </a:spcAft>
              <a:buSzPts val="2300"/>
              <a:buNone/>
              <a:defRPr sz="2300"/>
            </a:lvl9pPr>
          </a:lstStyle>
          <a:p/>
        </p:txBody>
      </p:sp>
      <p:sp>
        <p:nvSpPr>
          <p:cNvPr id="62" name="Google Shape;62;p13"/>
          <p:cNvSpPr txBox="1"/>
          <p:nvPr>
            <p:ph idx="9" type="title"/>
          </p:nvPr>
        </p:nvSpPr>
        <p:spPr>
          <a:xfrm>
            <a:off x="5872050" y="2169800"/>
            <a:ext cx="1787700" cy="578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300"/>
              <a:buNone/>
              <a:defRPr sz="2500"/>
            </a:lvl1pPr>
            <a:lvl2pPr lvl="1" rtl="0">
              <a:spcBef>
                <a:spcPts val="0"/>
              </a:spcBef>
              <a:spcAft>
                <a:spcPts val="0"/>
              </a:spcAft>
              <a:buSzPts val="2300"/>
              <a:buNone/>
              <a:defRPr sz="2300"/>
            </a:lvl2pPr>
            <a:lvl3pPr lvl="2" rtl="0">
              <a:spcBef>
                <a:spcPts val="0"/>
              </a:spcBef>
              <a:spcAft>
                <a:spcPts val="0"/>
              </a:spcAft>
              <a:buSzPts val="2300"/>
              <a:buNone/>
              <a:defRPr sz="2300"/>
            </a:lvl3pPr>
            <a:lvl4pPr lvl="3" rtl="0">
              <a:spcBef>
                <a:spcPts val="0"/>
              </a:spcBef>
              <a:spcAft>
                <a:spcPts val="0"/>
              </a:spcAft>
              <a:buSzPts val="2300"/>
              <a:buNone/>
              <a:defRPr sz="2300"/>
            </a:lvl4pPr>
            <a:lvl5pPr lvl="4" rtl="0">
              <a:spcBef>
                <a:spcPts val="0"/>
              </a:spcBef>
              <a:spcAft>
                <a:spcPts val="0"/>
              </a:spcAft>
              <a:buSzPts val="2300"/>
              <a:buNone/>
              <a:defRPr sz="2300"/>
            </a:lvl5pPr>
            <a:lvl6pPr lvl="5" rtl="0">
              <a:spcBef>
                <a:spcPts val="0"/>
              </a:spcBef>
              <a:spcAft>
                <a:spcPts val="0"/>
              </a:spcAft>
              <a:buSzPts val="2300"/>
              <a:buNone/>
              <a:defRPr sz="2300"/>
            </a:lvl6pPr>
            <a:lvl7pPr lvl="6" rtl="0">
              <a:spcBef>
                <a:spcPts val="0"/>
              </a:spcBef>
              <a:spcAft>
                <a:spcPts val="0"/>
              </a:spcAft>
              <a:buSzPts val="2300"/>
              <a:buNone/>
              <a:defRPr sz="2300"/>
            </a:lvl7pPr>
            <a:lvl8pPr lvl="7" rtl="0">
              <a:spcBef>
                <a:spcPts val="0"/>
              </a:spcBef>
              <a:spcAft>
                <a:spcPts val="0"/>
              </a:spcAft>
              <a:buSzPts val="2300"/>
              <a:buNone/>
              <a:defRPr sz="2300"/>
            </a:lvl8pPr>
            <a:lvl9pPr lvl="8" rtl="0">
              <a:spcBef>
                <a:spcPts val="0"/>
              </a:spcBef>
              <a:spcAft>
                <a:spcPts val="0"/>
              </a:spcAft>
              <a:buSzPts val="2300"/>
              <a:buNone/>
              <a:defRPr sz="2300"/>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1">
    <p:bg>
      <p:bgPr>
        <a:solidFill>
          <a:schemeClr val="accent2"/>
        </a:solidFill>
      </p:bgPr>
    </p:bg>
    <p:spTree>
      <p:nvGrpSpPr>
        <p:cNvPr id="63" name="Shape 63"/>
        <p:cNvGrpSpPr/>
        <p:nvPr/>
      </p:nvGrpSpPr>
      <p:grpSpPr>
        <a:xfrm>
          <a:off x="0" y="0"/>
          <a:ext cx="0" cy="0"/>
          <a:chOff x="0" y="0"/>
          <a:chExt cx="0" cy="0"/>
        </a:xfrm>
      </p:grpSpPr>
      <p:sp>
        <p:nvSpPr>
          <p:cNvPr id="64" name="Google Shape;64;p14"/>
          <p:cNvSpPr txBox="1"/>
          <p:nvPr>
            <p:ph idx="1" type="subTitle"/>
          </p:nvPr>
        </p:nvSpPr>
        <p:spPr>
          <a:xfrm>
            <a:off x="713075" y="1740925"/>
            <a:ext cx="2291400" cy="1203600"/>
          </a:xfrm>
          <a:prstGeom prst="rect">
            <a:avLst/>
          </a:prstGeom>
          <a:noFill/>
          <a:ln cap="flat" cmpd="sng" w="38100">
            <a:solidFill>
              <a:schemeClr val="accent1"/>
            </a:solidFill>
            <a:prstDash val="solid"/>
            <a:round/>
            <a:headEnd len="sm" w="sm" type="none"/>
            <a:tailEnd len="sm" w="sm" type="none"/>
          </a:ln>
        </p:spPr>
        <p:txBody>
          <a:bodyPr anchorCtr="0" anchor="b"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5" name="Google Shape;65;p14"/>
          <p:cNvSpPr txBox="1"/>
          <p:nvPr>
            <p:ph idx="2" type="subTitle"/>
          </p:nvPr>
        </p:nvSpPr>
        <p:spPr>
          <a:xfrm>
            <a:off x="3426224" y="1740925"/>
            <a:ext cx="2291400" cy="1203600"/>
          </a:xfrm>
          <a:prstGeom prst="rect">
            <a:avLst/>
          </a:prstGeom>
          <a:noFill/>
          <a:ln cap="flat" cmpd="sng" w="38100">
            <a:solidFill>
              <a:schemeClr val="accent1"/>
            </a:solidFill>
            <a:prstDash val="solid"/>
            <a:round/>
            <a:headEnd len="sm" w="sm" type="none"/>
            <a:tailEnd len="sm" w="sm" type="none"/>
          </a:ln>
        </p:spPr>
        <p:txBody>
          <a:bodyPr anchorCtr="0" anchor="b"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6" name="Google Shape;66;p14"/>
          <p:cNvSpPr txBox="1"/>
          <p:nvPr>
            <p:ph idx="3" type="subTitle"/>
          </p:nvPr>
        </p:nvSpPr>
        <p:spPr>
          <a:xfrm>
            <a:off x="6139375" y="1740925"/>
            <a:ext cx="2291400" cy="1203600"/>
          </a:xfrm>
          <a:prstGeom prst="rect">
            <a:avLst/>
          </a:prstGeom>
          <a:noFill/>
          <a:ln cap="flat" cmpd="sng" w="38100">
            <a:solidFill>
              <a:schemeClr val="accent1"/>
            </a:solidFill>
            <a:prstDash val="solid"/>
            <a:round/>
            <a:headEnd len="sm" w="sm" type="none"/>
            <a:tailEnd len="sm" w="sm" type="none"/>
          </a:ln>
        </p:spPr>
        <p:txBody>
          <a:bodyPr anchorCtr="0" anchor="b"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7" name="Google Shape;67;p14"/>
          <p:cNvSpPr txBox="1"/>
          <p:nvPr>
            <p:ph idx="4" type="subTitle"/>
          </p:nvPr>
        </p:nvSpPr>
        <p:spPr>
          <a:xfrm>
            <a:off x="713075" y="3395810"/>
            <a:ext cx="2291400" cy="1203600"/>
          </a:xfrm>
          <a:prstGeom prst="rect">
            <a:avLst/>
          </a:prstGeom>
          <a:noFill/>
          <a:ln cap="flat" cmpd="sng" w="38100">
            <a:solidFill>
              <a:schemeClr val="accent1"/>
            </a:solidFill>
            <a:prstDash val="solid"/>
            <a:round/>
            <a:headEnd len="sm" w="sm" type="none"/>
            <a:tailEnd len="sm" w="sm" type="none"/>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68" name="Google Shape;68;p14"/>
          <p:cNvSpPr txBox="1"/>
          <p:nvPr>
            <p:ph idx="5" type="subTitle"/>
          </p:nvPr>
        </p:nvSpPr>
        <p:spPr>
          <a:xfrm>
            <a:off x="3426224" y="3395810"/>
            <a:ext cx="2291400" cy="1203600"/>
          </a:xfrm>
          <a:prstGeom prst="rect">
            <a:avLst/>
          </a:prstGeom>
          <a:noFill/>
          <a:ln cap="flat" cmpd="sng" w="38100">
            <a:solidFill>
              <a:schemeClr val="accent1"/>
            </a:solidFill>
            <a:prstDash val="solid"/>
            <a:round/>
            <a:headEnd len="sm" w="sm" type="none"/>
            <a:tailEnd len="sm" w="sm" type="none"/>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69" name="Google Shape;69;p14"/>
          <p:cNvSpPr txBox="1"/>
          <p:nvPr>
            <p:ph idx="6" type="subTitle"/>
          </p:nvPr>
        </p:nvSpPr>
        <p:spPr>
          <a:xfrm>
            <a:off x="6139375" y="3395810"/>
            <a:ext cx="2291400" cy="1203600"/>
          </a:xfrm>
          <a:prstGeom prst="rect">
            <a:avLst/>
          </a:prstGeom>
          <a:noFill/>
          <a:ln cap="flat" cmpd="sng" w="38100">
            <a:solidFill>
              <a:schemeClr val="accent1"/>
            </a:solidFill>
            <a:prstDash val="solid"/>
            <a:round/>
            <a:headEnd len="sm" w="sm" type="none"/>
            <a:tailEnd len="sm" w="sm" type="none"/>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70" name="Google Shape;70;p14"/>
          <p:cNvSpPr txBox="1"/>
          <p:nvPr>
            <p:ph type="title"/>
          </p:nvPr>
        </p:nvSpPr>
        <p:spPr>
          <a:xfrm>
            <a:off x="720425" y="1844941"/>
            <a:ext cx="2276700" cy="429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71" name="Google Shape;71;p14"/>
          <p:cNvSpPr txBox="1"/>
          <p:nvPr>
            <p:ph idx="7" type="title"/>
          </p:nvPr>
        </p:nvSpPr>
        <p:spPr>
          <a:xfrm>
            <a:off x="3433643" y="1844941"/>
            <a:ext cx="2276700" cy="429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72" name="Google Shape;72;p14"/>
          <p:cNvSpPr txBox="1"/>
          <p:nvPr>
            <p:ph idx="8" type="title"/>
          </p:nvPr>
        </p:nvSpPr>
        <p:spPr>
          <a:xfrm>
            <a:off x="6139372" y="1844941"/>
            <a:ext cx="2276700" cy="429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73" name="Google Shape;73;p14"/>
          <p:cNvSpPr txBox="1"/>
          <p:nvPr>
            <p:ph idx="9" type="title"/>
          </p:nvPr>
        </p:nvSpPr>
        <p:spPr>
          <a:xfrm>
            <a:off x="720425" y="3499816"/>
            <a:ext cx="2276700" cy="429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74" name="Google Shape;74;p14"/>
          <p:cNvSpPr txBox="1"/>
          <p:nvPr>
            <p:ph idx="13" type="title"/>
          </p:nvPr>
        </p:nvSpPr>
        <p:spPr>
          <a:xfrm>
            <a:off x="3433643" y="3499816"/>
            <a:ext cx="2276700" cy="429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75" name="Google Shape;75;p14"/>
          <p:cNvSpPr txBox="1"/>
          <p:nvPr>
            <p:ph idx="14" type="title"/>
          </p:nvPr>
        </p:nvSpPr>
        <p:spPr>
          <a:xfrm>
            <a:off x="6146722" y="3499816"/>
            <a:ext cx="2276700" cy="429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76" name="Google Shape;76;p14"/>
          <p:cNvSpPr txBox="1"/>
          <p:nvPr>
            <p:ph idx="15" type="title"/>
          </p:nvPr>
        </p:nvSpPr>
        <p:spPr>
          <a:xfrm>
            <a:off x="713225" y="546292"/>
            <a:ext cx="7717500" cy="578100"/>
          </a:xfrm>
          <a:prstGeom prst="rect">
            <a:avLst/>
          </a:prstGeom>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27">
    <p:bg>
      <p:bgPr>
        <a:solidFill>
          <a:schemeClr val="accent1"/>
        </a:solidFill>
      </p:bgPr>
    </p:bg>
    <p:spTree>
      <p:nvGrpSpPr>
        <p:cNvPr id="77" name="Shape 77"/>
        <p:cNvGrpSpPr/>
        <p:nvPr/>
      </p:nvGrpSpPr>
      <p:grpSpPr>
        <a:xfrm>
          <a:off x="0" y="0"/>
          <a:ext cx="0" cy="0"/>
          <a:chOff x="0" y="0"/>
          <a:chExt cx="0" cy="0"/>
        </a:xfrm>
      </p:grpSpPr>
      <p:cxnSp>
        <p:nvCxnSpPr>
          <p:cNvPr id="78" name="Google Shape;78;p15"/>
          <p:cNvCxnSpPr/>
          <p:nvPr/>
        </p:nvCxnSpPr>
        <p:spPr>
          <a:xfrm>
            <a:off x="713225" y="4650"/>
            <a:ext cx="0" cy="5143500"/>
          </a:xfrm>
          <a:prstGeom prst="straightConnector1">
            <a:avLst/>
          </a:prstGeom>
          <a:noFill/>
          <a:ln cap="flat" cmpd="sng" w="76200">
            <a:solidFill>
              <a:schemeClr val="lt1"/>
            </a:solidFill>
            <a:prstDash val="solid"/>
            <a:round/>
            <a:headEnd len="med" w="med" type="none"/>
            <a:tailEnd len="med" w="med" type="none"/>
          </a:ln>
        </p:spPr>
      </p:cxnSp>
      <p:cxnSp>
        <p:nvCxnSpPr>
          <p:cNvPr id="79" name="Google Shape;79;p15"/>
          <p:cNvCxnSpPr/>
          <p:nvPr/>
        </p:nvCxnSpPr>
        <p:spPr>
          <a:xfrm>
            <a:off x="1398175" y="4650"/>
            <a:ext cx="0" cy="5143500"/>
          </a:xfrm>
          <a:prstGeom prst="straightConnector1">
            <a:avLst/>
          </a:prstGeom>
          <a:noFill/>
          <a:ln cap="flat" cmpd="sng" w="76200">
            <a:solidFill>
              <a:schemeClr val="lt1"/>
            </a:solidFill>
            <a:prstDash val="solid"/>
            <a:round/>
            <a:headEnd len="med" w="med" type="none"/>
            <a:tailEnd len="med" w="med" type="none"/>
          </a:ln>
        </p:spPr>
      </p:cxnSp>
      <p:sp>
        <p:nvSpPr>
          <p:cNvPr id="80" name="Google Shape;80;p15"/>
          <p:cNvSpPr txBox="1"/>
          <p:nvPr>
            <p:ph type="title"/>
          </p:nvPr>
        </p:nvSpPr>
        <p:spPr>
          <a:xfrm>
            <a:off x="4572000" y="2152200"/>
            <a:ext cx="3146400" cy="985200"/>
          </a:xfrm>
          <a:prstGeom prst="rect">
            <a:avLst/>
          </a:prstGeom>
          <a:ln cap="flat" cmpd="sng" w="76200">
            <a:solidFill>
              <a:schemeClr val="lt1"/>
            </a:solidFill>
            <a:prstDash val="solid"/>
            <a:round/>
            <a:headEnd len="sm" w="sm" type="none"/>
            <a:tailEnd len="sm" w="sm" type="none"/>
          </a:ln>
        </p:spPr>
        <p:txBody>
          <a:bodyPr anchorCtr="0" anchor="ctr" bIns="91425" lIns="91425" spcFirstLastPara="1" rIns="91425" wrap="square" tIns="91425">
            <a:noAutofit/>
          </a:bodyPr>
          <a:lstStyle>
            <a:lvl1pPr lvl="0" rtl="0">
              <a:spcBef>
                <a:spcPts val="0"/>
              </a:spcBef>
              <a:spcAft>
                <a:spcPts val="0"/>
              </a:spcAft>
              <a:buClr>
                <a:srgbClr val="000000"/>
              </a:buClr>
              <a:buSzPts val="4200"/>
              <a:buNone/>
              <a:defRPr sz="5000">
                <a:solidFill>
                  <a:schemeClr val="lt1"/>
                </a:solidFill>
              </a:defRPr>
            </a:lvl1pPr>
            <a:lvl2pPr lvl="1" rtl="0" algn="ctr">
              <a:spcBef>
                <a:spcPts val="0"/>
              </a:spcBef>
              <a:spcAft>
                <a:spcPts val="0"/>
              </a:spcAft>
              <a:buClr>
                <a:srgbClr val="000000"/>
              </a:buClr>
              <a:buSzPts val="4200"/>
              <a:buNone/>
              <a:defRPr sz="4200">
                <a:solidFill>
                  <a:srgbClr val="000000"/>
                </a:solidFill>
              </a:defRPr>
            </a:lvl2pPr>
            <a:lvl3pPr lvl="2" rtl="0" algn="ctr">
              <a:spcBef>
                <a:spcPts val="0"/>
              </a:spcBef>
              <a:spcAft>
                <a:spcPts val="0"/>
              </a:spcAft>
              <a:buClr>
                <a:srgbClr val="000000"/>
              </a:buClr>
              <a:buSzPts val="4200"/>
              <a:buNone/>
              <a:defRPr sz="4200">
                <a:solidFill>
                  <a:srgbClr val="000000"/>
                </a:solidFill>
              </a:defRPr>
            </a:lvl3pPr>
            <a:lvl4pPr lvl="3" rtl="0" algn="ctr">
              <a:spcBef>
                <a:spcPts val="0"/>
              </a:spcBef>
              <a:spcAft>
                <a:spcPts val="0"/>
              </a:spcAft>
              <a:buClr>
                <a:srgbClr val="000000"/>
              </a:buClr>
              <a:buSzPts val="4200"/>
              <a:buNone/>
              <a:defRPr sz="4200">
                <a:solidFill>
                  <a:srgbClr val="000000"/>
                </a:solidFill>
              </a:defRPr>
            </a:lvl4pPr>
            <a:lvl5pPr lvl="4" rtl="0" algn="ctr">
              <a:spcBef>
                <a:spcPts val="0"/>
              </a:spcBef>
              <a:spcAft>
                <a:spcPts val="0"/>
              </a:spcAft>
              <a:buClr>
                <a:srgbClr val="000000"/>
              </a:buClr>
              <a:buSzPts val="4200"/>
              <a:buNone/>
              <a:defRPr sz="4200">
                <a:solidFill>
                  <a:srgbClr val="000000"/>
                </a:solidFill>
              </a:defRPr>
            </a:lvl5pPr>
            <a:lvl6pPr lvl="5" rtl="0" algn="ctr">
              <a:spcBef>
                <a:spcPts val="0"/>
              </a:spcBef>
              <a:spcAft>
                <a:spcPts val="0"/>
              </a:spcAft>
              <a:buClr>
                <a:srgbClr val="000000"/>
              </a:buClr>
              <a:buSzPts val="4200"/>
              <a:buNone/>
              <a:defRPr sz="4200">
                <a:solidFill>
                  <a:srgbClr val="000000"/>
                </a:solidFill>
              </a:defRPr>
            </a:lvl6pPr>
            <a:lvl7pPr lvl="6" rtl="0" algn="ctr">
              <a:spcBef>
                <a:spcPts val="0"/>
              </a:spcBef>
              <a:spcAft>
                <a:spcPts val="0"/>
              </a:spcAft>
              <a:buClr>
                <a:srgbClr val="000000"/>
              </a:buClr>
              <a:buSzPts val="4200"/>
              <a:buNone/>
              <a:defRPr sz="4200">
                <a:solidFill>
                  <a:srgbClr val="000000"/>
                </a:solidFill>
              </a:defRPr>
            </a:lvl7pPr>
            <a:lvl8pPr lvl="7" rtl="0" algn="ctr">
              <a:spcBef>
                <a:spcPts val="0"/>
              </a:spcBef>
              <a:spcAft>
                <a:spcPts val="0"/>
              </a:spcAft>
              <a:buClr>
                <a:srgbClr val="000000"/>
              </a:buClr>
              <a:buSzPts val="4200"/>
              <a:buNone/>
              <a:defRPr sz="4200">
                <a:solidFill>
                  <a:srgbClr val="000000"/>
                </a:solidFill>
              </a:defRPr>
            </a:lvl8pPr>
            <a:lvl9pPr lvl="8" rtl="0" algn="ctr">
              <a:spcBef>
                <a:spcPts val="0"/>
              </a:spcBef>
              <a:spcAft>
                <a:spcPts val="0"/>
              </a:spcAft>
              <a:buClr>
                <a:srgbClr val="000000"/>
              </a:buClr>
              <a:buSzPts val="4200"/>
              <a:buNone/>
              <a:defRPr sz="4200">
                <a:solidFill>
                  <a:srgbClr val="000000"/>
                </a:solidFill>
              </a:defRPr>
            </a:lvl9pPr>
          </a:lstStyle>
          <a:p/>
        </p:txBody>
      </p:sp>
      <p:sp>
        <p:nvSpPr>
          <p:cNvPr id="81" name="Google Shape;81;p15"/>
          <p:cNvSpPr txBox="1"/>
          <p:nvPr>
            <p:ph hasCustomPrompt="1" idx="2" type="title"/>
          </p:nvPr>
        </p:nvSpPr>
        <p:spPr>
          <a:xfrm>
            <a:off x="4750650" y="904175"/>
            <a:ext cx="2789100" cy="8391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000000"/>
              </a:buClr>
              <a:buSzPts val="12000"/>
              <a:buNone/>
              <a:defRPr sz="6000">
                <a:solidFill>
                  <a:schemeClr val="dk1"/>
                </a:solidFill>
                <a:latin typeface="Inconsolata"/>
                <a:ea typeface="Inconsolata"/>
                <a:cs typeface="Inconsolata"/>
                <a:sym typeface="Inconsolata"/>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82" name="Google Shape;82;p15"/>
          <p:cNvSpPr/>
          <p:nvPr/>
        </p:nvSpPr>
        <p:spPr>
          <a:xfrm rot="5400000">
            <a:off x="3792375" y="-231800"/>
            <a:ext cx="1579500" cy="91806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15"/>
          <p:cNvSpPr txBox="1"/>
          <p:nvPr>
            <p:ph idx="1" type="subTitle"/>
          </p:nvPr>
        </p:nvSpPr>
        <p:spPr>
          <a:xfrm>
            <a:off x="4572000" y="3993325"/>
            <a:ext cx="3146400" cy="7413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rgbClr val="000000"/>
              </a:buClr>
              <a:buSzPts val="2100"/>
              <a:buNone/>
              <a:defRPr sz="1800">
                <a:solidFill>
                  <a:schemeClr val="dk1"/>
                </a:solidFill>
              </a:defRPr>
            </a:lvl1pPr>
            <a:lvl2pPr lvl="1" rtl="0" algn="ctr">
              <a:lnSpc>
                <a:spcPct val="100000"/>
              </a:lnSpc>
              <a:spcBef>
                <a:spcPts val="0"/>
              </a:spcBef>
              <a:spcAft>
                <a:spcPts val="0"/>
              </a:spcAft>
              <a:buClr>
                <a:srgbClr val="000000"/>
              </a:buClr>
              <a:buSzPts val="2100"/>
              <a:buNone/>
              <a:defRPr sz="2100">
                <a:solidFill>
                  <a:srgbClr val="000000"/>
                </a:solidFill>
              </a:defRPr>
            </a:lvl2pPr>
            <a:lvl3pPr lvl="2" rtl="0" algn="ctr">
              <a:lnSpc>
                <a:spcPct val="100000"/>
              </a:lnSpc>
              <a:spcBef>
                <a:spcPts val="0"/>
              </a:spcBef>
              <a:spcAft>
                <a:spcPts val="0"/>
              </a:spcAft>
              <a:buClr>
                <a:srgbClr val="000000"/>
              </a:buClr>
              <a:buSzPts val="2100"/>
              <a:buNone/>
              <a:defRPr sz="2100">
                <a:solidFill>
                  <a:srgbClr val="000000"/>
                </a:solidFill>
              </a:defRPr>
            </a:lvl3pPr>
            <a:lvl4pPr lvl="3" rtl="0" algn="ctr">
              <a:lnSpc>
                <a:spcPct val="100000"/>
              </a:lnSpc>
              <a:spcBef>
                <a:spcPts val="0"/>
              </a:spcBef>
              <a:spcAft>
                <a:spcPts val="0"/>
              </a:spcAft>
              <a:buClr>
                <a:srgbClr val="000000"/>
              </a:buClr>
              <a:buSzPts val="2100"/>
              <a:buNone/>
              <a:defRPr sz="2100">
                <a:solidFill>
                  <a:srgbClr val="000000"/>
                </a:solidFill>
              </a:defRPr>
            </a:lvl4pPr>
            <a:lvl5pPr lvl="4" rtl="0" algn="ctr">
              <a:lnSpc>
                <a:spcPct val="100000"/>
              </a:lnSpc>
              <a:spcBef>
                <a:spcPts val="0"/>
              </a:spcBef>
              <a:spcAft>
                <a:spcPts val="0"/>
              </a:spcAft>
              <a:buClr>
                <a:srgbClr val="000000"/>
              </a:buClr>
              <a:buSzPts val="2100"/>
              <a:buNone/>
              <a:defRPr sz="2100">
                <a:solidFill>
                  <a:srgbClr val="000000"/>
                </a:solidFill>
              </a:defRPr>
            </a:lvl5pPr>
            <a:lvl6pPr lvl="5" rtl="0" algn="ctr">
              <a:lnSpc>
                <a:spcPct val="100000"/>
              </a:lnSpc>
              <a:spcBef>
                <a:spcPts val="0"/>
              </a:spcBef>
              <a:spcAft>
                <a:spcPts val="0"/>
              </a:spcAft>
              <a:buClr>
                <a:srgbClr val="000000"/>
              </a:buClr>
              <a:buSzPts val="2100"/>
              <a:buNone/>
              <a:defRPr sz="2100">
                <a:solidFill>
                  <a:srgbClr val="000000"/>
                </a:solidFill>
              </a:defRPr>
            </a:lvl6pPr>
            <a:lvl7pPr lvl="6" rtl="0" algn="ctr">
              <a:lnSpc>
                <a:spcPct val="100000"/>
              </a:lnSpc>
              <a:spcBef>
                <a:spcPts val="0"/>
              </a:spcBef>
              <a:spcAft>
                <a:spcPts val="0"/>
              </a:spcAft>
              <a:buClr>
                <a:srgbClr val="000000"/>
              </a:buClr>
              <a:buSzPts val="2100"/>
              <a:buNone/>
              <a:defRPr sz="2100">
                <a:solidFill>
                  <a:srgbClr val="000000"/>
                </a:solidFill>
              </a:defRPr>
            </a:lvl7pPr>
            <a:lvl8pPr lvl="7" rtl="0" algn="ctr">
              <a:lnSpc>
                <a:spcPct val="100000"/>
              </a:lnSpc>
              <a:spcBef>
                <a:spcPts val="0"/>
              </a:spcBef>
              <a:spcAft>
                <a:spcPts val="0"/>
              </a:spcAft>
              <a:buClr>
                <a:srgbClr val="000000"/>
              </a:buClr>
              <a:buSzPts val="2100"/>
              <a:buNone/>
              <a:defRPr sz="2100">
                <a:solidFill>
                  <a:srgbClr val="000000"/>
                </a:solidFill>
              </a:defRPr>
            </a:lvl8pPr>
            <a:lvl9pPr lvl="8" rtl="0" algn="ctr">
              <a:lnSpc>
                <a:spcPct val="100000"/>
              </a:lnSpc>
              <a:spcBef>
                <a:spcPts val="0"/>
              </a:spcBef>
              <a:spcAft>
                <a:spcPts val="0"/>
              </a:spcAft>
              <a:buClr>
                <a:srgbClr val="000000"/>
              </a:buClr>
              <a:buSzPts val="2100"/>
              <a:buNone/>
              <a:defRPr sz="2100">
                <a:solidFill>
                  <a:srgbClr val="000000"/>
                </a:solidFill>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28">
    <p:bg>
      <p:bgPr>
        <a:solidFill>
          <a:schemeClr val="accent1"/>
        </a:solidFill>
      </p:bgPr>
    </p:bg>
    <p:spTree>
      <p:nvGrpSpPr>
        <p:cNvPr id="84" name="Shape 84"/>
        <p:cNvGrpSpPr/>
        <p:nvPr/>
      </p:nvGrpSpPr>
      <p:grpSpPr>
        <a:xfrm>
          <a:off x="0" y="0"/>
          <a:ext cx="0" cy="0"/>
          <a:chOff x="0" y="0"/>
          <a:chExt cx="0" cy="0"/>
        </a:xfrm>
      </p:grpSpPr>
      <p:cxnSp>
        <p:nvCxnSpPr>
          <p:cNvPr id="85" name="Google Shape;85;p16"/>
          <p:cNvCxnSpPr/>
          <p:nvPr/>
        </p:nvCxnSpPr>
        <p:spPr>
          <a:xfrm>
            <a:off x="-39000" y="536299"/>
            <a:ext cx="9243600" cy="0"/>
          </a:xfrm>
          <a:prstGeom prst="straightConnector1">
            <a:avLst/>
          </a:prstGeom>
          <a:noFill/>
          <a:ln cap="flat" cmpd="sng" w="76200">
            <a:solidFill>
              <a:schemeClr val="lt1"/>
            </a:solidFill>
            <a:prstDash val="solid"/>
            <a:round/>
            <a:headEnd len="med" w="med" type="none"/>
            <a:tailEnd len="med" w="med" type="none"/>
          </a:ln>
        </p:spPr>
      </p:cxnSp>
      <p:sp>
        <p:nvSpPr>
          <p:cNvPr id="86" name="Google Shape;86;p16"/>
          <p:cNvSpPr txBox="1"/>
          <p:nvPr>
            <p:ph type="title"/>
          </p:nvPr>
        </p:nvSpPr>
        <p:spPr>
          <a:xfrm>
            <a:off x="1425600" y="2283425"/>
            <a:ext cx="3146400" cy="839100"/>
          </a:xfrm>
          <a:prstGeom prst="rect">
            <a:avLst/>
          </a:prstGeom>
          <a:ln cap="flat" cmpd="sng" w="76200">
            <a:solidFill>
              <a:schemeClr val="lt1"/>
            </a:solidFill>
            <a:prstDash val="solid"/>
            <a:round/>
            <a:headEnd len="sm" w="sm" type="none"/>
            <a:tailEnd len="sm" w="sm" type="none"/>
          </a:ln>
        </p:spPr>
        <p:txBody>
          <a:bodyPr anchorCtr="0" anchor="ctr" bIns="91425" lIns="91425" spcFirstLastPara="1" rIns="91425" wrap="square" tIns="91425">
            <a:noAutofit/>
          </a:bodyPr>
          <a:lstStyle>
            <a:lvl1pPr lvl="0" rtl="0">
              <a:spcBef>
                <a:spcPts val="0"/>
              </a:spcBef>
              <a:spcAft>
                <a:spcPts val="0"/>
              </a:spcAft>
              <a:buClr>
                <a:srgbClr val="000000"/>
              </a:buClr>
              <a:buSzPts val="4200"/>
              <a:buNone/>
              <a:defRPr sz="5000">
                <a:solidFill>
                  <a:schemeClr val="lt1"/>
                </a:solidFill>
              </a:defRPr>
            </a:lvl1pPr>
            <a:lvl2pPr lvl="1" rtl="0" algn="ctr">
              <a:spcBef>
                <a:spcPts val="0"/>
              </a:spcBef>
              <a:spcAft>
                <a:spcPts val="0"/>
              </a:spcAft>
              <a:buClr>
                <a:srgbClr val="000000"/>
              </a:buClr>
              <a:buSzPts val="4200"/>
              <a:buNone/>
              <a:defRPr sz="4200">
                <a:solidFill>
                  <a:srgbClr val="000000"/>
                </a:solidFill>
              </a:defRPr>
            </a:lvl2pPr>
            <a:lvl3pPr lvl="2" rtl="0" algn="ctr">
              <a:spcBef>
                <a:spcPts val="0"/>
              </a:spcBef>
              <a:spcAft>
                <a:spcPts val="0"/>
              </a:spcAft>
              <a:buClr>
                <a:srgbClr val="000000"/>
              </a:buClr>
              <a:buSzPts val="4200"/>
              <a:buNone/>
              <a:defRPr sz="4200">
                <a:solidFill>
                  <a:srgbClr val="000000"/>
                </a:solidFill>
              </a:defRPr>
            </a:lvl3pPr>
            <a:lvl4pPr lvl="3" rtl="0" algn="ctr">
              <a:spcBef>
                <a:spcPts val="0"/>
              </a:spcBef>
              <a:spcAft>
                <a:spcPts val="0"/>
              </a:spcAft>
              <a:buClr>
                <a:srgbClr val="000000"/>
              </a:buClr>
              <a:buSzPts val="4200"/>
              <a:buNone/>
              <a:defRPr sz="4200">
                <a:solidFill>
                  <a:srgbClr val="000000"/>
                </a:solidFill>
              </a:defRPr>
            </a:lvl4pPr>
            <a:lvl5pPr lvl="4" rtl="0" algn="ctr">
              <a:spcBef>
                <a:spcPts val="0"/>
              </a:spcBef>
              <a:spcAft>
                <a:spcPts val="0"/>
              </a:spcAft>
              <a:buClr>
                <a:srgbClr val="000000"/>
              </a:buClr>
              <a:buSzPts val="4200"/>
              <a:buNone/>
              <a:defRPr sz="4200">
                <a:solidFill>
                  <a:srgbClr val="000000"/>
                </a:solidFill>
              </a:defRPr>
            </a:lvl5pPr>
            <a:lvl6pPr lvl="5" rtl="0" algn="ctr">
              <a:spcBef>
                <a:spcPts val="0"/>
              </a:spcBef>
              <a:spcAft>
                <a:spcPts val="0"/>
              </a:spcAft>
              <a:buClr>
                <a:srgbClr val="000000"/>
              </a:buClr>
              <a:buSzPts val="4200"/>
              <a:buNone/>
              <a:defRPr sz="4200">
                <a:solidFill>
                  <a:srgbClr val="000000"/>
                </a:solidFill>
              </a:defRPr>
            </a:lvl6pPr>
            <a:lvl7pPr lvl="6" rtl="0" algn="ctr">
              <a:spcBef>
                <a:spcPts val="0"/>
              </a:spcBef>
              <a:spcAft>
                <a:spcPts val="0"/>
              </a:spcAft>
              <a:buClr>
                <a:srgbClr val="000000"/>
              </a:buClr>
              <a:buSzPts val="4200"/>
              <a:buNone/>
              <a:defRPr sz="4200">
                <a:solidFill>
                  <a:srgbClr val="000000"/>
                </a:solidFill>
              </a:defRPr>
            </a:lvl7pPr>
            <a:lvl8pPr lvl="7" rtl="0" algn="ctr">
              <a:spcBef>
                <a:spcPts val="0"/>
              </a:spcBef>
              <a:spcAft>
                <a:spcPts val="0"/>
              </a:spcAft>
              <a:buClr>
                <a:srgbClr val="000000"/>
              </a:buClr>
              <a:buSzPts val="4200"/>
              <a:buNone/>
              <a:defRPr sz="4200">
                <a:solidFill>
                  <a:srgbClr val="000000"/>
                </a:solidFill>
              </a:defRPr>
            </a:lvl8pPr>
            <a:lvl9pPr lvl="8" rtl="0" algn="ctr">
              <a:spcBef>
                <a:spcPts val="0"/>
              </a:spcBef>
              <a:spcAft>
                <a:spcPts val="0"/>
              </a:spcAft>
              <a:buClr>
                <a:srgbClr val="000000"/>
              </a:buClr>
              <a:buSzPts val="4200"/>
              <a:buNone/>
              <a:defRPr sz="4200">
                <a:solidFill>
                  <a:srgbClr val="000000"/>
                </a:solidFill>
              </a:defRPr>
            </a:lvl9pPr>
          </a:lstStyle>
          <a:p/>
        </p:txBody>
      </p:sp>
      <p:sp>
        <p:nvSpPr>
          <p:cNvPr id="87" name="Google Shape;87;p16"/>
          <p:cNvSpPr txBox="1"/>
          <p:nvPr>
            <p:ph hasCustomPrompt="1" idx="2" type="title"/>
          </p:nvPr>
        </p:nvSpPr>
        <p:spPr>
          <a:xfrm>
            <a:off x="1605175" y="951925"/>
            <a:ext cx="2789100" cy="8391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000000"/>
              </a:buClr>
              <a:buSzPts val="12000"/>
              <a:buNone/>
              <a:defRPr sz="6000">
                <a:solidFill>
                  <a:schemeClr val="dk1"/>
                </a:solidFill>
                <a:latin typeface="Inconsolata"/>
                <a:ea typeface="Inconsolata"/>
                <a:cs typeface="Inconsolata"/>
                <a:sym typeface="Inconsolata"/>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grpSp>
        <p:nvGrpSpPr>
          <p:cNvPr id="88" name="Google Shape;88;p16"/>
          <p:cNvGrpSpPr/>
          <p:nvPr/>
        </p:nvGrpSpPr>
        <p:grpSpPr>
          <a:xfrm>
            <a:off x="7004464" y="0"/>
            <a:ext cx="1428276" cy="5143500"/>
            <a:chOff x="4572000" y="0"/>
            <a:chExt cx="3049917" cy="5143500"/>
          </a:xfrm>
        </p:grpSpPr>
        <p:cxnSp>
          <p:nvCxnSpPr>
            <p:cNvPr id="89" name="Google Shape;89;p16"/>
            <p:cNvCxnSpPr/>
            <p:nvPr/>
          </p:nvCxnSpPr>
          <p:spPr>
            <a:xfrm>
              <a:off x="4572000" y="0"/>
              <a:ext cx="0" cy="5143500"/>
            </a:xfrm>
            <a:prstGeom prst="straightConnector1">
              <a:avLst/>
            </a:prstGeom>
            <a:noFill/>
            <a:ln cap="flat" cmpd="sng" w="76200">
              <a:solidFill>
                <a:schemeClr val="lt1"/>
              </a:solidFill>
              <a:prstDash val="solid"/>
              <a:round/>
              <a:headEnd len="med" w="med" type="none"/>
              <a:tailEnd len="med" w="med" type="none"/>
            </a:ln>
          </p:spPr>
        </p:cxnSp>
        <p:cxnSp>
          <p:nvCxnSpPr>
            <p:cNvPr id="90" name="Google Shape;90;p16"/>
            <p:cNvCxnSpPr/>
            <p:nvPr/>
          </p:nvCxnSpPr>
          <p:spPr>
            <a:xfrm>
              <a:off x="6096958" y="0"/>
              <a:ext cx="0" cy="5143500"/>
            </a:xfrm>
            <a:prstGeom prst="straightConnector1">
              <a:avLst/>
            </a:prstGeom>
            <a:noFill/>
            <a:ln cap="flat" cmpd="sng" w="76200">
              <a:solidFill>
                <a:schemeClr val="lt1"/>
              </a:solidFill>
              <a:prstDash val="solid"/>
              <a:round/>
              <a:headEnd len="med" w="med" type="none"/>
              <a:tailEnd len="med" w="med" type="none"/>
            </a:ln>
          </p:spPr>
        </p:cxnSp>
        <p:cxnSp>
          <p:nvCxnSpPr>
            <p:cNvPr id="91" name="Google Shape;91;p16"/>
            <p:cNvCxnSpPr/>
            <p:nvPr/>
          </p:nvCxnSpPr>
          <p:spPr>
            <a:xfrm>
              <a:off x="7621917" y="0"/>
              <a:ext cx="0" cy="5143500"/>
            </a:xfrm>
            <a:prstGeom prst="straightConnector1">
              <a:avLst/>
            </a:prstGeom>
            <a:noFill/>
            <a:ln cap="flat" cmpd="sng" w="76200">
              <a:solidFill>
                <a:schemeClr val="lt1"/>
              </a:solidFill>
              <a:prstDash val="solid"/>
              <a:round/>
              <a:headEnd len="med" w="med" type="none"/>
              <a:tailEnd len="med" w="med" type="none"/>
            </a:ln>
          </p:spPr>
        </p:cxnSp>
      </p:grpSp>
      <p:sp>
        <p:nvSpPr>
          <p:cNvPr id="92" name="Google Shape;92;p16"/>
          <p:cNvSpPr/>
          <p:nvPr/>
        </p:nvSpPr>
        <p:spPr>
          <a:xfrm rot="5400000">
            <a:off x="3792375" y="-231800"/>
            <a:ext cx="1579500" cy="91806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16"/>
          <p:cNvSpPr txBox="1"/>
          <p:nvPr>
            <p:ph idx="1" type="subTitle"/>
          </p:nvPr>
        </p:nvSpPr>
        <p:spPr>
          <a:xfrm>
            <a:off x="1425725" y="3993325"/>
            <a:ext cx="3146400" cy="7413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rgbClr val="000000"/>
              </a:buClr>
              <a:buSzPts val="2100"/>
              <a:buNone/>
              <a:defRPr sz="1800">
                <a:solidFill>
                  <a:schemeClr val="dk1"/>
                </a:solidFill>
              </a:defRPr>
            </a:lvl1pPr>
            <a:lvl2pPr lvl="1" rtl="0" algn="ctr">
              <a:lnSpc>
                <a:spcPct val="100000"/>
              </a:lnSpc>
              <a:spcBef>
                <a:spcPts val="0"/>
              </a:spcBef>
              <a:spcAft>
                <a:spcPts val="0"/>
              </a:spcAft>
              <a:buClr>
                <a:srgbClr val="000000"/>
              </a:buClr>
              <a:buSzPts val="2100"/>
              <a:buNone/>
              <a:defRPr sz="2100">
                <a:solidFill>
                  <a:srgbClr val="000000"/>
                </a:solidFill>
              </a:defRPr>
            </a:lvl2pPr>
            <a:lvl3pPr lvl="2" rtl="0" algn="ctr">
              <a:lnSpc>
                <a:spcPct val="100000"/>
              </a:lnSpc>
              <a:spcBef>
                <a:spcPts val="0"/>
              </a:spcBef>
              <a:spcAft>
                <a:spcPts val="0"/>
              </a:spcAft>
              <a:buClr>
                <a:srgbClr val="000000"/>
              </a:buClr>
              <a:buSzPts val="2100"/>
              <a:buNone/>
              <a:defRPr sz="2100">
                <a:solidFill>
                  <a:srgbClr val="000000"/>
                </a:solidFill>
              </a:defRPr>
            </a:lvl3pPr>
            <a:lvl4pPr lvl="3" rtl="0" algn="ctr">
              <a:lnSpc>
                <a:spcPct val="100000"/>
              </a:lnSpc>
              <a:spcBef>
                <a:spcPts val="0"/>
              </a:spcBef>
              <a:spcAft>
                <a:spcPts val="0"/>
              </a:spcAft>
              <a:buClr>
                <a:srgbClr val="000000"/>
              </a:buClr>
              <a:buSzPts val="2100"/>
              <a:buNone/>
              <a:defRPr sz="2100">
                <a:solidFill>
                  <a:srgbClr val="000000"/>
                </a:solidFill>
              </a:defRPr>
            </a:lvl4pPr>
            <a:lvl5pPr lvl="4" rtl="0" algn="ctr">
              <a:lnSpc>
                <a:spcPct val="100000"/>
              </a:lnSpc>
              <a:spcBef>
                <a:spcPts val="0"/>
              </a:spcBef>
              <a:spcAft>
                <a:spcPts val="0"/>
              </a:spcAft>
              <a:buClr>
                <a:srgbClr val="000000"/>
              </a:buClr>
              <a:buSzPts val="2100"/>
              <a:buNone/>
              <a:defRPr sz="2100">
                <a:solidFill>
                  <a:srgbClr val="000000"/>
                </a:solidFill>
              </a:defRPr>
            </a:lvl5pPr>
            <a:lvl6pPr lvl="5" rtl="0" algn="ctr">
              <a:lnSpc>
                <a:spcPct val="100000"/>
              </a:lnSpc>
              <a:spcBef>
                <a:spcPts val="0"/>
              </a:spcBef>
              <a:spcAft>
                <a:spcPts val="0"/>
              </a:spcAft>
              <a:buClr>
                <a:srgbClr val="000000"/>
              </a:buClr>
              <a:buSzPts val="2100"/>
              <a:buNone/>
              <a:defRPr sz="2100">
                <a:solidFill>
                  <a:srgbClr val="000000"/>
                </a:solidFill>
              </a:defRPr>
            </a:lvl6pPr>
            <a:lvl7pPr lvl="6" rtl="0" algn="ctr">
              <a:lnSpc>
                <a:spcPct val="100000"/>
              </a:lnSpc>
              <a:spcBef>
                <a:spcPts val="0"/>
              </a:spcBef>
              <a:spcAft>
                <a:spcPts val="0"/>
              </a:spcAft>
              <a:buClr>
                <a:srgbClr val="000000"/>
              </a:buClr>
              <a:buSzPts val="2100"/>
              <a:buNone/>
              <a:defRPr sz="2100">
                <a:solidFill>
                  <a:srgbClr val="000000"/>
                </a:solidFill>
              </a:defRPr>
            </a:lvl7pPr>
            <a:lvl8pPr lvl="7" rtl="0" algn="ctr">
              <a:lnSpc>
                <a:spcPct val="100000"/>
              </a:lnSpc>
              <a:spcBef>
                <a:spcPts val="0"/>
              </a:spcBef>
              <a:spcAft>
                <a:spcPts val="0"/>
              </a:spcAft>
              <a:buClr>
                <a:srgbClr val="000000"/>
              </a:buClr>
              <a:buSzPts val="2100"/>
              <a:buNone/>
              <a:defRPr sz="2100">
                <a:solidFill>
                  <a:srgbClr val="000000"/>
                </a:solidFill>
              </a:defRPr>
            </a:lvl8pPr>
            <a:lvl9pPr lvl="8" rtl="0" algn="ctr">
              <a:lnSpc>
                <a:spcPct val="100000"/>
              </a:lnSpc>
              <a:spcBef>
                <a:spcPts val="0"/>
              </a:spcBef>
              <a:spcAft>
                <a:spcPts val="0"/>
              </a:spcAft>
              <a:buClr>
                <a:srgbClr val="000000"/>
              </a:buClr>
              <a:buSzPts val="2100"/>
              <a:buNone/>
              <a:defRPr sz="2100">
                <a:solidFill>
                  <a:srgbClr val="000000"/>
                </a:solidFill>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25">
    <p:bg>
      <p:bgPr>
        <a:solidFill>
          <a:schemeClr val="accent1"/>
        </a:solidFill>
      </p:bgPr>
    </p:bg>
    <p:spTree>
      <p:nvGrpSpPr>
        <p:cNvPr id="94" name="Shape 94"/>
        <p:cNvGrpSpPr/>
        <p:nvPr/>
      </p:nvGrpSpPr>
      <p:grpSpPr>
        <a:xfrm>
          <a:off x="0" y="0"/>
          <a:ext cx="0" cy="0"/>
          <a:chOff x="0" y="0"/>
          <a:chExt cx="0" cy="0"/>
        </a:xfrm>
      </p:grpSpPr>
      <p:sp>
        <p:nvSpPr>
          <p:cNvPr id="95" name="Google Shape;95;p17"/>
          <p:cNvSpPr txBox="1"/>
          <p:nvPr>
            <p:ph type="title"/>
          </p:nvPr>
        </p:nvSpPr>
        <p:spPr>
          <a:xfrm>
            <a:off x="713225" y="546292"/>
            <a:ext cx="7717500" cy="578100"/>
          </a:xfrm>
          <a:prstGeom prst="rect">
            <a:avLst/>
          </a:prstGeom>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lvl1pPr lvl="0" rtl="0">
              <a:spcBef>
                <a:spcPts val="0"/>
              </a:spcBef>
              <a:spcAft>
                <a:spcPts val="0"/>
              </a:spcAft>
              <a:buClr>
                <a:schemeClr val="lt1"/>
              </a:buClr>
              <a:buSzPts val="3500"/>
              <a:buNone/>
              <a:defRPr>
                <a:solidFill>
                  <a:schemeClr val="lt1"/>
                </a:solidFill>
              </a:defRPr>
            </a:lvl1pPr>
            <a:lvl2pPr lvl="1" rtl="0">
              <a:spcBef>
                <a:spcPts val="0"/>
              </a:spcBef>
              <a:spcAft>
                <a:spcPts val="0"/>
              </a:spcAft>
              <a:buClr>
                <a:schemeClr val="lt1"/>
              </a:buClr>
              <a:buSzPts val="4000"/>
              <a:buNone/>
              <a:defRPr>
                <a:solidFill>
                  <a:schemeClr val="lt1"/>
                </a:solidFill>
              </a:defRPr>
            </a:lvl2pPr>
            <a:lvl3pPr lvl="2" rtl="0">
              <a:spcBef>
                <a:spcPts val="0"/>
              </a:spcBef>
              <a:spcAft>
                <a:spcPts val="0"/>
              </a:spcAft>
              <a:buClr>
                <a:schemeClr val="lt1"/>
              </a:buClr>
              <a:buSzPts val="4000"/>
              <a:buNone/>
              <a:defRPr>
                <a:solidFill>
                  <a:schemeClr val="lt1"/>
                </a:solidFill>
              </a:defRPr>
            </a:lvl3pPr>
            <a:lvl4pPr lvl="3" rtl="0">
              <a:spcBef>
                <a:spcPts val="0"/>
              </a:spcBef>
              <a:spcAft>
                <a:spcPts val="0"/>
              </a:spcAft>
              <a:buClr>
                <a:schemeClr val="lt1"/>
              </a:buClr>
              <a:buSzPts val="4000"/>
              <a:buNone/>
              <a:defRPr>
                <a:solidFill>
                  <a:schemeClr val="lt1"/>
                </a:solidFill>
              </a:defRPr>
            </a:lvl4pPr>
            <a:lvl5pPr lvl="4" rtl="0">
              <a:spcBef>
                <a:spcPts val="0"/>
              </a:spcBef>
              <a:spcAft>
                <a:spcPts val="0"/>
              </a:spcAft>
              <a:buClr>
                <a:schemeClr val="lt1"/>
              </a:buClr>
              <a:buSzPts val="4000"/>
              <a:buNone/>
              <a:defRPr>
                <a:solidFill>
                  <a:schemeClr val="lt1"/>
                </a:solidFill>
              </a:defRPr>
            </a:lvl5pPr>
            <a:lvl6pPr lvl="5" rtl="0">
              <a:spcBef>
                <a:spcPts val="0"/>
              </a:spcBef>
              <a:spcAft>
                <a:spcPts val="0"/>
              </a:spcAft>
              <a:buClr>
                <a:schemeClr val="lt1"/>
              </a:buClr>
              <a:buSzPts val="4000"/>
              <a:buNone/>
              <a:defRPr>
                <a:solidFill>
                  <a:schemeClr val="lt1"/>
                </a:solidFill>
              </a:defRPr>
            </a:lvl6pPr>
            <a:lvl7pPr lvl="6" rtl="0">
              <a:spcBef>
                <a:spcPts val="0"/>
              </a:spcBef>
              <a:spcAft>
                <a:spcPts val="0"/>
              </a:spcAft>
              <a:buClr>
                <a:schemeClr val="lt1"/>
              </a:buClr>
              <a:buSzPts val="4000"/>
              <a:buNone/>
              <a:defRPr>
                <a:solidFill>
                  <a:schemeClr val="lt1"/>
                </a:solidFill>
              </a:defRPr>
            </a:lvl7pPr>
            <a:lvl8pPr lvl="7" rtl="0">
              <a:spcBef>
                <a:spcPts val="0"/>
              </a:spcBef>
              <a:spcAft>
                <a:spcPts val="0"/>
              </a:spcAft>
              <a:buClr>
                <a:schemeClr val="lt1"/>
              </a:buClr>
              <a:buSzPts val="4000"/>
              <a:buNone/>
              <a:defRPr>
                <a:solidFill>
                  <a:schemeClr val="lt1"/>
                </a:solidFill>
              </a:defRPr>
            </a:lvl8pPr>
            <a:lvl9pPr lvl="8" rtl="0">
              <a:spcBef>
                <a:spcPts val="0"/>
              </a:spcBef>
              <a:spcAft>
                <a:spcPts val="0"/>
              </a:spcAft>
              <a:buClr>
                <a:schemeClr val="lt1"/>
              </a:buClr>
              <a:buSzPts val="4000"/>
              <a:buNone/>
              <a:defRPr>
                <a:solidFill>
                  <a:schemeClr val="lt1"/>
                </a:solidFill>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29">
    <p:spTree>
      <p:nvGrpSpPr>
        <p:cNvPr id="96" name="Shape 96"/>
        <p:cNvGrpSpPr/>
        <p:nvPr/>
      </p:nvGrpSpPr>
      <p:grpSpPr>
        <a:xfrm>
          <a:off x="0" y="0"/>
          <a:ext cx="0" cy="0"/>
          <a:chOff x="0" y="0"/>
          <a:chExt cx="0" cy="0"/>
        </a:xfrm>
      </p:grpSpPr>
      <p:sp>
        <p:nvSpPr>
          <p:cNvPr id="97" name="Google Shape;97;p18"/>
          <p:cNvSpPr txBox="1"/>
          <p:nvPr>
            <p:ph idx="1" type="body"/>
          </p:nvPr>
        </p:nvSpPr>
        <p:spPr>
          <a:xfrm>
            <a:off x="591025" y="1840625"/>
            <a:ext cx="3981000" cy="2889300"/>
          </a:xfrm>
          <a:prstGeom prst="rect">
            <a:avLst/>
          </a:prstGeom>
        </p:spPr>
        <p:txBody>
          <a:bodyPr anchorCtr="0" anchor="b" bIns="91425" lIns="91425" spcFirstLastPara="1" rIns="91425" wrap="square" tIns="91425">
            <a:noAutofit/>
          </a:bodyPr>
          <a:lstStyle>
            <a:lvl1pPr indent="-304800" lvl="0" marL="457200" marR="50800" rtl="0">
              <a:lnSpc>
                <a:spcPct val="100000"/>
              </a:lnSpc>
              <a:spcBef>
                <a:spcPts val="0"/>
              </a:spcBef>
              <a:spcAft>
                <a:spcPts val="0"/>
              </a:spcAft>
              <a:buClr>
                <a:schemeClr val="accent1"/>
              </a:buClr>
              <a:buSzPts val="1200"/>
              <a:buChar char="■"/>
              <a:defRPr sz="1200">
                <a:solidFill>
                  <a:schemeClr val="dk1"/>
                </a:solidFill>
              </a:defRPr>
            </a:lvl1pPr>
            <a:lvl2pPr indent="-317500" lvl="1" marL="914400" rtl="0">
              <a:spcBef>
                <a:spcPts val="0"/>
              </a:spcBef>
              <a:spcAft>
                <a:spcPts val="0"/>
              </a:spcAft>
              <a:buClr>
                <a:schemeClr val="dk1"/>
              </a:buClr>
              <a:buSzPts val="1400"/>
              <a:buChar char="○"/>
              <a:defRPr>
                <a:solidFill>
                  <a:schemeClr val="dk1"/>
                </a:solidFill>
              </a:defRPr>
            </a:lvl2pPr>
            <a:lvl3pPr indent="-317500" lvl="2" marL="1371600" rtl="0">
              <a:spcBef>
                <a:spcPts val="1600"/>
              </a:spcBef>
              <a:spcAft>
                <a:spcPts val="0"/>
              </a:spcAft>
              <a:buClr>
                <a:schemeClr val="dk1"/>
              </a:buClr>
              <a:buSzPts val="1400"/>
              <a:buChar char="■"/>
              <a:defRPr>
                <a:solidFill>
                  <a:schemeClr val="dk1"/>
                </a:solidFill>
              </a:defRPr>
            </a:lvl3pPr>
            <a:lvl4pPr indent="-317500" lvl="3" marL="1828800" rtl="0">
              <a:spcBef>
                <a:spcPts val="1600"/>
              </a:spcBef>
              <a:spcAft>
                <a:spcPts val="0"/>
              </a:spcAft>
              <a:buClr>
                <a:schemeClr val="dk1"/>
              </a:buClr>
              <a:buSzPts val="1400"/>
              <a:buChar char="●"/>
              <a:defRPr>
                <a:solidFill>
                  <a:schemeClr val="dk1"/>
                </a:solidFill>
              </a:defRPr>
            </a:lvl4pPr>
            <a:lvl5pPr indent="-317500" lvl="4" marL="2286000" rtl="0">
              <a:spcBef>
                <a:spcPts val="1600"/>
              </a:spcBef>
              <a:spcAft>
                <a:spcPts val="0"/>
              </a:spcAft>
              <a:buClr>
                <a:schemeClr val="dk1"/>
              </a:buClr>
              <a:buSzPts val="1400"/>
              <a:buChar char="○"/>
              <a:defRPr>
                <a:solidFill>
                  <a:schemeClr val="dk1"/>
                </a:solidFill>
              </a:defRPr>
            </a:lvl5pPr>
            <a:lvl6pPr indent="-317500" lvl="5" marL="2743200" rtl="0">
              <a:spcBef>
                <a:spcPts val="1600"/>
              </a:spcBef>
              <a:spcAft>
                <a:spcPts val="0"/>
              </a:spcAft>
              <a:buClr>
                <a:schemeClr val="dk1"/>
              </a:buClr>
              <a:buSzPts val="1400"/>
              <a:buChar char="■"/>
              <a:defRPr>
                <a:solidFill>
                  <a:schemeClr val="dk1"/>
                </a:solidFill>
              </a:defRPr>
            </a:lvl6pPr>
            <a:lvl7pPr indent="-317500" lvl="6" marL="3200400" rtl="0">
              <a:spcBef>
                <a:spcPts val="1600"/>
              </a:spcBef>
              <a:spcAft>
                <a:spcPts val="0"/>
              </a:spcAft>
              <a:buClr>
                <a:schemeClr val="dk1"/>
              </a:buClr>
              <a:buSzPts val="1400"/>
              <a:buChar char="●"/>
              <a:defRPr>
                <a:solidFill>
                  <a:schemeClr val="dk1"/>
                </a:solidFill>
              </a:defRPr>
            </a:lvl7pPr>
            <a:lvl8pPr indent="-317500" lvl="7" marL="3657600" rtl="0">
              <a:spcBef>
                <a:spcPts val="1600"/>
              </a:spcBef>
              <a:spcAft>
                <a:spcPts val="0"/>
              </a:spcAft>
              <a:buClr>
                <a:schemeClr val="dk1"/>
              </a:buClr>
              <a:buSzPts val="1400"/>
              <a:buChar char="○"/>
              <a:defRPr>
                <a:solidFill>
                  <a:schemeClr val="dk1"/>
                </a:solidFill>
              </a:defRPr>
            </a:lvl8pPr>
            <a:lvl9pPr indent="-317500" lvl="8" marL="4114800" rtl="0">
              <a:spcBef>
                <a:spcPts val="1600"/>
              </a:spcBef>
              <a:spcAft>
                <a:spcPts val="1600"/>
              </a:spcAft>
              <a:buClr>
                <a:schemeClr val="dk1"/>
              </a:buClr>
              <a:buSzPts val="1400"/>
              <a:buChar char="■"/>
              <a:defRPr>
                <a:solidFill>
                  <a:schemeClr val="dk1"/>
                </a:solidFill>
              </a:defRPr>
            </a:lvl9pPr>
          </a:lstStyle>
          <a:p/>
        </p:txBody>
      </p:sp>
      <p:sp>
        <p:nvSpPr>
          <p:cNvPr id="98" name="Google Shape;98;p18"/>
          <p:cNvSpPr txBox="1"/>
          <p:nvPr>
            <p:ph type="title"/>
          </p:nvPr>
        </p:nvSpPr>
        <p:spPr>
          <a:xfrm>
            <a:off x="713225" y="546292"/>
            <a:ext cx="7717500" cy="578100"/>
          </a:xfrm>
          <a:prstGeom prst="rect">
            <a:avLst/>
          </a:prstGeom>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
        <p:nvSpPr>
          <p:cNvPr id="99" name="Google Shape;99;p18"/>
          <p:cNvSpPr txBox="1"/>
          <p:nvPr>
            <p:ph idx="2" type="body"/>
          </p:nvPr>
        </p:nvSpPr>
        <p:spPr>
          <a:xfrm>
            <a:off x="4572000" y="1840625"/>
            <a:ext cx="3981000" cy="2889300"/>
          </a:xfrm>
          <a:prstGeom prst="rect">
            <a:avLst/>
          </a:prstGeom>
        </p:spPr>
        <p:txBody>
          <a:bodyPr anchorCtr="0" anchor="b" bIns="91425" lIns="91425" spcFirstLastPara="1" rIns="91425" wrap="square" tIns="91425">
            <a:noAutofit/>
          </a:bodyPr>
          <a:lstStyle>
            <a:lvl1pPr indent="-304800" lvl="0" marL="457200" marR="50800" rtl="0">
              <a:lnSpc>
                <a:spcPct val="100000"/>
              </a:lnSpc>
              <a:spcBef>
                <a:spcPts val="0"/>
              </a:spcBef>
              <a:spcAft>
                <a:spcPts val="0"/>
              </a:spcAft>
              <a:buClr>
                <a:schemeClr val="accent1"/>
              </a:buClr>
              <a:buSzPts val="1200"/>
              <a:buChar char="■"/>
              <a:defRPr sz="1200">
                <a:solidFill>
                  <a:schemeClr val="dk1"/>
                </a:solidFill>
              </a:defRPr>
            </a:lvl1pPr>
            <a:lvl2pPr indent="-317500" lvl="1" marL="914400" rtl="0">
              <a:spcBef>
                <a:spcPts val="0"/>
              </a:spcBef>
              <a:spcAft>
                <a:spcPts val="0"/>
              </a:spcAft>
              <a:buClr>
                <a:schemeClr val="dk1"/>
              </a:buClr>
              <a:buSzPts val="1400"/>
              <a:buChar char="○"/>
              <a:defRPr>
                <a:solidFill>
                  <a:schemeClr val="dk1"/>
                </a:solidFill>
              </a:defRPr>
            </a:lvl2pPr>
            <a:lvl3pPr indent="-317500" lvl="2" marL="1371600" rtl="0">
              <a:spcBef>
                <a:spcPts val="1600"/>
              </a:spcBef>
              <a:spcAft>
                <a:spcPts val="0"/>
              </a:spcAft>
              <a:buClr>
                <a:schemeClr val="dk1"/>
              </a:buClr>
              <a:buSzPts val="1400"/>
              <a:buChar char="■"/>
              <a:defRPr>
                <a:solidFill>
                  <a:schemeClr val="dk1"/>
                </a:solidFill>
              </a:defRPr>
            </a:lvl3pPr>
            <a:lvl4pPr indent="-317500" lvl="3" marL="1828800" rtl="0">
              <a:spcBef>
                <a:spcPts val="1600"/>
              </a:spcBef>
              <a:spcAft>
                <a:spcPts val="0"/>
              </a:spcAft>
              <a:buClr>
                <a:schemeClr val="dk1"/>
              </a:buClr>
              <a:buSzPts val="1400"/>
              <a:buChar char="●"/>
              <a:defRPr>
                <a:solidFill>
                  <a:schemeClr val="dk1"/>
                </a:solidFill>
              </a:defRPr>
            </a:lvl4pPr>
            <a:lvl5pPr indent="-317500" lvl="4" marL="2286000" rtl="0">
              <a:spcBef>
                <a:spcPts val="1600"/>
              </a:spcBef>
              <a:spcAft>
                <a:spcPts val="0"/>
              </a:spcAft>
              <a:buClr>
                <a:schemeClr val="dk1"/>
              </a:buClr>
              <a:buSzPts val="1400"/>
              <a:buChar char="○"/>
              <a:defRPr>
                <a:solidFill>
                  <a:schemeClr val="dk1"/>
                </a:solidFill>
              </a:defRPr>
            </a:lvl5pPr>
            <a:lvl6pPr indent="-317500" lvl="5" marL="2743200" rtl="0">
              <a:spcBef>
                <a:spcPts val="1600"/>
              </a:spcBef>
              <a:spcAft>
                <a:spcPts val="0"/>
              </a:spcAft>
              <a:buClr>
                <a:schemeClr val="dk1"/>
              </a:buClr>
              <a:buSzPts val="1400"/>
              <a:buChar char="■"/>
              <a:defRPr>
                <a:solidFill>
                  <a:schemeClr val="dk1"/>
                </a:solidFill>
              </a:defRPr>
            </a:lvl6pPr>
            <a:lvl7pPr indent="-317500" lvl="6" marL="3200400" rtl="0">
              <a:spcBef>
                <a:spcPts val="1600"/>
              </a:spcBef>
              <a:spcAft>
                <a:spcPts val="0"/>
              </a:spcAft>
              <a:buClr>
                <a:schemeClr val="dk1"/>
              </a:buClr>
              <a:buSzPts val="1400"/>
              <a:buChar char="●"/>
              <a:defRPr>
                <a:solidFill>
                  <a:schemeClr val="dk1"/>
                </a:solidFill>
              </a:defRPr>
            </a:lvl7pPr>
            <a:lvl8pPr indent="-317500" lvl="7" marL="3657600" rtl="0">
              <a:spcBef>
                <a:spcPts val="1600"/>
              </a:spcBef>
              <a:spcAft>
                <a:spcPts val="0"/>
              </a:spcAft>
              <a:buClr>
                <a:schemeClr val="dk1"/>
              </a:buClr>
              <a:buSzPts val="1400"/>
              <a:buChar char="○"/>
              <a:defRPr>
                <a:solidFill>
                  <a:schemeClr val="dk1"/>
                </a:solidFill>
              </a:defRPr>
            </a:lvl8pPr>
            <a:lvl9pPr indent="-317500" lvl="8" marL="4114800" rtl="0">
              <a:spcBef>
                <a:spcPts val="1600"/>
              </a:spcBef>
              <a:spcAft>
                <a:spcPts val="1600"/>
              </a:spcAft>
              <a:buClr>
                <a:schemeClr val="dk1"/>
              </a:buClr>
              <a:buSzPts val="1400"/>
              <a:buChar char="■"/>
              <a:defRPr>
                <a:solidFill>
                  <a:schemeClr val="dk1"/>
                </a:solidFill>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2">
    <p:bg>
      <p:bgPr>
        <a:solidFill>
          <a:schemeClr val="accent2"/>
        </a:solidFill>
      </p:bgPr>
    </p:bg>
    <p:spTree>
      <p:nvGrpSpPr>
        <p:cNvPr id="100" name="Shape 100"/>
        <p:cNvGrpSpPr/>
        <p:nvPr/>
      </p:nvGrpSpPr>
      <p:grpSpPr>
        <a:xfrm>
          <a:off x="0" y="0"/>
          <a:ext cx="0" cy="0"/>
          <a:chOff x="0" y="0"/>
          <a:chExt cx="0" cy="0"/>
        </a:xfrm>
      </p:grpSpPr>
      <p:sp>
        <p:nvSpPr>
          <p:cNvPr id="101" name="Google Shape;101;p19"/>
          <p:cNvSpPr txBox="1"/>
          <p:nvPr>
            <p:ph type="title"/>
          </p:nvPr>
        </p:nvSpPr>
        <p:spPr>
          <a:xfrm>
            <a:off x="713225" y="1849363"/>
            <a:ext cx="1923300" cy="5508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102" name="Google Shape;102;p19"/>
          <p:cNvSpPr txBox="1"/>
          <p:nvPr>
            <p:ph idx="1" type="subTitle"/>
          </p:nvPr>
        </p:nvSpPr>
        <p:spPr>
          <a:xfrm>
            <a:off x="713225" y="2227993"/>
            <a:ext cx="1923300" cy="538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03" name="Google Shape;103;p19"/>
          <p:cNvSpPr txBox="1"/>
          <p:nvPr>
            <p:ph idx="2" type="title"/>
          </p:nvPr>
        </p:nvSpPr>
        <p:spPr>
          <a:xfrm>
            <a:off x="713225" y="3456977"/>
            <a:ext cx="1923300" cy="5508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104" name="Google Shape;104;p19"/>
          <p:cNvSpPr txBox="1"/>
          <p:nvPr>
            <p:ph idx="3" type="subTitle"/>
          </p:nvPr>
        </p:nvSpPr>
        <p:spPr>
          <a:xfrm>
            <a:off x="713225" y="3840525"/>
            <a:ext cx="1923300" cy="538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05" name="Google Shape;105;p19"/>
          <p:cNvSpPr txBox="1"/>
          <p:nvPr>
            <p:ph idx="4" type="title"/>
          </p:nvPr>
        </p:nvSpPr>
        <p:spPr>
          <a:xfrm>
            <a:off x="6507425" y="1849350"/>
            <a:ext cx="1923300" cy="5508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106" name="Google Shape;106;p19"/>
          <p:cNvSpPr txBox="1"/>
          <p:nvPr>
            <p:ph idx="5" type="subTitle"/>
          </p:nvPr>
        </p:nvSpPr>
        <p:spPr>
          <a:xfrm>
            <a:off x="6507425" y="2228005"/>
            <a:ext cx="19233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07" name="Google Shape;107;p19"/>
          <p:cNvSpPr txBox="1"/>
          <p:nvPr>
            <p:ph idx="6" type="title"/>
          </p:nvPr>
        </p:nvSpPr>
        <p:spPr>
          <a:xfrm>
            <a:off x="6507425" y="3456975"/>
            <a:ext cx="1923300" cy="5508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108" name="Google Shape;108;p19"/>
          <p:cNvSpPr txBox="1"/>
          <p:nvPr>
            <p:ph idx="7" type="subTitle"/>
          </p:nvPr>
        </p:nvSpPr>
        <p:spPr>
          <a:xfrm>
            <a:off x="6507425" y="3840525"/>
            <a:ext cx="19233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09" name="Google Shape;109;p19"/>
          <p:cNvSpPr txBox="1"/>
          <p:nvPr>
            <p:ph idx="8" type="title"/>
          </p:nvPr>
        </p:nvSpPr>
        <p:spPr>
          <a:xfrm>
            <a:off x="713225" y="546292"/>
            <a:ext cx="7717500" cy="578100"/>
          </a:xfrm>
          <a:prstGeom prst="rect">
            <a:avLst/>
          </a:prstGeom>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2_1">
    <p:bg>
      <p:bgPr>
        <a:solidFill>
          <a:schemeClr val="accent2"/>
        </a:solidFill>
      </p:bgPr>
    </p:bg>
    <p:spTree>
      <p:nvGrpSpPr>
        <p:cNvPr id="110" name="Shape 110"/>
        <p:cNvGrpSpPr/>
        <p:nvPr/>
      </p:nvGrpSpPr>
      <p:grpSpPr>
        <a:xfrm>
          <a:off x="0" y="0"/>
          <a:ext cx="0" cy="0"/>
          <a:chOff x="0" y="0"/>
          <a:chExt cx="0" cy="0"/>
        </a:xfrm>
      </p:grpSpPr>
      <p:sp>
        <p:nvSpPr>
          <p:cNvPr id="111" name="Google Shape;111;p20"/>
          <p:cNvSpPr/>
          <p:nvPr/>
        </p:nvSpPr>
        <p:spPr>
          <a:xfrm>
            <a:off x="-7175" y="4600700"/>
            <a:ext cx="9186900" cy="538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0"/>
          <p:cNvSpPr txBox="1"/>
          <p:nvPr>
            <p:ph type="title"/>
          </p:nvPr>
        </p:nvSpPr>
        <p:spPr>
          <a:xfrm>
            <a:off x="713225" y="2461227"/>
            <a:ext cx="4420200" cy="5508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113" name="Google Shape;113;p20"/>
          <p:cNvSpPr txBox="1"/>
          <p:nvPr>
            <p:ph idx="1" type="subTitle"/>
          </p:nvPr>
        </p:nvSpPr>
        <p:spPr>
          <a:xfrm>
            <a:off x="713225" y="2845103"/>
            <a:ext cx="4420200" cy="386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14" name="Google Shape;114;p20"/>
          <p:cNvSpPr txBox="1"/>
          <p:nvPr>
            <p:ph idx="2" type="title"/>
          </p:nvPr>
        </p:nvSpPr>
        <p:spPr>
          <a:xfrm>
            <a:off x="713225" y="1576850"/>
            <a:ext cx="4420200" cy="5508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115" name="Google Shape;115;p20"/>
          <p:cNvSpPr txBox="1"/>
          <p:nvPr>
            <p:ph idx="3" type="subTitle"/>
          </p:nvPr>
        </p:nvSpPr>
        <p:spPr>
          <a:xfrm>
            <a:off x="713225" y="1960729"/>
            <a:ext cx="4420200" cy="386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16" name="Google Shape;116;p20"/>
          <p:cNvSpPr txBox="1"/>
          <p:nvPr>
            <p:ph idx="4" type="title"/>
          </p:nvPr>
        </p:nvSpPr>
        <p:spPr>
          <a:xfrm>
            <a:off x="713225" y="3345604"/>
            <a:ext cx="4420200" cy="5508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117" name="Google Shape;117;p20"/>
          <p:cNvSpPr txBox="1"/>
          <p:nvPr>
            <p:ph idx="5" type="subTitle"/>
          </p:nvPr>
        </p:nvSpPr>
        <p:spPr>
          <a:xfrm>
            <a:off x="713225" y="3729476"/>
            <a:ext cx="4420200" cy="386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18" name="Google Shape;118;p20"/>
          <p:cNvSpPr txBox="1"/>
          <p:nvPr>
            <p:ph idx="6" type="title"/>
          </p:nvPr>
        </p:nvSpPr>
        <p:spPr>
          <a:xfrm>
            <a:off x="713225" y="546292"/>
            <a:ext cx="7717500" cy="578100"/>
          </a:xfrm>
          <a:prstGeom prst="rect">
            <a:avLst/>
          </a:prstGeom>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accent1"/>
        </a:solidFill>
      </p:bgPr>
    </p:bg>
    <p:spTree>
      <p:nvGrpSpPr>
        <p:cNvPr id="12" name="Shape 12"/>
        <p:cNvGrpSpPr/>
        <p:nvPr/>
      </p:nvGrpSpPr>
      <p:grpSpPr>
        <a:xfrm>
          <a:off x="0" y="0"/>
          <a:ext cx="0" cy="0"/>
          <a:chOff x="0" y="0"/>
          <a:chExt cx="0" cy="0"/>
        </a:xfrm>
      </p:grpSpPr>
      <p:sp>
        <p:nvSpPr>
          <p:cNvPr id="13" name="Google Shape;13;p3"/>
          <p:cNvSpPr/>
          <p:nvPr/>
        </p:nvSpPr>
        <p:spPr>
          <a:xfrm rot="5400000">
            <a:off x="3792375" y="-231800"/>
            <a:ext cx="1579500" cy="91806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3"/>
          <p:cNvSpPr txBox="1"/>
          <p:nvPr>
            <p:ph type="title"/>
          </p:nvPr>
        </p:nvSpPr>
        <p:spPr>
          <a:xfrm>
            <a:off x="2998775" y="2283425"/>
            <a:ext cx="3146400" cy="839100"/>
          </a:xfrm>
          <a:prstGeom prst="rect">
            <a:avLst/>
          </a:prstGeom>
          <a:ln cap="flat" cmpd="sng" w="76200">
            <a:solidFill>
              <a:schemeClr val="lt1"/>
            </a:solidFill>
            <a:prstDash val="solid"/>
            <a:round/>
            <a:headEnd len="sm" w="sm" type="none"/>
            <a:tailEnd len="sm" w="sm" type="none"/>
          </a:ln>
        </p:spPr>
        <p:txBody>
          <a:bodyPr anchorCtr="0" anchor="ctr" bIns="91425" lIns="91425" spcFirstLastPara="1" rIns="91425" wrap="square" tIns="91425">
            <a:noAutofit/>
          </a:bodyPr>
          <a:lstStyle>
            <a:lvl1pPr lvl="0" rtl="0">
              <a:spcBef>
                <a:spcPts val="0"/>
              </a:spcBef>
              <a:spcAft>
                <a:spcPts val="0"/>
              </a:spcAft>
              <a:buClr>
                <a:srgbClr val="000000"/>
              </a:buClr>
              <a:buSzPts val="4200"/>
              <a:buNone/>
              <a:defRPr sz="5000">
                <a:solidFill>
                  <a:schemeClr val="lt1"/>
                </a:solidFill>
              </a:defRPr>
            </a:lvl1pPr>
            <a:lvl2pPr lvl="1" rtl="0" algn="ctr">
              <a:spcBef>
                <a:spcPts val="0"/>
              </a:spcBef>
              <a:spcAft>
                <a:spcPts val="0"/>
              </a:spcAft>
              <a:buClr>
                <a:srgbClr val="000000"/>
              </a:buClr>
              <a:buSzPts val="4200"/>
              <a:buNone/>
              <a:defRPr sz="4200">
                <a:solidFill>
                  <a:srgbClr val="000000"/>
                </a:solidFill>
              </a:defRPr>
            </a:lvl2pPr>
            <a:lvl3pPr lvl="2" rtl="0" algn="ctr">
              <a:spcBef>
                <a:spcPts val="0"/>
              </a:spcBef>
              <a:spcAft>
                <a:spcPts val="0"/>
              </a:spcAft>
              <a:buClr>
                <a:srgbClr val="000000"/>
              </a:buClr>
              <a:buSzPts val="4200"/>
              <a:buNone/>
              <a:defRPr sz="4200">
                <a:solidFill>
                  <a:srgbClr val="000000"/>
                </a:solidFill>
              </a:defRPr>
            </a:lvl3pPr>
            <a:lvl4pPr lvl="3" rtl="0" algn="ctr">
              <a:spcBef>
                <a:spcPts val="0"/>
              </a:spcBef>
              <a:spcAft>
                <a:spcPts val="0"/>
              </a:spcAft>
              <a:buClr>
                <a:srgbClr val="000000"/>
              </a:buClr>
              <a:buSzPts val="4200"/>
              <a:buNone/>
              <a:defRPr sz="4200">
                <a:solidFill>
                  <a:srgbClr val="000000"/>
                </a:solidFill>
              </a:defRPr>
            </a:lvl4pPr>
            <a:lvl5pPr lvl="4" rtl="0" algn="ctr">
              <a:spcBef>
                <a:spcPts val="0"/>
              </a:spcBef>
              <a:spcAft>
                <a:spcPts val="0"/>
              </a:spcAft>
              <a:buClr>
                <a:srgbClr val="000000"/>
              </a:buClr>
              <a:buSzPts val="4200"/>
              <a:buNone/>
              <a:defRPr sz="4200">
                <a:solidFill>
                  <a:srgbClr val="000000"/>
                </a:solidFill>
              </a:defRPr>
            </a:lvl5pPr>
            <a:lvl6pPr lvl="5" rtl="0" algn="ctr">
              <a:spcBef>
                <a:spcPts val="0"/>
              </a:spcBef>
              <a:spcAft>
                <a:spcPts val="0"/>
              </a:spcAft>
              <a:buClr>
                <a:srgbClr val="000000"/>
              </a:buClr>
              <a:buSzPts val="4200"/>
              <a:buNone/>
              <a:defRPr sz="4200">
                <a:solidFill>
                  <a:srgbClr val="000000"/>
                </a:solidFill>
              </a:defRPr>
            </a:lvl6pPr>
            <a:lvl7pPr lvl="6" rtl="0" algn="ctr">
              <a:spcBef>
                <a:spcPts val="0"/>
              </a:spcBef>
              <a:spcAft>
                <a:spcPts val="0"/>
              </a:spcAft>
              <a:buClr>
                <a:srgbClr val="000000"/>
              </a:buClr>
              <a:buSzPts val="4200"/>
              <a:buNone/>
              <a:defRPr sz="4200">
                <a:solidFill>
                  <a:srgbClr val="000000"/>
                </a:solidFill>
              </a:defRPr>
            </a:lvl7pPr>
            <a:lvl8pPr lvl="7" rtl="0" algn="ctr">
              <a:spcBef>
                <a:spcPts val="0"/>
              </a:spcBef>
              <a:spcAft>
                <a:spcPts val="0"/>
              </a:spcAft>
              <a:buClr>
                <a:srgbClr val="000000"/>
              </a:buClr>
              <a:buSzPts val="4200"/>
              <a:buNone/>
              <a:defRPr sz="4200">
                <a:solidFill>
                  <a:srgbClr val="000000"/>
                </a:solidFill>
              </a:defRPr>
            </a:lvl8pPr>
            <a:lvl9pPr lvl="8" rtl="0" algn="ctr">
              <a:spcBef>
                <a:spcPts val="0"/>
              </a:spcBef>
              <a:spcAft>
                <a:spcPts val="0"/>
              </a:spcAft>
              <a:buClr>
                <a:srgbClr val="000000"/>
              </a:buClr>
              <a:buSzPts val="4200"/>
              <a:buNone/>
              <a:defRPr sz="4200">
                <a:solidFill>
                  <a:srgbClr val="000000"/>
                </a:solidFill>
              </a:defRPr>
            </a:lvl9pPr>
          </a:lstStyle>
          <a:p/>
        </p:txBody>
      </p:sp>
      <p:sp>
        <p:nvSpPr>
          <p:cNvPr id="15" name="Google Shape;15;p3"/>
          <p:cNvSpPr txBox="1"/>
          <p:nvPr>
            <p:ph idx="1" type="subTitle"/>
          </p:nvPr>
        </p:nvSpPr>
        <p:spPr>
          <a:xfrm>
            <a:off x="1796350" y="4242275"/>
            <a:ext cx="5553300" cy="4923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rgbClr val="000000"/>
              </a:buClr>
              <a:buSzPts val="2100"/>
              <a:buNone/>
              <a:defRPr sz="1800">
                <a:solidFill>
                  <a:schemeClr val="dk1"/>
                </a:solidFill>
              </a:defRPr>
            </a:lvl1pPr>
            <a:lvl2pPr lvl="1" rtl="0" algn="ctr">
              <a:lnSpc>
                <a:spcPct val="100000"/>
              </a:lnSpc>
              <a:spcBef>
                <a:spcPts val="0"/>
              </a:spcBef>
              <a:spcAft>
                <a:spcPts val="0"/>
              </a:spcAft>
              <a:buClr>
                <a:srgbClr val="000000"/>
              </a:buClr>
              <a:buSzPts val="2100"/>
              <a:buNone/>
              <a:defRPr sz="2100">
                <a:solidFill>
                  <a:srgbClr val="000000"/>
                </a:solidFill>
              </a:defRPr>
            </a:lvl2pPr>
            <a:lvl3pPr lvl="2" rtl="0" algn="ctr">
              <a:lnSpc>
                <a:spcPct val="100000"/>
              </a:lnSpc>
              <a:spcBef>
                <a:spcPts val="0"/>
              </a:spcBef>
              <a:spcAft>
                <a:spcPts val="0"/>
              </a:spcAft>
              <a:buClr>
                <a:srgbClr val="000000"/>
              </a:buClr>
              <a:buSzPts val="2100"/>
              <a:buNone/>
              <a:defRPr sz="2100">
                <a:solidFill>
                  <a:srgbClr val="000000"/>
                </a:solidFill>
              </a:defRPr>
            </a:lvl3pPr>
            <a:lvl4pPr lvl="3" rtl="0" algn="ctr">
              <a:lnSpc>
                <a:spcPct val="100000"/>
              </a:lnSpc>
              <a:spcBef>
                <a:spcPts val="0"/>
              </a:spcBef>
              <a:spcAft>
                <a:spcPts val="0"/>
              </a:spcAft>
              <a:buClr>
                <a:srgbClr val="000000"/>
              </a:buClr>
              <a:buSzPts val="2100"/>
              <a:buNone/>
              <a:defRPr sz="2100">
                <a:solidFill>
                  <a:srgbClr val="000000"/>
                </a:solidFill>
              </a:defRPr>
            </a:lvl4pPr>
            <a:lvl5pPr lvl="4" rtl="0" algn="ctr">
              <a:lnSpc>
                <a:spcPct val="100000"/>
              </a:lnSpc>
              <a:spcBef>
                <a:spcPts val="0"/>
              </a:spcBef>
              <a:spcAft>
                <a:spcPts val="0"/>
              </a:spcAft>
              <a:buClr>
                <a:srgbClr val="000000"/>
              </a:buClr>
              <a:buSzPts val="2100"/>
              <a:buNone/>
              <a:defRPr sz="2100">
                <a:solidFill>
                  <a:srgbClr val="000000"/>
                </a:solidFill>
              </a:defRPr>
            </a:lvl5pPr>
            <a:lvl6pPr lvl="5" rtl="0" algn="ctr">
              <a:lnSpc>
                <a:spcPct val="100000"/>
              </a:lnSpc>
              <a:spcBef>
                <a:spcPts val="0"/>
              </a:spcBef>
              <a:spcAft>
                <a:spcPts val="0"/>
              </a:spcAft>
              <a:buClr>
                <a:srgbClr val="000000"/>
              </a:buClr>
              <a:buSzPts val="2100"/>
              <a:buNone/>
              <a:defRPr sz="2100">
                <a:solidFill>
                  <a:srgbClr val="000000"/>
                </a:solidFill>
              </a:defRPr>
            </a:lvl6pPr>
            <a:lvl7pPr lvl="6" rtl="0" algn="ctr">
              <a:lnSpc>
                <a:spcPct val="100000"/>
              </a:lnSpc>
              <a:spcBef>
                <a:spcPts val="0"/>
              </a:spcBef>
              <a:spcAft>
                <a:spcPts val="0"/>
              </a:spcAft>
              <a:buClr>
                <a:srgbClr val="000000"/>
              </a:buClr>
              <a:buSzPts val="2100"/>
              <a:buNone/>
              <a:defRPr sz="2100">
                <a:solidFill>
                  <a:srgbClr val="000000"/>
                </a:solidFill>
              </a:defRPr>
            </a:lvl7pPr>
            <a:lvl8pPr lvl="7" rtl="0" algn="ctr">
              <a:lnSpc>
                <a:spcPct val="100000"/>
              </a:lnSpc>
              <a:spcBef>
                <a:spcPts val="0"/>
              </a:spcBef>
              <a:spcAft>
                <a:spcPts val="0"/>
              </a:spcAft>
              <a:buClr>
                <a:srgbClr val="000000"/>
              </a:buClr>
              <a:buSzPts val="2100"/>
              <a:buNone/>
              <a:defRPr sz="2100">
                <a:solidFill>
                  <a:srgbClr val="000000"/>
                </a:solidFill>
              </a:defRPr>
            </a:lvl8pPr>
            <a:lvl9pPr lvl="8" rtl="0" algn="ctr">
              <a:lnSpc>
                <a:spcPct val="100000"/>
              </a:lnSpc>
              <a:spcBef>
                <a:spcPts val="0"/>
              </a:spcBef>
              <a:spcAft>
                <a:spcPts val="0"/>
              </a:spcAft>
              <a:buClr>
                <a:srgbClr val="000000"/>
              </a:buClr>
              <a:buSzPts val="2100"/>
              <a:buNone/>
              <a:defRPr sz="2100">
                <a:solidFill>
                  <a:srgbClr val="000000"/>
                </a:solidFill>
              </a:defRPr>
            </a:lvl9pPr>
          </a:lstStyle>
          <a:p/>
        </p:txBody>
      </p:sp>
      <p:sp>
        <p:nvSpPr>
          <p:cNvPr id="16" name="Google Shape;16;p3"/>
          <p:cNvSpPr txBox="1"/>
          <p:nvPr>
            <p:ph hasCustomPrompt="1" idx="2" type="title"/>
          </p:nvPr>
        </p:nvSpPr>
        <p:spPr>
          <a:xfrm>
            <a:off x="3178350" y="951925"/>
            <a:ext cx="2789100" cy="8391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000000"/>
              </a:buClr>
              <a:buSzPts val="12000"/>
              <a:buNone/>
              <a:defRPr sz="6000">
                <a:solidFill>
                  <a:schemeClr val="dk1"/>
                </a:solidFill>
                <a:latin typeface="Inconsolata"/>
                <a:ea typeface="Inconsolata"/>
                <a:cs typeface="Inconsolata"/>
                <a:sym typeface="Inconsolata"/>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cxnSp>
        <p:nvCxnSpPr>
          <p:cNvPr id="17" name="Google Shape;17;p3"/>
          <p:cNvCxnSpPr/>
          <p:nvPr/>
        </p:nvCxnSpPr>
        <p:spPr>
          <a:xfrm>
            <a:off x="-68250" y="546050"/>
            <a:ext cx="9292500" cy="0"/>
          </a:xfrm>
          <a:prstGeom prst="straightConnector1">
            <a:avLst/>
          </a:prstGeom>
          <a:noFill/>
          <a:ln cap="flat" cmpd="sng" w="76200">
            <a:solidFill>
              <a:schemeClr val="lt1"/>
            </a:solidFill>
            <a:prstDash val="solid"/>
            <a:round/>
            <a:headEnd len="med" w="med" type="none"/>
            <a:tailEnd len="med" w="med" type="none"/>
          </a:ln>
        </p:spPr>
      </p:cxn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4">
    <p:bg>
      <p:bgPr>
        <a:solidFill>
          <a:schemeClr val="accent2"/>
        </a:solidFill>
      </p:bgPr>
    </p:bg>
    <p:spTree>
      <p:nvGrpSpPr>
        <p:cNvPr id="119" name="Shape 119"/>
        <p:cNvGrpSpPr/>
        <p:nvPr/>
      </p:nvGrpSpPr>
      <p:grpSpPr>
        <a:xfrm>
          <a:off x="0" y="0"/>
          <a:ext cx="0" cy="0"/>
          <a:chOff x="0" y="0"/>
          <a:chExt cx="0" cy="0"/>
        </a:xfrm>
      </p:grpSpPr>
      <p:sp>
        <p:nvSpPr>
          <p:cNvPr id="120" name="Google Shape;120;p21"/>
          <p:cNvSpPr txBox="1"/>
          <p:nvPr>
            <p:ph type="title"/>
          </p:nvPr>
        </p:nvSpPr>
        <p:spPr>
          <a:xfrm>
            <a:off x="852700" y="1686635"/>
            <a:ext cx="2320800" cy="43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b="0"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121" name="Google Shape;121;p21"/>
          <p:cNvSpPr txBox="1"/>
          <p:nvPr>
            <p:ph idx="1" type="subTitle"/>
          </p:nvPr>
        </p:nvSpPr>
        <p:spPr>
          <a:xfrm>
            <a:off x="852700" y="4130079"/>
            <a:ext cx="2320800" cy="56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2" name="Google Shape;122;p21"/>
          <p:cNvSpPr txBox="1"/>
          <p:nvPr>
            <p:ph idx="2" type="title"/>
          </p:nvPr>
        </p:nvSpPr>
        <p:spPr>
          <a:xfrm>
            <a:off x="3411595" y="1686635"/>
            <a:ext cx="2320800" cy="43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b="0"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123" name="Google Shape;123;p21"/>
          <p:cNvSpPr txBox="1"/>
          <p:nvPr>
            <p:ph idx="3" type="subTitle"/>
          </p:nvPr>
        </p:nvSpPr>
        <p:spPr>
          <a:xfrm>
            <a:off x="3411595" y="4130079"/>
            <a:ext cx="2320800" cy="56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4" name="Google Shape;124;p21"/>
          <p:cNvSpPr txBox="1"/>
          <p:nvPr>
            <p:ph idx="4" type="title"/>
          </p:nvPr>
        </p:nvSpPr>
        <p:spPr>
          <a:xfrm>
            <a:off x="5970501" y="1686635"/>
            <a:ext cx="2320800" cy="43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b="0"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125" name="Google Shape;125;p21"/>
          <p:cNvSpPr txBox="1"/>
          <p:nvPr>
            <p:ph idx="5" type="subTitle"/>
          </p:nvPr>
        </p:nvSpPr>
        <p:spPr>
          <a:xfrm>
            <a:off x="5970500" y="4130079"/>
            <a:ext cx="2320800" cy="56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6" name="Google Shape;126;p21"/>
          <p:cNvSpPr txBox="1"/>
          <p:nvPr>
            <p:ph idx="6" type="title"/>
          </p:nvPr>
        </p:nvSpPr>
        <p:spPr>
          <a:xfrm>
            <a:off x="713225" y="546292"/>
            <a:ext cx="7717500" cy="578100"/>
          </a:xfrm>
          <a:prstGeom prst="rect">
            <a:avLst/>
          </a:prstGeom>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2">
  <p:cSld name="CUSTOM_4_1">
    <p:bg>
      <p:bgPr>
        <a:solidFill>
          <a:schemeClr val="accent2"/>
        </a:solidFill>
      </p:bgPr>
    </p:bg>
    <p:spTree>
      <p:nvGrpSpPr>
        <p:cNvPr id="127" name="Shape 127"/>
        <p:cNvGrpSpPr/>
        <p:nvPr/>
      </p:nvGrpSpPr>
      <p:grpSpPr>
        <a:xfrm>
          <a:off x="0" y="0"/>
          <a:ext cx="0" cy="0"/>
          <a:chOff x="0" y="0"/>
          <a:chExt cx="0" cy="0"/>
        </a:xfrm>
      </p:grpSpPr>
      <p:sp>
        <p:nvSpPr>
          <p:cNvPr id="128" name="Google Shape;128;p22"/>
          <p:cNvSpPr txBox="1"/>
          <p:nvPr>
            <p:ph type="title"/>
          </p:nvPr>
        </p:nvSpPr>
        <p:spPr>
          <a:xfrm>
            <a:off x="4846433" y="1468250"/>
            <a:ext cx="3570600" cy="4383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None/>
              <a:defRPr b="0"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129" name="Google Shape;129;p22"/>
          <p:cNvSpPr txBox="1"/>
          <p:nvPr>
            <p:ph idx="1" type="subTitle"/>
          </p:nvPr>
        </p:nvSpPr>
        <p:spPr>
          <a:xfrm>
            <a:off x="4846433" y="1867771"/>
            <a:ext cx="3570600" cy="567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0" name="Google Shape;130;p22"/>
          <p:cNvSpPr txBox="1"/>
          <p:nvPr>
            <p:ph idx="2" type="title"/>
          </p:nvPr>
        </p:nvSpPr>
        <p:spPr>
          <a:xfrm>
            <a:off x="4846426" y="2557417"/>
            <a:ext cx="3570600" cy="4383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None/>
              <a:defRPr b="0"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131" name="Google Shape;131;p22"/>
          <p:cNvSpPr txBox="1"/>
          <p:nvPr>
            <p:ph idx="3" type="subTitle"/>
          </p:nvPr>
        </p:nvSpPr>
        <p:spPr>
          <a:xfrm>
            <a:off x="4846425" y="2956938"/>
            <a:ext cx="3570600" cy="567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2" name="Google Shape;132;p22"/>
          <p:cNvSpPr txBox="1"/>
          <p:nvPr>
            <p:ph idx="4" type="title"/>
          </p:nvPr>
        </p:nvSpPr>
        <p:spPr>
          <a:xfrm>
            <a:off x="4846435" y="3646584"/>
            <a:ext cx="3570600" cy="4383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None/>
              <a:defRPr b="0"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133" name="Google Shape;133;p22"/>
          <p:cNvSpPr txBox="1"/>
          <p:nvPr>
            <p:ph idx="5" type="subTitle"/>
          </p:nvPr>
        </p:nvSpPr>
        <p:spPr>
          <a:xfrm>
            <a:off x="4846433" y="4046104"/>
            <a:ext cx="3570600" cy="567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4" name="Google Shape;134;p22"/>
          <p:cNvSpPr txBox="1"/>
          <p:nvPr>
            <p:ph idx="6" type="title"/>
          </p:nvPr>
        </p:nvSpPr>
        <p:spPr>
          <a:xfrm>
            <a:off x="713225" y="546292"/>
            <a:ext cx="7717500" cy="578100"/>
          </a:xfrm>
          <a:prstGeom prst="rect">
            <a:avLst/>
          </a:prstGeom>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8">
    <p:bg>
      <p:bgPr>
        <a:solidFill>
          <a:schemeClr val="accent1"/>
        </a:solidFill>
      </p:bgPr>
    </p:bg>
    <p:spTree>
      <p:nvGrpSpPr>
        <p:cNvPr id="135" name="Shape 135"/>
        <p:cNvGrpSpPr/>
        <p:nvPr/>
      </p:nvGrpSpPr>
      <p:grpSpPr>
        <a:xfrm>
          <a:off x="0" y="0"/>
          <a:ext cx="0" cy="0"/>
          <a:chOff x="0" y="0"/>
          <a:chExt cx="0" cy="0"/>
        </a:xfrm>
      </p:grpSpPr>
      <p:sp>
        <p:nvSpPr>
          <p:cNvPr id="136" name="Google Shape;136;p23"/>
          <p:cNvSpPr/>
          <p:nvPr/>
        </p:nvSpPr>
        <p:spPr>
          <a:xfrm>
            <a:off x="0" y="3438000"/>
            <a:ext cx="9144000" cy="17055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3"/>
          <p:cNvSpPr txBox="1"/>
          <p:nvPr>
            <p:ph type="title"/>
          </p:nvPr>
        </p:nvSpPr>
        <p:spPr>
          <a:xfrm>
            <a:off x="3112975" y="3910150"/>
            <a:ext cx="4597800" cy="684900"/>
          </a:xfrm>
          <a:prstGeom prst="rect">
            <a:avLst/>
          </a:prstGeom>
          <a:ln cap="flat" cmpd="sng" w="38100">
            <a:solidFill>
              <a:schemeClr val="accent1"/>
            </a:solidFill>
            <a:prstDash val="solid"/>
            <a:round/>
            <a:headEnd len="sm" w="sm" type="none"/>
            <a:tailEnd len="sm" w="sm" type="none"/>
          </a:ln>
        </p:spPr>
        <p:txBody>
          <a:bodyPr anchorCtr="0" anchor="ctr" bIns="91425" lIns="91425" spcFirstLastPara="1" rIns="182875" wrap="square" tIns="91425">
            <a:noAutofit/>
          </a:bodyPr>
          <a:lstStyle>
            <a:lvl1pPr lvl="0" rtl="0" algn="r">
              <a:spcBef>
                <a:spcPts val="0"/>
              </a:spcBef>
              <a:spcAft>
                <a:spcPts val="0"/>
              </a:spcAft>
              <a:buNone/>
              <a:defRPr b="0" sz="2300"/>
            </a:lvl1pPr>
            <a:lvl2pPr lvl="1" rtl="0" algn="r">
              <a:spcBef>
                <a:spcPts val="0"/>
              </a:spcBef>
              <a:spcAft>
                <a:spcPts val="0"/>
              </a:spcAft>
              <a:buNone/>
              <a:defRPr b="0" sz="2300"/>
            </a:lvl2pPr>
            <a:lvl3pPr lvl="2" rtl="0" algn="r">
              <a:spcBef>
                <a:spcPts val="0"/>
              </a:spcBef>
              <a:spcAft>
                <a:spcPts val="0"/>
              </a:spcAft>
              <a:buNone/>
              <a:defRPr b="0" sz="2300"/>
            </a:lvl3pPr>
            <a:lvl4pPr lvl="3" rtl="0" algn="r">
              <a:spcBef>
                <a:spcPts val="0"/>
              </a:spcBef>
              <a:spcAft>
                <a:spcPts val="0"/>
              </a:spcAft>
              <a:buNone/>
              <a:defRPr b="0" sz="2300"/>
            </a:lvl4pPr>
            <a:lvl5pPr lvl="4" rtl="0" algn="r">
              <a:spcBef>
                <a:spcPts val="0"/>
              </a:spcBef>
              <a:spcAft>
                <a:spcPts val="0"/>
              </a:spcAft>
              <a:buNone/>
              <a:defRPr b="0" sz="2300"/>
            </a:lvl5pPr>
            <a:lvl6pPr lvl="5" rtl="0" algn="r">
              <a:spcBef>
                <a:spcPts val="0"/>
              </a:spcBef>
              <a:spcAft>
                <a:spcPts val="0"/>
              </a:spcAft>
              <a:buNone/>
              <a:defRPr b="0" sz="2300"/>
            </a:lvl6pPr>
            <a:lvl7pPr lvl="6" rtl="0" algn="r">
              <a:spcBef>
                <a:spcPts val="0"/>
              </a:spcBef>
              <a:spcAft>
                <a:spcPts val="0"/>
              </a:spcAft>
              <a:buNone/>
              <a:defRPr b="0" sz="2300"/>
            </a:lvl7pPr>
            <a:lvl8pPr lvl="7" rtl="0" algn="r">
              <a:spcBef>
                <a:spcPts val="0"/>
              </a:spcBef>
              <a:spcAft>
                <a:spcPts val="0"/>
              </a:spcAft>
              <a:buNone/>
              <a:defRPr b="0" sz="2300"/>
            </a:lvl8pPr>
            <a:lvl9pPr lvl="8" rtl="0" algn="r">
              <a:spcBef>
                <a:spcPts val="0"/>
              </a:spcBef>
              <a:spcAft>
                <a:spcPts val="0"/>
              </a:spcAft>
              <a:buNone/>
              <a:defRPr b="0" sz="2300"/>
            </a:lvl9pPr>
          </a:lstStyle>
          <a:p/>
        </p:txBody>
      </p:sp>
      <p:sp>
        <p:nvSpPr>
          <p:cNvPr id="138" name="Google Shape;138;p23"/>
          <p:cNvSpPr txBox="1"/>
          <p:nvPr>
            <p:ph idx="1" type="subTitle"/>
          </p:nvPr>
        </p:nvSpPr>
        <p:spPr>
          <a:xfrm>
            <a:off x="1433300" y="1416187"/>
            <a:ext cx="6277500" cy="1440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None/>
              <a:defRPr sz="2500">
                <a:solidFill>
                  <a:schemeClr val="dk1"/>
                </a:solidFill>
              </a:defRPr>
            </a:lvl1pPr>
            <a:lvl2pPr lvl="1" rtl="0">
              <a:lnSpc>
                <a:spcPct val="100000"/>
              </a:lnSpc>
              <a:spcBef>
                <a:spcPts val="0"/>
              </a:spcBef>
              <a:spcAft>
                <a:spcPts val="0"/>
              </a:spcAft>
              <a:buClr>
                <a:schemeClr val="accent1"/>
              </a:buClr>
              <a:buSzPts val="1400"/>
              <a:buNone/>
              <a:defRPr>
                <a:solidFill>
                  <a:schemeClr val="accent1"/>
                </a:solidFill>
              </a:defRPr>
            </a:lvl2pPr>
            <a:lvl3pPr lvl="2" rtl="0">
              <a:lnSpc>
                <a:spcPct val="100000"/>
              </a:lnSpc>
              <a:spcBef>
                <a:spcPts val="0"/>
              </a:spcBef>
              <a:spcAft>
                <a:spcPts val="0"/>
              </a:spcAft>
              <a:buClr>
                <a:schemeClr val="accent1"/>
              </a:buClr>
              <a:buSzPts val="1400"/>
              <a:buNone/>
              <a:defRPr>
                <a:solidFill>
                  <a:schemeClr val="accent1"/>
                </a:solidFill>
              </a:defRPr>
            </a:lvl3pPr>
            <a:lvl4pPr lvl="3" rtl="0">
              <a:lnSpc>
                <a:spcPct val="100000"/>
              </a:lnSpc>
              <a:spcBef>
                <a:spcPts val="0"/>
              </a:spcBef>
              <a:spcAft>
                <a:spcPts val="0"/>
              </a:spcAft>
              <a:buClr>
                <a:schemeClr val="accent1"/>
              </a:buClr>
              <a:buSzPts val="1400"/>
              <a:buNone/>
              <a:defRPr>
                <a:solidFill>
                  <a:schemeClr val="accent1"/>
                </a:solidFill>
              </a:defRPr>
            </a:lvl4pPr>
            <a:lvl5pPr lvl="4" rtl="0">
              <a:lnSpc>
                <a:spcPct val="100000"/>
              </a:lnSpc>
              <a:spcBef>
                <a:spcPts val="0"/>
              </a:spcBef>
              <a:spcAft>
                <a:spcPts val="0"/>
              </a:spcAft>
              <a:buClr>
                <a:schemeClr val="accent1"/>
              </a:buClr>
              <a:buSzPts val="1400"/>
              <a:buNone/>
              <a:defRPr>
                <a:solidFill>
                  <a:schemeClr val="accent1"/>
                </a:solidFill>
              </a:defRPr>
            </a:lvl5pPr>
            <a:lvl6pPr lvl="5" rtl="0">
              <a:lnSpc>
                <a:spcPct val="100000"/>
              </a:lnSpc>
              <a:spcBef>
                <a:spcPts val="0"/>
              </a:spcBef>
              <a:spcAft>
                <a:spcPts val="0"/>
              </a:spcAft>
              <a:buClr>
                <a:schemeClr val="accent1"/>
              </a:buClr>
              <a:buSzPts val="1400"/>
              <a:buNone/>
              <a:defRPr>
                <a:solidFill>
                  <a:schemeClr val="accent1"/>
                </a:solidFill>
              </a:defRPr>
            </a:lvl6pPr>
            <a:lvl7pPr lvl="6" rtl="0">
              <a:lnSpc>
                <a:spcPct val="100000"/>
              </a:lnSpc>
              <a:spcBef>
                <a:spcPts val="0"/>
              </a:spcBef>
              <a:spcAft>
                <a:spcPts val="0"/>
              </a:spcAft>
              <a:buClr>
                <a:schemeClr val="accent1"/>
              </a:buClr>
              <a:buSzPts val="1400"/>
              <a:buNone/>
              <a:defRPr>
                <a:solidFill>
                  <a:schemeClr val="accent1"/>
                </a:solidFill>
              </a:defRPr>
            </a:lvl7pPr>
            <a:lvl8pPr lvl="7" rtl="0">
              <a:lnSpc>
                <a:spcPct val="100000"/>
              </a:lnSpc>
              <a:spcBef>
                <a:spcPts val="0"/>
              </a:spcBef>
              <a:spcAft>
                <a:spcPts val="0"/>
              </a:spcAft>
              <a:buClr>
                <a:schemeClr val="accent1"/>
              </a:buClr>
              <a:buSzPts val="1400"/>
              <a:buNone/>
              <a:defRPr>
                <a:solidFill>
                  <a:schemeClr val="accent1"/>
                </a:solidFill>
              </a:defRPr>
            </a:lvl8pPr>
            <a:lvl9pPr lvl="8" rtl="0">
              <a:lnSpc>
                <a:spcPct val="100000"/>
              </a:lnSpc>
              <a:spcBef>
                <a:spcPts val="0"/>
              </a:spcBef>
              <a:spcAft>
                <a:spcPts val="0"/>
              </a:spcAft>
              <a:buClr>
                <a:schemeClr val="accent1"/>
              </a:buClr>
              <a:buSzPts val="1400"/>
              <a:buNone/>
              <a:defRPr>
                <a:solidFill>
                  <a:schemeClr val="accent1"/>
                </a:solidFill>
              </a:defRPr>
            </a:lvl9pPr>
          </a:lstStyle>
          <a:p/>
        </p:txBody>
      </p:sp>
      <p:cxnSp>
        <p:nvCxnSpPr>
          <p:cNvPr id="139" name="Google Shape;139;p23"/>
          <p:cNvCxnSpPr/>
          <p:nvPr/>
        </p:nvCxnSpPr>
        <p:spPr>
          <a:xfrm>
            <a:off x="-21525" y="545480"/>
            <a:ext cx="9187200" cy="0"/>
          </a:xfrm>
          <a:prstGeom prst="straightConnector1">
            <a:avLst/>
          </a:prstGeom>
          <a:noFill/>
          <a:ln cap="flat" cmpd="sng" w="38100">
            <a:solidFill>
              <a:schemeClr val="lt1"/>
            </a:solidFill>
            <a:prstDash val="solid"/>
            <a:round/>
            <a:headEnd len="med" w="med" type="none"/>
            <a:tailEnd len="med" w="med" type="none"/>
          </a:ln>
        </p:spPr>
      </p:cxn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10">
    <p:bg>
      <p:bgPr>
        <a:solidFill>
          <a:schemeClr val="accent1"/>
        </a:solidFill>
      </p:bgPr>
    </p:bg>
    <p:spTree>
      <p:nvGrpSpPr>
        <p:cNvPr id="140" name="Shape 140"/>
        <p:cNvGrpSpPr/>
        <p:nvPr/>
      </p:nvGrpSpPr>
      <p:grpSpPr>
        <a:xfrm>
          <a:off x="0" y="0"/>
          <a:ext cx="0" cy="0"/>
          <a:chOff x="0" y="0"/>
          <a:chExt cx="0" cy="0"/>
        </a:xfrm>
      </p:grpSpPr>
      <p:sp>
        <p:nvSpPr>
          <p:cNvPr id="141" name="Google Shape;141;p24"/>
          <p:cNvSpPr txBox="1"/>
          <p:nvPr>
            <p:ph hasCustomPrompt="1" type="title"/>
          </p:nvPr>
        </p:nvSpPr>
        <p:spPr>
          <a:xfrm>
            <a:off x="6001575" y="3476375"/>
            <a:ext cx="2458200" cy="796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5000"/>
              <a:buNone/>
              <a:defRPr sz="6000">
                <a:solidFill>
                  <a:schemeClr val="dk1"/>
                </a:solidFill>
                <a:latin typeface="Inconsolata"/>
                <a:ea typeface="Inconsolata"/>
                <a:cs typeface="Inconsolata"/>
                <a:sym typeface="Inconsolata"/>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42" name="Google Shape;142;p24"/>
          <p:cNvSpPr txBox="1"/>
          <p:nvPr>
            <p:ph idx="1" type="subTitle"/>
          </p:nvPr>
        </p:nvSpPr>
        <p:spPr>
          <a:xfrm>
            <a:off x="5999778" y="4311955"/>
            <a:ext cx="2461800" cy="379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16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None/>
              <a:defRPr sz="2100">
                <a:solidFill>
                  <a:schemeClr val="dk1"/>
                </a:solidFill>
              </a:defRPr>
            </a:lvl4pPr>
            <a:lvl5pPr lvl="4" rtl="0" algn="ctr">
              <a:lnSpc>
                <a:spcPct val="100000"/>
              </a:lnSpc>
              <a:spcBef>
                <a:spcPts val="0"/>
              </a:spcBef>
              <a:spcAft>
                <a:spcPts val="0"/>
              </a:spcAft>
              <a:buClr>
                <a:schemeClr val="dk1"/>
              </a:buClr>
              <a:buSzPts val="2100"/>
              <a:buNone/>
              <a:defRPr sz="2100">
                <a:solidFill>
                  <a:schemeClr val="dk1"/>
                </a:solidFill>
              </a:defRPr>
            </a:lvl5pPr>
            <a:lvl6pPr lvl="5" rtl="0" algn="ctr">
              <a:lnSpc>
                <a:spcPct val="100000"/>
              </a:lnSpc>
              <a:spcBef>
                <a:spcPts val="0"/>
              </a:spcBef>
              <a:spcAft>
                <a:spcPts val="0"/>
              </a:spcAft>
              <a:buClr>
                <a:schemeClr val="dk1"/>
              </a:buClr>
              <a:buSzPts val="2100"/>
              <a:buNone/>
              <a:defRPr sz="2100">
                <a:solidFill>
                  <a:schemeClr val="dk1"/>
                </a:solidFill>
              </a:defRPr>
            </a:lvl6pPr>
            <a:lvl7pPr lvl="6" rtl="0" algn="ctr">
              <a:lnSpc>
                <a:spcPct val="100000"/>
              </a:lnSpc>
              <a:spcBef>
                <a:spcPts val="0"/>
              </a:spcBef>
              <a:spcAft>
                <a:spcPts val="0"/>
              </a:spcAft>
              <a:buClr>
                <a:schemeClr val="dk1"/>
              </a:buClr>
              <a:buSzPts val="2100"/>
              <a:buNone/>
              <a:defRPr sz="2100">
                <a:solidFill>
                  <a:schemeClr val="dk1"/>
                </a:solidFill>
              </a:defRPr>
            </a:lvl7pPr>
            <a:lvl8pPr lvl="7" rtl="0" algn="ctr">
              <a:lnSpc>
                <a:spcPct val="100000"/>
              </a:lnSpc>
              <a:spcBef>
                <a:spcPts val="0"/>
              </a:spcBef>
              <a:spcAft>
                <a:spcPts val="0"/>
              </a:spcAft>
              <a:buClr>
                <a:schemeClr val="dk1"/>
              </a:buClr>
              <a:buSzPts val="2100"/>
              <a:buNone/>
              <a:defRPr sz="2100">
                <a:solidFill>
                  <a:schemeClr val="dk1"/>
                </a:solidFill>
              </a:defRPr>
            </a:lvl8pPr>
            <a:lvl9pPr lvl="8" rtl="0" algn="ctr">
              <a:lnSpc>
                <a:spcPct val="100000"/>
              </a:lnSpc>
              <a:spcBef>
                <a:spcPts val="0"/>
              </a:spcBef>
              <a:spcAft>
                <a:spcPts val="0"/>
              </a:spcAft>
              <a:buClr>
                <a:schemeClr val="dk1"/>
              </a:buClr>
              <a:buSzPts val="2100"/>
              <a:buNone/>
              <a:defRPr sz="2100">
                <a:solidFill>
                  <a:schemeClr val="dk1"/>
                </a:solidFill>
              </a:defRPr>
            </a:lvl9pPr>
          </a:lstStyle>
          <a:p/>
        </p:txBody>
      </p:sp>
      <p:sp>
        <p:nvSpPr>
          <p:cNvPr id="143" name="Google Shape;143;p24"/>
          <p:cNvSpPr txBox="1"/>
          <p:nvPr>
            <p:ph hasCustomPrompt="1" idx="2" type="title"/>
          </p:nvPr>
        </p:nvSpPr>
        <p:spPr>
          <a:xfrm>
            <a:off x="683875" y="3476375"/>
            <a:ext cx="2458200" cy="796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5000"/>
              <a:buNone/>
              <a:defRPr sz="6000">
                <a:solidFill>
                  <a:schemeClr val="dk1"/>
                </a:solidFill>
                <a:latin typeface="Inconsolata"/>
                <a:ea typeface="Inconsolata"/>
                <a:cs typeface="Inconsolata"/>
                <a:sym typeface="Inconsolata"/>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44" name="Google Shape;144;p24"/>
          <p:cNvSpPr txBox="1"/>
          <p:nvPr>
            <p:ph idx="3" type="subTitle"/>
          </p:nvPr>
        </p:nvSpPr>
        <p:spPr>
          <a:xfrm>
            <a:off x="680050" y="4311930"/>
            <a:ext cx="2465700" cy="379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16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None/>
              <a:defRPr sz="2100">
                <a:solidFill>
                  <a:schemeClr val="dk1"/>
                </a:solidFill>
              </a:defRPr>
            </a:lvl4pPr>
            <a:lvl5pPr lvl="4" rtl="0" algn="ctr">
              <a:lnSpc>
                <a:spcPct val="100000"/>
              </a:lnSpc>
              <a:spcBef>
                <a:spcPts val="0"/>
              </a:spcBef>
              <a:spcAft>
                <a:spcPts val="0"/>
              </a:spcAft>
              <a:buClr>
                <a:schemeClr val="dk1"/>
              </a:buClr>
              <a:buSzPts val="2100"/>
              <a:buNone/>
              <a:defRPr sz="2100">
                <a:solidFill>
                  <a:schemeClr val="dk1"/>
                </a:solidFill>
              </a:defRPr>
            </a:lvl5pPr>
            <a:lvl6pPr lvl="5" rtl="0" algn="ctr">
              <a:lnSpc>
                <a:spcPct val="100000"/>
              </a:lnSpc>
              <a:spcBef>
                <a:spcPts val="0"/>
              </a:spcBef>
              <a:spcAft>
                <a:spcPts val="0"/>
              </a:spcAft>
              <a:buClr>
                <a:schemeClr val="dk1"/>
              </a:buClr>
              <a:buSzPts val="2100"/>
              <a:buNone/>
              <a:defRPr sz="2100">
                <a:solidFill>
                  <a:schemeClr val="dk1"/>
                </a:solidFill>
              </a:defRPr>
            </a:lvl6pPr>
            <a:lvl7pPr lvl="6" rtl="0" algn="ctr">
              <a:lnSpc>
                <a:spcPct val="100000"/>
              </a:lnSpc>
              <a:spcBef>
                <a:spcPts val="0"/>
              </a:spcBef>
              <a:spcAft>
                <a:spcPts val="0"/>
              </a:spcAft>
              <a:buClr>
                <a:schemeClr val="dk1"/>
              </a:buClr>
              <a:buSzPts val="2100"/>
              <a:buNone/>
              <a:defRPr sz="2100">
                <a:solidFill>
                  <a:schemeClr val="dk1"/>
                </a:solidFill>
              </a:defRPr>
            </a:lvl7pPr>
            <a:lvl8pPr lvl="7" rtl="0" algn="ctr">
              <a:lnSpc>
                <a:spcPct val="100000"/>
              </a:lnSpc>
              <a:spcBef>
                <a:spcPts val="0"/>
              </a:spcBef>
              <a:spcAft>
                <a:spcPts val="0"/>
              </a:spcAft>
              <a:buClr>
                <a:schemeClr val="dk1"/>
              </a:buClr>
              <a:buSzPts val="2100"/>
              <a:buNone/>
              <a:defRPr sz="2100">
                <a:solidFill>
                  <a:schemeClr val="dk1"/>
                </a:solidFill>
              </a:defRPr>
            </a:lvl8pPr>
            <a:lvl9pPr lvl="8" rtl="0" algn="ctr">
              <a:lnSpc>
                <a:spcPct val="100000"/>
              </a:lnSpc>
              <a:spcBef>
                <a:spcPts val="0"/>
              </a:spcBef>
              <a:spcAft>
                <a:spcPts val="0"/>
              </a:spcAft>
              <a:buClr>
                <a:schemeClr val="dk1"/>
              </a:buClr>
              <a:buSzPts val="2100"/>
              <a:buNone/>
              <a:defRPr sz="2100">
                <a:solidFill>
                  <a:schemeClr val="dk1"/>
                </a:solidFill>
              </a:defRPr>
            </a:lvl9pPr>
          </a:lstStyle>
          <a:p/>
        </p:txBody>
      </p:sp>
      <p:sp>
        <p:nvSpPr>
          <p:cNvPr id="145" name="Google Shape;145;p24"/>
          <p:cNvSpPr txBox="1"/>
          <p:nvPr>
            <p:ph hasCustomPrompt="1" idx="4" type="title"/>
          </p:nvPr>
        </p:nvSpPr>
        <p:spPr>
          <a:xfrm>
            <a:off x="3342548" y="3476378"/>
            <a:ext cx="2461800" cy="796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5000"/>
              <a:buNone/>
              <a:defRPr sz="6000">
                <a:solidFill>
                  <a:schemeClr val="dk1"/>
                </a:solidFill>
                <a:latin typeface="Inconsolata"/>
                <a:ea typeface="Inconsolata"/>
                <a:cs typeface="Inconsolata"/>
                <a:sym typeface="Inconsolata"/>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46" name="Google Shape;146;p24"/>
          <p:cNvSpPr txBox="1"/>
          <p:nvPr>
            <p:ph idx="5" type="subTitle"/>
          </p:nvPr>
        </p:nvSpPr>
        <p:spPr>
          <a:xfrm>
            <a:off x="3342545" y="4311930"/>
            <a:ext cx="2465700" cy="379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sz="16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None/>
              <a:defRPr sz="2100">
                <a:solidFill>
                  <a:schemeClr val="dk1"/>
                </a:solidFill>
              </a:defRPr>
            </a:lvl4pPr>
            <a:lvl5pPr lvl="4" rtl="0" algn="ctr">
              <a:lnSpc>
                <a:spcPct val="100000"/>
              </a:lnSpc>
              <a:spcBef>
                <a:spcPts val="0"/>
              </a:spcBef>
              <a:spcAft>
                <a:spcPts val="0"/>
              </a:spcAft>
              <a:buClr>
                <a:schemeClr val="dk1"/>
              </a:buClr>
              <a:buSzPts val="2100"/>
              <a:buNone/>
              <a:defRPr sz="2100">
                <a:solidFill>
                  <a:schemeClr val="dk1"/>
                </a:solidFill>
              </a:defRPr>
            </a:lvl5pPr>
            <a:lvl6pPr lvl="5" rtl="0" algn="ctr">
              <a:lnSpc>
                <a:spcPct val="100000"/>
              </a:lnSpc>
              <a:spcBef>
                <a:spcPts val="0"/>
              </a:spcBef>
              <a:spcAft>
                <a:spcPts val="0"/>
              </a:spcAft>
              <a:buClr>
                <a:schemeClr val="dk1"/>
              </a:buClr>
              <a:buSzPts val="2100"/>
              <a:buNone/>
              <a:defRPr sz="2100">
                <a:solidFill>
                  <a:schemeClr val="dk1"/>
                </a:solidFill>
              </a:defRPr>
            </a:lvl6pPr>
            <a:lvl7pPr lvl="6" rtl="0" algn="ctr">
              <a:lnSpc>
                <a:spcPct val="100000"/>
              </a:lnSpc>
              <a:spcBef>
                <a:spcPts val="0"/>
              </a:spcBef>
              <a:spcAft>
                <a:spcPts val="0"/>
              </a:spcAft>
              <a:buClr>
                <a:schemeClr val="dk1"/>
              </a:buClr>
              <a:buSzPts val="2100"/>
              <a:buNone/>
              <a:defRPr sz="2100">
                <a:solidFill>
                  <a:schemeClr val="dk1"/>
                </a:solidFill>
              </a:defRPr>
            </a:lvl7pPr>
            <a:lvl8pPr lvl="7" rtl="0" algn="ctr">
              <a:lnSpc>
                <a:spcPct val="100000"/>
              </a:lnSpc>
              <a:spcBef>
                <a:spcPts val="0"/>
              </a:spcBef>
              <a:spcAft>
                <a:spcPts val="0"/>
              </a:spcAft>
              <a:buClr>
                <a:schemeClr val="dk1"/>
              </a:buClr>
              <a:buSzPts val="2100"/>
              <a:buNone/>
              <a:defRPr sz="2100">
                <a:solidFill>
                  <a:schemeClr val="dk1"/>
                </a:solidFill>
              </a:defRPr>
            </a:lvl8pPr>
            <a:lvl9pPr lvl="8" rtl="0" algn="ctr">
              <a:lnSpc>
                <a:spcPct val="100000"/>
              </a:lnSpc>
              <a:spcBef>
                <a:spcPts val="0"/>
              </a:spcBef>
              <a:spcAft>
                <a:spcPts val="0"/>
              </a:spcAft>
              <a:buClr>
                <a:schemeClr val="dk1"/>
              </a:buClr>
              <a:buSzPts val="2100"/>
              <a:buNone/>
              <a:defRPr sz="2100">
                <a:solidFill>
                  <a:schemeClr val="dk1"/>
                </a:solidFill>
              </a:defRPr>
            </a:lvl9pPr>
          </a:lstStyle>
          <a:p/>
        </p:txBody>
      </p:sp>
      <p:sp>
        <p:nvSpPr>
          <p:cNvPr id="147" name="Google Shape;147;p24"/>
          <p:cNvSpPr txBox="1"/>
          <p:nvPr>
            <p:ph idx="6" type="title"/>
          </p:nvPr>
        </p:nvSpPr>
        <p:spPr>
          <a:xfrm>
            <a:off x="713225" y="546292"/>
            <a:ext cx="7717500" cy="578100"/>
          </a:xfrm>
          <a:prstGeom prst="rect">
            <a:avLst/>
          </a:prstGeom>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lvl1pPr lvl="0" rtl="0">
              <a:spcBef>
                <a:spcPts val="0"/>
              </a:spcBef>
              <a:spcAft>
                <a:spcPts val="0"/>
              </a:spcAft>
              <a:buClr>
                <a:schemeClr val="lt1"/>
              </a:buClr>
              <a:buSzPts val="3500"/>
              <a:buNone/>
              <a:defRPr>
                <a:solidFill>
                  <a:schemeClr val="lt1"/>
                </a:solidFill>
              </a:defRPr>
            </a:lvl1pPr>
            <a:lvl2pPr lvl="1" rtl="0">
              <a:spcBef>
                <a:spcPts val="0"/>
              </a:spcBef>
              <a:spcAft>
                <a:spcPts val="0"/>
              </a:spcAft>
              <a:buClr>
                <a:schemeClr val="lt1"/>
              </a:buClr>
              <a:buSzPts val="4000"/>
              <a:buNone/>
              <a:defRPr>
                <a:solidFill>
                  <a:schemeClr val="lt1"/>
                </a:solidFill>
              </a:defRPr>
            </a:lvl2pPr>
            <a:lvl3pPr lvl="2" rtl="0">
              <a:spcBef>
                <a:spcPts val="0"/>
              </a:spcBef>
              <a:spcAft>
                <a:spcPts val="0"/>
              </a:spcAft>
              <a:buClr>
                <a:schemeClr val="lt1"/>
              </a:buClr>
              <a:buSzPts val="4000"/>
              <a:buNone/>
              <a:defRPr>
                <a:solidFill>
                  <a:schemeClr val="lt1"/>
                </a:solidFill>
              </a:defRPr>
            </a:lvl3pPr>
            <a:lvl4pPr lvl="3" rtl="0">
              <a:spcBef>
                <a:spcPts val="0"/>
              </a:spcBef>
              <a:spcAft>
                <a:spcPts val="0"/>
              </a:spcAft>
              <a:buClr>
                <a:schemeClr val="lt1"/>
              </a:buClr>
              <a:buSzPts val="4000"/>
              <a:buNone/>
              <a:defRPr>
                <a:solidFill>
                  <a:schemeClr val="lt1"/>
                </a:solidFill>
              </a:defRPr>
            </a:lvl4pPr>
            <a:lvl5pPr lvl="4" rtl="0">
              <a:spcBef>
                <a:spcPts val="0"/>
              </a:spcBef>
              <a:spcAft>
                <a:spcPts val="0"/>
              </a:spcAft>
              <a:buClr>
                <a:schemeClr val="lt1"/>
              </a:buClr>
              <a:buSzPts val="4000"/>
              <a:buNone/>
              <a:defRPr>
                <a:solidFill>
                  <a:schemeClr val="lt1"/>
                </a:solidFill>
              </a:defRPr>
            </a:lvl5pPr>
            <a:lvl6pPr lvl="5" rtl="0">
              <a:spcBef>
                <a:spcPts val="0"/>
              </a:spcBef>
              <a:spcAft>
                <a:spcPts val="0"/>
              </a:spcAft>
              <a:buClr>
                <a:schemeClr val="lt1"/>
              </a:buClr>
              <a:buSzPts val="4000"/>
              <a:buNone/>
              <a:defRPr>
                <a:solidFill>
                  <a:schemeClr val="lt1"/>
                </a:solidFill>
              </a:defRPr>
            </a:lvl6pPr>
            <a:lvl7pPr lvl="6" rtl="0">
              <a:spcBef>
                <a:spcPts val="0"/>
              </a:spcBef>
              <a:spcAft>
                <a:spcPts val="0"/>
              </a:spcAft>
              <a:buClr>
                <a:schemeClr val="lt1"/>
              </a:buClr>
              <a:buSzPts val="4000"/>
              <a:buNone/>
              <a:defRPr>
                <a:solidFill>
                  <a:schemeClr val="lt1"/>
                </a:solidFill>
              </a:defRPr>
            </a:lvl7pPr>
            <a:lvl8pPr lvl="7" rtl="0">
              <a:spcBef>
                <a:spcPts val="0"/>
              </a:spcBef>
              <a:spcAft>
                <a:spcPts val="0"/>
              </a:spcAft>
              <a:buClr>
                <a:schemeClr val="lt1"/>
              </a:buClr>
              <a:buSzPts val="4000"/>
              <a:buNone/>
              <a:defRPr>
                <a:solidFill>
                  <a:schemeClr val="lt1"/>
                </a:solidFill>
              </a:defRPr>
            </a:lvl8pPr>
            <a:lvl9pPr lvl="8" rtl="0">
              <a:spcBef>
                <a:spcPts val="0"/>
              </a:spcBef>
              <a:spcAft>
                <a:spcPts val="0"/>
              </a:spcAft>
              <a:buClr>
                <a:schemeClr val="lt1"/>
              </a:buClr>
              <a:buSzPts val="4000"/>
              <a:buNone/>
              <a:defRPr>
                <a:solidFill>
                  <a:schemeClr val="lt1"/>
                </a:solidFill>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of Text 1">
  <p:cSld name="CUSTOM_11">
    <p:bg>
      <p:bgPr>
        <a:solidFill>
          <a:schemeClr val="accent2"/>
        </a:solidFill>
      </p:bgPr>
    </p:bg>
    <p:spTree>
      <p:nvGrpSpPr>
        <p:cNvPr id="148" name="Shape 148"/>
        <p:cNvGrpSpPr/>
        <p:nvPr/>
      </p:nvGrpSpPr>
      <p:grpSpPr>
        <a:xfrm>
          <a:off x="0" y="0"/>
          <a:ext cx="0" cy="0"/>
          <a:chOff x="0" y="0"/>
          <a:chExt cx="0" cy="0"/>
        </a:xfrm>
      </p:grpSpPr>
      <p:sp>
        <p:nvSpPr>
          <p:cNvPr id="149" name="Google Shape;149;p25"/>
          <p:cNvSpPr txBox="1"/>
          <p:nvPr>
            <p:ph type="title"/>
          </p:nvPr>
        </p:nvSpPr>
        <p:spPr>
          <a:xfrm>
            <a:off x="1129875" y="1566475"/>
            <a:ext cx="3184200" cy="1063500"/>
          </a:xfrm>
          <a:prstGeom prst="rect">
            <a:avLst/>
          </a:prstGeom>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lvl1pPr lvl="0" rtl="0">
              <a:lnSpc>
                <a:spcPct val="90000"/>
              </a:lnSpc>
              <a:spcBef>
                <a:spcPts val="0"/>
              </a:spcBef>
              <a:spcAft>
                <a:spcPts val="0"/>
              </a:spcAft>
              <a:buSzPts val="3500"/>
              <a:buNone/>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cxnSp>
        <p:nvCxnSpPr>
          <p:cNvPr id="150" name="Google Shape;150;p25"/>
          <p:cNvCxnSpPr/>
          <p:nvPr/>
        </p:nvCxnSpPr>
        <p:spPr>
          <a:xfrm>
            <a:off x="-67050" y="544188"/>
            <a:ext cx="9294900" cy="0"/>
          </a:xfrm>
          <a:prstGeom prst="straightConnector1">
            <a:avLst/>
          </a:prstGeom>
          <a:noFill/>
          <a:ln cap="flat" cmpd="sng" w="76200">
            <a:solidFill>
              <a:schemeClr val="accent1"/>
            </a:solidFill>
            <a:prstDash val="solid"/>
            <a:round/>
            <a:headEnd len="med" w="med" type="none"/>
            <a:tailEnd len="med" w="med" type="none"/>
          </a:ln>
        </p:spPr>
      </p:cxnSp>
      <p:sp>
        <p:nvSpPr>
          <p:cNvPr id="151" name="Google Shape;151;p25"/>
          <p:cNvSpPr/>
          <p:nvPr/>
        </p:nvSpPr>
        <p:spPr>
          <a:xfrm>
            <a:off x="-8375" y="4599425"/>
            <a:ext cx="9152400" cy="553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5"/>
          <p:cNvSpPr txBox="1"/>
          <p:nvPr>
            <p:ph idx="1" type="subTitle"/>
          </p:nvPr>
        </p:nvSpPr>
        <p:spPr>
          <a:xfrm>
            <a:off x="1129875" y="2702826"/>
            <a:ext cx="3029700" cy="87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itle 1">
  <p:cSld name="CUSTOM_13">
    <p:bg>
      <p:bgPr>
        <a:solidFill>
          <a:schemeClr val="accent2"/>
        </a:solidFill>
      </p:bgPr>
    </p:bg>
    <p:spTree>
      <p:nvGrpSpPr>
        <p:cNvPr id="153" name="Shape 153"/>
        <p:cNvGrpSpPr/>
        <p:nvPr/>
      </p:nvGrpSpPr>
      <p:grpSpPr>
        <a:xfrm>
          <a:off x="0" y="0"/>
          <a:ext cx="0" cy="0"/>
          <a:chOff x="0" y="0"/>
          <a:chExt cx="0" cy="0"/>
        </a:xfrm>
      </p:grpSpPr>
      <p:sp>
        <p:nvSpPr>
          <p:cNvPr id="154" name="Google Shape;154;p26"/>
          <p:cNvSpPr txBox="1"/>
          <p:nvPr>
            <p:ph type="title"/>
          </p:nvPr>
        </p:nvSpPr>
        <p:spPr>
          <a:xfrm>
            <a:off x="1944800" y="1263875"/>
            <a:ext cx="5254500" cy="2035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500"/>
              <a:buNone/>
              <a:defRPr sz="15000"/>
            </a:lvl1pPr>
            <a:lvl2pPr lvl="1" rtl="0">
              <a:spcBef>
                <a:spcPts val="0"/>
              </a:spcBef>
              <a:spcAft>
                <a:spcPts val="0"/>
              </a:spcAft>
              <a:buSzPts val="4500"/>
              <a:buNone/>
              <a:defRPr sz="4500"/>
            </a:lvl2pPr>
            <a:lvl3pPr lvl="2" rtl="0">
              <a:spcBef>
                <a:spcPts val="0"/>
              </a:spcBef>
              <a:spcAft>
                <a:spcPts val="0"/>
              </a:spcAft>
              <a:buSzPts val="4500"/>
              <a:buNone/>
              <a:defRPr sz="4500"/>
            </a:lvl3pPr>
            <a:lvl4pPr lvl="3" rtl="0">
              <a:spcBef>
                <a:spcPts val="0"/>
              </a:spcBef>
              <a:spcAft>
                <a:spcPts val="0"/>
              </a:spcAft>
              <a:buSzPts val="4500"/>
              <a:buNone/>
              <a:defRPr sz="4500"/>
            </a:lvl4pPr>
            <a:lvl5pPr lvl="4" rtl="0">
              <a:spcBef>
                <a:spcPts val="0"/>
              </a:spcBef>
              <a:spcAft>
                <a:spcPts val="0"/>
              </a:spcAft>
              <a:buSzPts val="4500"/>
              <a:buNone/>
              <a:defRPr sz="4500"/>
            </a:lvl5pPr>
            <a:lvl6pPr lvl="5" rtl="0">
              <a:spcBef>
                <a:spcPts val="0"/>
              </a:spcBef>
              <a:spcAft>
                <a:spcPts val="0"/>
              </a:spcAft>
              <a:buSzPts val="4500"/>
              <a:buNone/>
              <a:defRPr sz="4500"/>
            </a:lvl6pPr>
            <a:lvl7pPr lvl="6" rtl="0">
              <a:spcBef>
                <a:spcPts val="0"/>
              </a:spcBef>
              <a:spcAft>
                <a:spcPts val="0"/>
              </a:spcAft>
              <a:buSzPts val="4500"/>
              <a:buNone/>
              <a:defRPr sz="4500"/>
            </a:lvl7pPr>
            <a:lvl8pPr lvl="7" rtl="0">
              <a:spcBef>
                <a:spcPts val="0"/>
              </a:spcBef>
              <a:spcAft>
                <a:spcPts val="0"/>
              </a:spcAft>
              <a:buSzPts val="4500"/>
              <a:buNone/>
              <a:defRPr sz="4500"/>
            </a:lvl8pPr>
            <a:lvl9pPr lvl="8" rtl="0">
              <a:spcBef>
                <a:spcPts val="0"/>
              </a:spcBef>
              <a:spcAft>
                <a:spcPts val="0"/>
              </a:spcAft>
              <a:buSzPts val="4500"/>
              <a:buNone/>
              <a:defRPr sz="4500"/>
            </a:lvl9pPr>
          </a:lstStyle>
          <a:p/>
        </p:txBody>
      </p:sp>
      <p:sp>
        <p:nvSpPr>
          <p:cNvPr id="155" name="Google Shape;155;p26"/>
          <p:cNvSpPr txBox="1"/>
          <p:nvPr>
            <p:ph idx="1" type="subTitle"/>
          </p:nvPr>
        </p:nvSpPr>
        <p:spPr>
          <a:xfrm>
            <a:off x="2182100" y="3249338"/>
            <a:ext cx="4779900" cy="630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a:solidFill>
                  <a:schemeClr val="dk1"/>
                </a:solidFill>
              </a:defRPr>
            </a:lvl1pPr>
            <a:lvl2pPr lvl="1" rtl="0" algn="ctr">
              <a:lnSpc>
                <a:spcPct val="100000"/>
              </a:lnSpc>
              <a:spcBef>
                <a:spcPts val="160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cxnSp>
        <p:nvCxnSpPr>
          <p:cNvPr id="156" name="Google Shape;156;p26"/>
          <p:cNvCxnSpPr/>
          <p:nvPr/>
        </p:nvCxnSpPr>
        <p:spPr>
          <a:xfrm>
            <a:off x="-32800" y="546050"/>
            <a:ext cx="9209700" cy="0"/>
          </a:xfrm>
          <a:prstGeom prst="straightConnector1">
            <a:avLst/>
          </a:prstGeom>
          <a:noFill/>
          <a:ln cap="flat" cmpd="sng" w="76200">
            <a:solidFill>
              <a:schemeClr val="accent1"/>
            </a:solidFill>
            <a:prstDash val="solid"/>
            <a:round/>
            <a:headEnd len="med" w="med" type="none"/>
            <a:tailEnd len="med" w="med" type="none"/>
          </a:ln>
        </p:spPr>
      </p:cxnSp>
      <p:sp>
        <p:nvSpPr>
          <p:cNvPr id="157" name="Google Shape;157;p26"/>
          <p:cNvSpPr/>
          <p:nvPr/>
        </p:nvSpPr>
        <p:spPr>
          <a:xfrm>
            <a:off x="-51425" y="4599425"/>
            <a:ext cx="9209700" cy="5589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26">
    <p:spTree>
      <p:nvGrpSpPr>
        <p:cNvPr id="158" name="Shape 158"/>
        <p:cNvGrpSpPr/>
        <p:nvPr/>
      </p:nvGrpSpPr>
      <p:grpSpPr>
        <a:xfrm>
          <a:off x="0" y="0"/>
          <a:ext cx="0" cy="0"/>
          <a:chOff x="0" y="0"/>
          <a:chExt cx="0" cy="0"/>
        </a:xfrm>
      </p:grpSpPr>
      <p:sp>
        <p:nvSpPr>
          <p:cNvPr id="159" name="Google Shape;159;p27"/>
          <p:cNvSpPr txBox="1"/>
          <p:nvPr>
            <p:ph type="title"/>
          </p:nvPr>
        </p:nvSpPr>
        <p:spPr>
          <a:xfrm>
            <a:off x="4998475" y="1570025"/>
            <a:ext cx="3184200" cy="1063800"/>
          </a:xfrm>
          <a:prstGeom prst="rect">
            <a:avLst/>
          </a:prstGeom>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lvl1pPr lvl="0" rtl="0">
              <a:lnSpc>
                <a:spcPct val="90000"/>
              </a:lnSpc>
              <a:spcBef>
                <a:spcPts val="0"/>
              </a:spcBef>
              <a:spcAft>
                <a:spcPts val="0"/>
              </a:spcAft>
              <a:buSzPts val="3500"/>
              <a:buNone/>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cxnSp>
        <p:nvCxnSpPr>
          <p:cNvPr id="160" name="Google Shape;160;p27"/>
          <p:cNvCxnSpPr/>
          <p:nvPr/>
        </p:nvCxnSpPr>
        <p:spPr>
          <a:xfrm>
            <a:off x="-67050" y="4592963"/>
            <a:ext cx="9294900" cy="0"/>
          </a:xfrm>
          <a:prstGeom prst="straightConnector1">
            <a:avLst/>
          </a:prstGeom>
          <a:noFill/>
          <a:ln cap="flat" cmpd="sng" w="76200">
            <a:solidFill>
              <a:schemeClr val="accent1"/>
            </a:solidFill>
            <a:prstDash val="solid"/>
            <a:round/>
            <a:headEnd len="med" w="med" type="none"/>
            <a:tailEnd len="med" w="med" type="none"/>
          </a:ln>
        </p:spPr>
      </p:cxnSp>
      <p:sp>
        <p:nvSpPr>
          <p:cNvPr id="161" name="Google Shape;161;p27"/>
          <p:cNvSpPr/>
          <p:nvPr/>
        </p:nvSpPr>
        <p:spPr>
          <a:xfrm>
            <a:off x="-8375" y="-8375"/>
            <a:ext cx="9152400" cy="553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7"/>
          <p:cNvSpPr txBox="1"/>
          <p:nvPr>
            <p:ph idx="1" type="subTitle"/>
          </p:nvPr>
        </p:nvSpPr>
        <p:spPr>
          <a:xfrm>
            <a:off x="4998475" y="2706388"/>
            <a:ext cx="3029700" cy="87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4">
    <p:bg>
      <p:bgPr>
        <a:solidFill>
          <a:schemeClr val="accent2"/>
        </a:solidFill>
      </p:bgPr>
    </p:bg>
    <p:spTree>
      <p:nvGrpSpPr>
        <p:cNvPr id="163" name="Shape 163"/>
        <p:cNvGrpSpPr/>
        <p:nvPr/>
      </p:nvGrpSpPr>
      <p:grpSpPr>
        <a:xfrm>
          <a:off x="0" y="0"/>
          <a:ext cx="0" cy="0"/>
          <a:chOff x="0" y="0"/>
          <a:chExt cx="0" cy="0"/>
        </a:xfrm>
      </p:grpSpPr>
      <p:sp>
        <p:nvSpPr>
          <p:cNvPr id="164" name="Google Shape;164;p28"/>
          <p:cNvSpPr txBox="1"/>
          <p:nvPr>
            <p:ph type="title"/>
          </p:nvPr>
        </p:nvSpPr>
        <p:spPr>
          <a:xfrm>
            <a:off x="713225" y="3095225"/>
            <a:ext cx="4196700" cy="578100"/>
          </a:xfrm>
          <a:prstGeom prst="rect">
            <a:avLst/>
          </a:prstGeom>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lvl1pPr lvl="0" rtl="0">
              <a:lnSpc>
                <a:spcPct val="80000"/>
              </a:lnSpc>
              <a:spcBef>
                <a:spcPts val="0"/>
              </a:spcBef>
              <a:spcAft>
                <a:spcPts val="0"/>
              </a:spcAft>
              <a:buSzPts val="2500"/>
              <a:buNone/>
              <a:defRPr sz="35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165" name="Google Shape;165;p28"/>
          <p:cNvSpPr txBox="1"/>
          <p:nvPr>
            <p:ph idx="1" type="subTitle"/>
          </p:nvPr>
        </p:nvSpPr>
        <p:spPr>
          <a:xfrm>
            <a:off x="619125" y="3916475"/>
            <a:ext cx="4290900" cy="810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a:solidFill>
                  <a:schemeClr val="dk1"/>
                </a:solidFill>
              </a:defRPr>
            </a:lvl1pPr>
            <a:lvl2pPr lvl="1" rtl="0" algn="ctr">
              <a:lnSpc>
                <a:spcPct val="100000"/>
              </a:lnSpc>
              <a:spcBef>
                <a:spcPts val="160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cxnSp>
        <p:nvCxnSpPr>
          <p:cNvPr id="166" name="Google Shape;166;p28"/>
          <p:cNvCxnSpPr/>
          <p:nvPr/>
        </p:nvCxnSpPr>
        <p:spPr>
          <a:xfrm>
            <a:off x="8426273" y="0"/>
            <a:ext cx="0" cy="5146200"/>
          </a:xfrm>
          <a:prstGeom prst="straightConnector1">
            <a:avLst/>
          </a:prstGeom>
          <a:noFill/>
          <a:ln cap="flat" cmpd="sng" w="38100">
            <a:solidFill>
              <a:schemeClr val="accent1"/>
            </a:solidFill>
            <a:prstDash val="solid"/>
            <a:round/>
            <a:headEnd len="med" w="med" type="none"/>
            <a:tailEnd len="med" w="med" type="none"/>
          </a:ln>
        </p:spPr>
      </p:cxn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2_1">
    <p:bg>
      <p:bgPr>
        <a:solidFill>
          <a:schemeClr val="accent2"/>
        </a:solidFill>
      </p:bgPr>
    </p:bg>
    <p:spTree>
      <p:nvGrpSpPr>
        <p:cNvPr id="167" name="Shape 167"/>
        <p:cNvGrpSpPr/>
        <p:nvPr/>
      </p:nvGrpSpPr>
      <p:grpSpPr>
        <a:xfrm>
          <a:off x="0" y="0"/>
          <a:ext cx="0" cy="0"/>
          <a:chOff x="0" y="0"/>
          <a:chExt cx="0" cy="0"/>
        </a:xfrm>
      </p:grpSpPr>
      <p:sp>
        <p:nvSpPr>
          <p:cNvPr id="168" name="Google Shape;168;p29"/>
          <p:cNvSpPr txBox="1"/>
          <p:nvPr>
            <p:ph type="title"/>
          </p:nvPr>
        </p:nvSpPr>
        <p:spPr>
          <a:xfrm>
            <a:off x="713275" y="544200"/>
            <a:ext cx="3396300" cy="1000200"/>
          </a:xfrm>
          <a:prstGeom prst="rect">
            <a:avLst/>
          </a:prstGeom>
          <a:noFill/>
          <a:ln cap="flat" cmpd="sng" w="38100">
            <a:solidFill>
              <a:schemeClr val="accent1"/>
            </a:solidFill>
            <a:prstDash val="solid"/>
            <a:round/>
            <a:headEnd len="sm" w="sm" type="none"/>
            <a:tailEnd len="sm" w="sm" type="none"/>
          </a:ln>
        </p:spPr>
        <p:txBody>
          <a:bodyPr anchorCtr="0" anchor="t" bIns="91425" lIns="91425" spcFirstLastPara="1" rIns="91425" wrap="square" tIns="91425">
            <a:noAutofit/>
          </a:bodyPr>
          <a:lstStyle>
            <a:lvl1pPr lvl="0" rtl="0">
              <a:lnSpc>
                <a:spcPct val="80000"/>
              </a:lnSpc>
              <a:spcBef>
                <a:spcPts val="0"/>
              </a:spcBef>
              <a:spcAft>
                <a:spcPts val="0"/>
              </a:spcAft>
              <a:buClr>
                <a:srgbClr val="000000"/>
              </a:buClr>
              <a:buSzPts val="4800"/>
              <a:buNone/>
              <a:defRPr sz="7000"/>
            </a:lvl1pPr>
            <a:lvl2pPr lvl="1" rtl="0" algn="ctr">
              <a:spcBef>
                <a:spcPts val="0"/>
              </a:spcBef>
              <a:spcAft>
                <a:spcPts val="0"/>
              </a:spcAft>
              <a:buClr>
                <a:srgbClr val="000000"/>
              </a:buClr>
              <a:buSzPts val="3600"/>
              <a:buNone/>
              <a:defRPr sz="3600">
                <a:solidFill>
                  <a:srgbClr val="000000"/>
                </a:solidFill>
              </a:defRPr>
            </a:lvl2pPr>
            <a:lvl3pPr lvl="2" rtl="0" algn="ctr">
              <a:spcBef>
                <a:spcPts val="0"/>
              </a:spcBef>
              <a:spcAft>
                <a:spcPts val="0"/>
              </a:spcAft>
              <a:buClr>
                <a:srgbClr val="000000"/>
              </a:buClr>
              <a:buSzPts val="3600"/>
              <a:buNone/>
              <a:defRPr sz="3600">
                <a:solidFill>
                  <a:srgbClr val="000000"/>
                </a:solidFill>
              </a:defRPr>
            </a:lvl3pPr>
            <a:lvl4pPr lvl="3" rtl="0" algn="ctr">
              <a:spcBef>
                <a:spcPts val="0"/>
              </a:spcBef>
              <a:spcAft>
                <a:spcPts val="0"/>
              </a:spcAft>
              <a:buClr>
                <a:srgbClr val="000000"/>
              </a:buClr>
              <a:buSzPts val="3600"/>
              <a:buNone/>
              <a:defRPr sz="3600">
                <a:solidFill>
                  <a:srgbClr val="000000"/>
                </a:solidFill>
              </a:defRPr>
            </a:lvl4pPr>
            <a:lvl5pPr lvl="4" rtl="0" algn="ctr">
              <a:spcBef>
                <a:spcPts val="0"/>
              </a:spcBef>
              <a:spcAft>
                <a:spcPts val="0"/>
              </a:spcAft>
              <a:buClr>
                <a:srgbClr val="000000"/>
              </a:buClr>
              <a:buSzPts val="3600"/>
              <a:buNone/>
              <a:defRPr sz="3600">
                <a:solidFill>
                  <a:srgbClr val="000000"/>
                </a:solidFill>
              </a:defRPr>
            </a:lvl5pPr>
            <a:lvl6pPr lvl="5" rtl="0" algn="ctr">
              <a:spcBef>
                <a:spcPts val="0"/>
              </a:spcBef>
              <a:spcAft>
                <a:spcPts val="0"/>
              </a:spcAft>
              <a:buClr>
                <a:srgbClr val="000000"/>
              </a:buClr>
              <a:buSzPts val="3600"/>
              <a:buNone/>
              <a:defRPr sz="3600">
                <a:solidFill>
                  <a:srgbClr val="000000"/>
                </a:solidFill>
              </a:defRPr>
            </a:lvl6pPr>
            <a:lvl7pPr lvl="6" rtl="0" algn="ctr">
              <a:spcBef>
                <a:spcPts val="0"/>
              </a:spcBef>
              <a:spcAft>
                <a:spcPts val="0"/>
              </a:spcAft>
              <a:buClr>
                <a:srgbClr val="000000"/>
              </a:buClr>
              <a:buSzPts val="3600"/>
              <a:buNone/>
              <a:defRPr sz="3600">
                <a:solidFill>
                  <a:srgbClr val="000000"/>
                </a:solidFill>
              </a:defRPr>
            </a:lvl7pPr>
            <a:lvl8pPr lvl="7" rtl="0" algn="ctr">
              <a:spcBef>
                <a:spcPts val="0"/>
              </a:spcBef>
              <a:spcAft>
                <a:spcPts val="0"/>
              </a:spcAft>
              <a:buClr>
                <a:srgbClr val="000000"/>
              </a:buClr>
              <a:buSzPts val="3600"/>
              <a:buNone/>
              <a:defRPr sz="3600">
                <a:solidFill>
                  <a:srgbClr val="000000"/>
                </a:solidFill>
              </a:defRPr>
            </a:lvl8pPr>
            <a:lvl9pPr lvl="8" rtl="0" algn="ctr">
              <a:spcBef>
                <a:spcPts val="0"/>
              </a:spcBef>
              <a:spcAft>
                <a:spcPts val="0"/>
              </a:spcAft>
              <a:buClr>
                <a:srgbClr val="000000"/>
              </a:buClr>
              <a:buSzPts val="3600"/>
              <a:buNone/>
              <a:defRPr sz="3600">
                <a:solidFill>
                  <a:srgbClr val="000000"/>
                </a:solidFill>
              </a:defRPr>
            </a:lvl9pPr>
          </a:lstStyle>
          <a:p/>
        </p:txBody>
      </p:sp>
      <p:sp>
        <p:nvSpPr>
          <p:cNvPr id="169" name="Google Shape;169;p29"/>
          <p:cNvSpPr txBox="1"/>
          <p:nvPr>
            <p:ph idx="1" type="subTitle"/>
          </p:nvPr>
        </p:nvSpPr>
        <p:spPr>
          <a:xfrm>
            <a:off x="713275" y="1798125"/>
            <a:ext cx="3145800" cy="1190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1400"/>
              <a:buNone/>
              <a:defRPr sz="1600">
                <a:solidFill>
                  <a:schemeClr val="dk1"/>
                </a:solidFill>
              </a:defRPr>
            </a:lvl1pPr>
            <a:lvl2pPr lvl="1" rtl="0">
              <a:lnSpc>
                <a:spcPct val="100000"/>
              </a:lnSpc>
              <a:spcBef>
                <a:spcPts val="0"/>
              </a:spcBef>
              <a:spcAft>
                <a:spcPts val="0"/>
              </a:spcAft>
              <a:buClr>
                <a:schemeClr val="dk1"/>
              </a:buClr>
              <a:buSzPts val="2800"/>
              <a:buNone/>
              <a:defRPr sz="2800">
                <a:solidFill>
                  <a:schemeClr val="dk1"/>
                </a:solidFill>
              </a:defRPr>
            </a:lvl2pPr>
            <a:lvl3pPr lvl="2" rtl="0">
              <a:lnSpc>
                <a:spcPct val="100000"/>
              </a:lnSpc>
              <a:spcBef>
                <a:spcPts val="0"/>
              </a:spcBef>
              <a:spcAft>
                <a:spcPts val="0"/>
              </a:spcAft>
              <a:buClr>
                <a:schemeClr val="dk1"/>
              </a:buClr>
              <a:buSzPts val="2800"/>
              <a:buNone/>
              <a:defRPr sz="2800">
                <a:solidFill>
                  <a:schemeClr val="dk1"/>
                </a:solidFill>
              </a:defRPr>
            </a:lvl3pPr>
            <a:lvl4pPr lvl="3" rtl="0">
              <a:lnSpc>
                <a:spcPct val="100000"/>
              </a:lnSpc>
              <a:spcBef>
                <a:spcPts val="0"/>
              </a:spcBef>
              <a:spcAft>
                <a:spcPts val="0"/>
              </a:spcAft>
              <a:buClr>
                <a:schemeClr val="dk1"/>
              </a:buClr>
              <a:buSzPts val="2800"/>
              <a:buNone/>
              <a:defRPr sz="2800">
                <a:solidFill>
                  <a:schemeClr val="dk1"/>
                </a:solidFill>
              </a:defRPr>
            </a:lvl4pPr>
            <a:lvl5pPr lvl="4" rtl="0">
              <a:lnSpc>
                <a:spcPct val="100000"/>
              </a:lnSpc>
              <a:spcBef>
                <a:spcPts val="0"/>
              </a:spcBef>
              <a:spcAft>
                <a:spcPts val="0"/>
              </a:spcAft>
              <a:buClr>
                <a:schemeClr val="dk1"/>
              </a:buClr>
              <a:buSzPts val="2800"/>
              <a:buNone/>
              <a:defRPr sz="2800">
                <a:solidFill>
                  <a:schemeClr val="dk1"/>
                </a:solidFill>
              </a:defRPr>
            </a:lvl5pPr>
            <a:lvl6pPr lvl="5" rtl="0">
              <a:lnSpc>
                <a:spcPct val="100000"/>
              </a:lnSpc>
              <a:spcBef>
                <a:spcPts val="0"/>
              </a:spcBef>
              <a:spcAft>
                <a:spcPts val="0"/>
              </a:spcAft>
              <a:buClr>
                <a:schemeClr val="dk1"/>
              </a:buClr>
              <a:buSzPts val="2800"/>
              <a:buNone/>
              <a:defRPr sz="2800">
                <a:solidFill>
                  <a:schemeClr val="dk1"/>
                </a:solidFill>
              </a:defRPr>
            </a:lvl6pPr>
            <a:lvl7pPr lvl="6" rtl="0">
              <a:lnSpc>
                <a:spcPct val="100000"/>
              </a:lnSpc>
              <a:spcBef>
                <a:spcPts val="0"/>
              </a:spcBef>
              <a:spcAft>
                <a:spcPts val="0"/>
              </a:spcAft>
              <a:buClr>
                <a:schemeClr val="dk1"/>
              </a:buClr>
              <a:buSzPts val="2800"/>
              <a:buNone/>
              <a:defRPr sz="2800">
                <a:solidFill>
                  <a:schemeClr val="dk1"/>
                </a:solidFill>
              </a:defRPr>
            </a:lvl7pPr>
            <a:lvl8pPr lvl="7" rtl="0">
              <a:lnSpc>
                <a:spcPct val="100000"/>
              </a:lnSpc>
              <a:spcBef>
                <a:spcPts val="0"/>
              </a:spcBef>
              <a:spcAft>
                <a:spcPts val="0"/>
              </a:spcAft>
              <a:buClr>
                <a:schemeClr val="dk1"/>
              </a:buClr>
              <a:buSzPts val="2800"/>
              <a:buNone/>
              <a:defRPr sz="2800">
                <a:solidFill>
                  <a:schemeClr val="dk1"/>
                </a:solidFill>
              </a:defRPr>
            </a:lvl8pPr>
            <a:lvl9pPr lvl="8" rtl="0">
              <a:lnSpc>
                <a:spcPct val="100000"/>
              </a:lnSpc>
              <a:spcBef>
                <a:spcPts val="0"/>
              </a:spcBef>
              <a:spcAft>
                <a:spcPts val="0"/>
              </a:spcAft>
              <a:buClr>
                <a:schemeClr val="dk1"/>
              </a:buClr>
              <a:buSzPts val="2800"/>
              <a:buNone/>
              <a:defRPr sz="2800">
                <a:solidFill>
                  <a:schemeClr val="dk1"/>
                </a:solidFill>
              </a:defRPr>
            </a:lvl9pPr>
          </a:lstStyle>
          <a:p/>
        </p:txBody>
      </p:sp>
      <p:sp>
        <p:nvSpPr>
          <p:cNvPr id="170" name="Google Shape;170;p29"/>
          <p:cNvSpPr txBox="1"/>
          <p:nvPr/>
        </p:nvSpPr>
        <p:spPr>
          <a:xfrm>
            <a:off x="713225" y="3714300"/>
            <a:ext cx="2902800" cy="624000"/>
          </a:xfrm>
          <a:prstGeom prst="rect">
            <a:avLst/>
          </a:prstGeom>
          <a:noFill/>
          <a:ln>
            <a:noFill/>
          </a:ln>
        </p:spPr>
        <p:txBody>
          <a:bodyPr anchorCtr="0" anchor="ctr" bIns="91425" lIns="91425" spcFirstLastPara="1" rIns="91425" wrap="square" tIns="91425">
            <a:noAutofit/>
          </a:bodyPr>
          <a:lstStyle/>
          <a:p>
            <a:pPr indent="0" lvl="0" marL="0" rtl="0" algn="l">
              <a:spcBef>
                <a:spcPts val="300"/>
              </a:spcBef>
              <a:spcAft>
                <a:spcPts val="0"/>
              </a:spcAft>
              <a:buNone/>
            </a:pPr>
            <a:r>
              <a:rPr lang="en" sz="1000">
                <a:solidFill>
                  <a:schemeClr val="dk1"/>
                </a:solidFill>
                <a:latin typeface="Inconsolata"/>
                <a:ea typeface="Inconsolata"/>
                <a:cs typeface="Inconsolata"/>
                <a:sym typeface="Inconsolata"/>
              </a:rPr>
              <a:t>CREDITS: This presentation template was created by </a:t>
            </a:r>
            <a:r>
              <a:rPr b="1" lang="en" sz="1000">
                <a:solidFill>
                  <a:schemeClr val="dk1"/>
                </a:solidFill>
                <a:uFill>
                  <a:noFill/>
                </a:uFill>
                <a:latin typeface="Inconsolata"/>
                <a:ea typeface="Inconsolata"/>
                <a:cs typeface="Inconsolata"/>
                <a:sym typeface="Inconsolata"/>
                <a:hlinkClick r:id="rId2">
                  <a:extLst>
                    <a:ext uri="{A12FA001-AC4F-418D-AE19-62706E023703}">
                      <ahyp:hlinkClr val="tx"/>
                    </a:ext>
                  </a:extLst>
                </a:hlinkClick>
              </a:rPr>
              <a:t>Slidesgo</a:t>
            </a:r>
            <a:r>
              <a:rPr lang="en" sz="1000">
                <a:solidFill>
                  <a:schemeClr val="dk1"/>
                </a:solidFill>
                <a:latin typeface="Inconsolata"/>
                <a:ea typeface="Inconsolata"/>
                <a:cs typeface="Inconsolata"/>
                <a:sym typeface="Inconsolata"/>
              </a:rPr>
              <a:t>, including icons by </a:t>
            </a:r>
            <a:r>
              <a:rPr b="1" lang="en" sz="1000">
                <a:solidFill>
                  <a:schemeClr val="dk1"/>
                </a:solidFill>
                <a:uFill>
                  <a:noFill/>
                </a:uFill>
                <a:latin typeface="Inconsolata"/>
                <a:ea typeface="Inconsolata"/>
                <a:cs typeface="Inconsolata"/>
                <a:sym typeface="Inconsolata"/>
                <a:hlinkClick r:id="rId3">
                  <a:extLst>
                    <a:ext uri="{A12FA001-AC4F-418D-AE19-62706E023703}">
                      <ahyp:hlinkClr val="tx"/>
                    </a:ext>
                  </a:extLst>
                </a:hlinkClick>
              </a:rPr>
              <a:t>Flaticon</a:t>
            </a:r>
            <a:r>
              <a:rPr lang="en" sz="1000">
                <a:solidFill>
                  <a:schemeClr val="dk1"/>
                </a:solidFill>
                <a:latin typeface="Inconsolata"/>
                <a:ea typeface="Inconsolata"/>
                <a:cs typeface="Inconsolata"/>
                <a:sym typeface="Inconsolata"/>
              </a:rPr>
              <a:t>, infographics &amp; images by </a:t>
            </a:r>
            <a:r>
              <a:rPr b="1" lang="en" sz="1000">
                <a:solidFill>
                  <a:schemeClr val="dk1"/>
                </a:solidFill>
                <a:uFill>
                  <a:noFill/>
                </a:uFill>
                <a:latin typeface="Inconsolata"/>
                <a:ea typeface="Inconsolata"/>
                <a:cs typeface="Inconsolata"/>
                <a:sym typeface="Inconsolata"/>
                <a:hlinkClick r:id="rId4">
                  <a:extLst>
                    <a:ext uri="{A12FA001-AC4F-418D-AE19-62706E023703}">
                      <ahyp:hlinkClr val="tx"/>
                    </a:ext>
                  </a:extLst>
                </a:hlinkClick>
              </a:rPr>
              <a:t>Freepik</a:t>
            </a:r>
            <a:r>
              <a:rPr lang="en" sz="1000">
                <a:solidFill>
                  <a:schemeClr val="dk1"/>
                </a:solidFill>
                <a:latin typeface="Inconsolata"/>
                <a:ea typeface="Inconsolata"/>
                <a:cs typeface="Inconsolata"/>
                <a:sym typeface="Inconsolata"/>
              </a:rPr>
              <a:t> </a:t>
            </a:r>
            <a:endParaRPr b="1" sz="1000">
              <a:solidFill>
                <a:schemeClr val="dk1"/>
              </a:solidFill>
              <a:latin typeface="Inconsolata"/>
              <a:ea typeface="Inconsolata"/>
              <a:cs typeface="Inconsolata"/>
              <a:sym typeface="Inconsolata"/>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21">
    <p:bg>
      <p:bgPr>
        <a:solidFill>
          <a:schemeClr val="accent1"/>
        </a:solidFill>
      </p:bgPr>
    </p:bg>
    <p:spTree>
      <p:nvGrpSpPr>
        <p:cNvPr id="171" name="Shape 171"/>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accent2"/>
        </a:solidFill>
      </p:bgPr>
    </p:bg>
    <p:spTree>
      <p:nvGrpSpPr>
        <p:cNvPr id="18" name="Shape 18"/>
        <p:cNvGrpSpPr/>
        <p:nvPr/>
      </p:nvGrpSpPr>
      <p:grpSpPr>
        <a:xfrm>
          <a:off x="0" y="0"/>
          <a:ext cx="0" cy="0"/>
          <a:chOff x="0" y="0"/>
          <a:chExt cx="0" cy="0"/>
        </a:xfrm>
      </p:grpSpPr>
      <p:sp>
        <p:nvSpPr>
          <p:cNvPr id="19" name="Google Shape;19;p4"/>
          <p:cNvSpPr txBox="1"/>
          <p:nvPr>
            <p:ph idx="1" type="body"/>
          </p:nvPr>
        </p:nvSpPr>
        <p:spPr>
          <a:xfrm>
            <a:off x="713225" y="1285350"/>
            <a:ext cx="7717500" cy="3399300"/>
          </a:xfrm>
          <a:prstGeom prst="rect">
            <a:avLst/>
          </a:prstGeom>
        </p:spPr>
        <p:txBody>
          <a:bodyPr anchorCtr="0" anchor="t" bIns="91425" lIns="91425" spcFirstLastPara="1" rIns="91425" wrap="square" tIns="91425">
            <a:noAutofit/>
          </a:bodyPr>
          <a:lstStyle>
            <a:lvl1pPr indent="-317500" lvl="0" marL="457200" marR="50800">
              <a:lnSpc>
                <a:spcPct val="100000"/>
              </a:lnSpc>
              <a:spcBef>
                <a:spcPts val="0"/>
              </a:spcBef>
              <a:spcAft>
                <a:spcPts val="0"/>
              </a:spcAft>
              <a:buClr>
                <a:schemeClr val="accent1"/>
              </a:buClr>
              <a:buSzPts val="1400"/>
              <a:buChar char="■"/>
              <a:defRPr sz="1200">
                <a:solidFill>
                  <a:schemeClr val="dk1"/>
                </a:solidFill>
              </a:defRPr>
            </a:lvl1pPr>
            <a:lvl2pPr indent="-317500" lvl="1" marL="914400">
              <a:spcBef>
                <a:spcPts val="0"/>
              </a:spcBef>
              <a:spcAft>
                <a:spcPts val="0"/>
              </a:spcAft>
              <a:buClr>
                <a:schemeClr val="dk1"/>
              </a:buClr>
              <a:buSzPts val="1400"/>
              <a:buChar char="○"/>
              <a:defRPr>
                <a:solidFill>
                  <a:schemeClr val="dk1"/>
                </a:solidFill>
              </a:defRPr>
            </a:lvl2pPr>
            <a:lvl3pPr indent="-317500" lvl="2" marL="1371600">
              <a:spcBef>
                <a:spcPts val="1600"/>
              </a:spcBef>
              <a:spcAft>
                <a:spcPts val="0"/>
              </a:spcAft>
              <a:buClr>
                <a:schemeClr val="dk1"/>
              </a:buClr>
              <a:buSzPts val="1400"/>
              <a:buChar char="■"/>
              <a:defRPr>
                <a:solidFill>
                  <a:schemeClr val="dk1"/>
                </a:solidFill>
              </a:defRPr>
            </a:lvl3pPr>
            <a:lvl4pPr indent="-317500" lvl="3" marL="1828800">
              <a:spcBef>
                <a:spcPts val="1600"/>
              </a:spcBef>
              <a:spcAft>
                <a:spcPts val="0"/>
              </a:spcAft>
              <a:buClr>
                <a:schemeClr val="dk1"/>
              </a:buClr>
              <a:buSzPts val="1400"/>
              <a:buChar char="●"/>
              <a:defRPr>
                <a:solidFill>
                  <a:schemeClr val="dk1"/>
                </a:solidFill>
              </a:defRPr>
            </a:lvl4pPr>
            <a:lvl5pPr indent="-317500" lvl="4" marL="2286000">
              <a:spcBef>
                <a:spcPts val="1600"/>
              </a:spcBef>
              <a:spcAft>
                <a:spcPts val="0"/>
              </a:spcAft>
              <a:buClr>
                <a:schemeClr val="dk1"/>
              </a:buClr>
              <a:buSzPts val="1400"/>
              <a:buChar char="○"/>
              <a:defRPr>
                <a:solidFill>
                  <a:schemeClr val="dk1"/>
                </a:solidFill>
              </a:defRPr>
            </a:lvl5pPr>
            <a:lvl6pPr indent="-317500" lvl="5" marL="2743200">
              <a:spcBef>
                <a:spcPts val="1600"/>
              </a:spcBef>
              <a:spcAft>
                <a:spcPts val="0"/>
              </a:spcAft>
              <a:buClr>
                <a:schemeClr val="dk1"/>
              </a:buClr>
              <a:buSzPts val="1400"/>
              <a:buChar char="■"/>
              <a:defRPr>
                <a:solidFill>
                  <a:schemeClr val="dk1"/>
                </a:solidFill>
              </a:defRPr>
            </a:lvl6pPr>
            <a:lvl7pPr indent="-317500" lvl="6" marL="3200400">
              <a:spcBef>
                <a:spcPts val="1600"/>
              </a:spcBef>
              <a:spcAft>
                <a:spcPts val="0"/>
              </a:spcAft>
              <a:buClr>
                <a:schemeClr val="dk1"/>
              </a:buClr>
              <a:buSzPts val="1400"/>
              <a:buChar char="●"/>
              <a:defRPr>
                <a:solidFill>
                  <a:schemeClr val="dk1"/>
                </a:solidFill>
              </a:defRPr>
            </a:lvl7pPr>
            <a:lvl8pPr indent="-317500" lvl="7" marL="3657600">
              <a:spcBef>
                <a:spcPts val="1600"/>
              </a:spcBef>
              <a:spcAft>
                <a:spcPts val="0"/>
              </a:spcAft>
              <a:buClr>
                <a:schemeClr val="dk1"/>
              </a:buClr>
              <a:buSzPts val="1400"/>
              <a:buChar char="○"/>
              <a:defRPr>
                <a:solidFill>
                  <a:schemeClr val="dk1"/>
                </a:solidFill>
              </a:defRPr>
            </a:lvl8pPr>
            <a:lvl9pPr indent="-317500" lvl="8" marL="4114800">
              <a:spcBef>
                <a:spcPts val="1600"/>
              </a:spcBef>
              <a:spcAft>
                <a:spcPts val="1600"/>
              </a:spcAft>
              <a:buClr>
                <a:schemeClr val="dk1"/>
              </a:buClr>
              <a:buSzPts val="1400"/>
              <a:buChar char="■"/>
              <a:defRPr>
                <a:solidFill>
                  <a:schemeClr val="dk1"/>
                </a:solidFill>
              </a:defRPr>
            </a:lvl9pPr>
          </a:lstStyle>
          <a:p/>
        </p:txBody>
      </p:sp>
      <p:sp>
        <p:nvSpPr>
          <p:cNvPr id="20" name="Google Shape;20;p4"/>
          <p:cNvSpPr txBox="1"/>
          <p:nvPr>
            <p:ph type="title"/>
          </p:nvPr>
        </p:nvSpPr>
        <p:spPr>
          <a:xfrm>
            <a:off x="713225" y="546292"/>
            <a:ext cx="7717500" cy="578100"/>
          </a:xfrm>
          <a:prstGeom prst="rect">
            <a:avLst/>
          </a:prstGeom>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30">
    <p:spTree>
      <p:nvGrpSpPr>
        <p:cNvPr id="172" name="Shape 172"/>
        <p:cNvGrpSpPr/>
        <p:nvPr/>
      </p:nvGrpSpPr>
      <p:grpSpPr>
        <a:xfrm>
          <a:off x="0" y="0"/>
          <a:ext cx="0" cy="0"/>
          <a:chOff x="0" y="0"/>
          <a:chExt cx="0" cy="0"/>
        </a:xfrm>
      </p:grpSpPr>
      <p:cxnSp>
        <p:nvCxnSpPr>
          <p:cNvPr id="173" name="Google Shape;173;p31"/>
          <p:cNvCxnSpPr/>
          <p:nvPr/>
        </p:nvCxnSpPr>
        <p:spPr>
          <a:xfrm>
            <a:off x="-32800" y="546050"/>
            <a:ext cx="9209700" cy="0"/>
          </a:xfrm>
          <a:prstGeom prst="straightConnector1">
            <a:avLst/>
          </a:prstGeom>
          <a:noFill/>
          <a:ln cap="flat" cmpd="sng" w="76200">
            <a:solidFill>
              <a:schemeClr val="accent1"/>
            </a:solidFill>
            <a:prstDash val="solid"/>
            <a:round/>
            <a:headEnd len="med" w="med" type="none"/>
            <a:tailEnd len="med" w="med" type="none"/>
          </a:ln>
        </p:spPr>
      </p:cxnSp>
      <p:sp>
        <p:nvSpPr>
          <p:cNvPr id="174" name="Google Shape;174;p31"/>
          <p:cNvSpPr/>
          <p:nvPr/>
        </p:nvSpPr>
        <p:spPr>
          <a:xfrm>
            <a:off x="-51425" y="4599425"/>
            <a:ext cx="9209700" cy="5589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30_1">
    <p:bg>
      <p:bgPr>
        <a:solidFill>
          <a:schemeClr val="accent1"/>
        </a:solidFill>
      </p:bgPr>
    </p:bg>
    <p:spTree>
      <p:nvGrpSpPr>
        <p:cNvPr id="175" name="Shape 175"/>
        <p:cNvGrpSpPr/>
        <p:nvPr/>
      </p:nvGrpSpPr>
      <p:grpSpPr>
        <a:xfrm>
          <a:off x="0" y="0"/>
          <a:ext cx="0" cy="0"/>
          <a:chOff x="0" y="0"/>
          <a:chExt cx="0" cy="0"/>
        </a:xfrm>
      </p:grpSpPr>
      <p:cxnSp>
        <p:nvCxnSpPr>
          <p:cNvPr id="176" name="Google Shape;176;p32"/>
          <p:cNvCxnSpPr/>
          <p:nvPr/>
        </p:nvCxnSpPr>
        <p:spPr>
          <a:xfrm>
            <a:off x="-32800" y="4599425"/>
            <a:ext cx="9209700" cy="0"/>
          </a:xfrm>
          <a:prstGeom prst="straightConnector1">
            <a:avLst/>
          </a:prstGeom>
          <a:noFill/>
          <a:ln cap="flat" cmpd="sng" w="76200">
            <a:solidFill>
              <a:schemeClr val="dk1"/>
            </a:solidFill>
            <a:prstDash val="solid"/>
            <a:round/>
            <a:headEnd len="med" w="med" type="none"/>
            <a:tailEnd len="med" w="med" type="none"/>
          </a:ln>
        </p:spPr>
      </p:cxn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80" name="Shape 180"/>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accent2"/>
        </a:solidFill>
      </p:bgPr>
    </p:bg>
    <p:spTree>
      <p:nvGrpSpPr>
        <p:cNvPr id="21" name="Shape 21"/>
        <p:cNvGrpSpPr/>
        <p:nvPr/>
      </p:nvGrpSpPr>
      <p:grpSpPr>
        <a:xfrm>
          <a:off x="0" y="0"/>
          <a:ext cx="0" cy="0"/>
          <a:chOff x="0" y="0"/>
          <a:chExt cx="0" cy="0"/>
        </a:xfrm>
      </p:grpSpPr>
      <p:sp>
        <p:nvSpPr>
          <p:cNvPr id="22" name="Google Shape;22;p5"/>
          <p:cNvSpPr txBox="1"/>
          <p:nvPr>
            <p:ph type="title"/>
          </p:nvPr>
        </p:nvSpPr>
        <p:spPr>
          <a:xfrm>
            <a:off x="1079950" y="3450313"/>
            <a:ext cx="2515200" cy="43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b="0"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23" name="Google Shape;23;p5"/>
          <p:cNvSpPr txBox="1"/>
          <p:nvPr>
            <p:ph idx="1" type="subTitle"/>
          </p:nvPr>
        </p:nvSpPr>
        <p:spPr>
          <a:xfrm>
            <a:off x="1079950" y="3778185"/>
            <a:ext cx="2515200" cy="939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4" name="Google Shape;24;p5"/>
          <p:cNvSpPr txBox="1"/>
          <p:nvPr>
            <p:ph idx="2" type="title"/>
          </p:nvPr>
        </p:nvSpPr>
        <p:spPr>
          <a:xfrm>
            <a:off x="5548847" y="3450313"/>
            <a:ext cx="2515200" cy="43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b="0"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25" name="Google Shape;25;p5"/>
          <p:cNvSpPr txBox="1"/>
          <p:nvPr>
            <p:ph idx="3" type="subTitle"/>
          </p:nvPr>
        </p:nvSpPr>
        <p:spPr>
          <a:xfrm>
            <a:off x="5548850" y="3778185"/>
            <a:ext cx="2515200" cy="939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6" name="Google Shape;26;p5"/>
          <p:cNvSpPr txBox="1"/>
          <p:nvPr>
            <p:ph idx="4" type="title"/>
          </p:nvPr>
        </p:nvSpPr>
        <p:spPr>
          <a:xfrm>
            <a:off x="713225" y="546292"/>
            <a:ext cx="7717500" cy="578100"/>
          </a:xfrm>
          <a:prstGeom prst="rect">
            <a:avLst/>
          </a:prstGeom>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accent2"/>
        </a:solidFill>
      </p:bgPr>
    </p:bg>
    <p:spTree>
      <p:nvGrpSpPr>
        <p:cNvPr id="27" name="Shape 27"/>
        <p:cNvGrpSpPr/>
        <p:nvPr/>
      </p:nvGrpSpPr>
      <p:grpSpPr>
        <a:xfrm>
          <a:off x="0" y="0"/>
          <a:ext cx="0" cy="0"/>
          <a:chOff x="0" y="0"/>
          <a:chExt cx="0" cy="0"/>
        </a:xfrm>
      </p:grpSpPr>
      <p:sp>
        <p:nvSpPr>
          <p:cNvPr id="28" name="Google Shape;28;p6"/>
          <p:cNvSpPr txBox="1"/>
          <p:nvPr>
            <p:ph type="title"/>
          </p:nvPr>
        </p:nvSpPr>
        <p:spPr>
          <a:xfrm>
            <a:off x="713225" y="546292"/>
            <a:ext cx="7717500" cy="578100"/>
          </a:xfrm>
          <a:prstGeom prst="rect">
            <a:avLst/>
          </a:prstGeom>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chemeClr val="accent2"/>
        </a:solidFill>
      </p:bgPr>
    </p:bg>
    <p:spTree>
      <p:nvGrpSpPr>
        <p:cNvPr id="29" name="Shape 29"/>
        <p:cNvGrpSpPr/>
        <p:nvPr/>
      </p:nvGrpSpPr>
      <p:grpSpPr>
        <a:xfrm>
          <a:off x="0" y="0"/>
          <a:ext cx="0" cy="0"/>
          <a:chOff x="0" y="0"/>
          <a:chExt cx="0" cy="0"/>
        </a:xfrm>
      </p:grpSpPr>
      <p:sp>
        <p:nvSpPr>
          <p:cNvPr id="30" name="Google Shape;30;p7"/>
          <p:cNvSpPr txBox="1"/>
          <p:nvPr>
            <p:ph idx="1" type="subTitle"/>
          </p:nvPr>
        </p:nvSpPr>
        <p:spPr>
          <a:xfrm>
            <a:off x="484625" y="1800100"/>
            <a:ext cx="2674500" cy="2799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400"/>
              <a:buChar char="■"/>
              <a:defRPr sz="1400">
                <a:solidFill>
                  <a:schemeClr val="dk1"/>
                </a:solidFill>
              </a:defRPr>
            </a:lvl1pPr>
            <a:lvl2pPr lvl="1" rtl="0" algn="ctr">
              <a:lnSpc>
                <a:spcPct val="100000"/>
              </a:lnSpc>
              <a:spcBef>
                <a:spcPts val="100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31" name="Google Shape;31;p7"/>
          <p:cNvSpPr txBox="1"/>
          <p:nvPr>
            <p:ph type="title"/>
          </p:nvPr>
        </p:nvSpPr>
        <p:spPr>
          <a:xfrm>
            <a:off x="713225" y="546292"/>
            <a:ext cx="7717500" cy="578100"/>
          </a:xfrm>
          <a:prstGeom prst="rect">
            <a:avLst/>
          </a:prstGeom>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accent1"/>
        </a:solidFill>
      </p:bgPr>
    </p:bg>
    <p:spTree>
      <p:nvGrpSpPr>
        <p:cNvPr id="32" name="Shape 32"/>
        <p:cNvGrpSpPr/>
        <p:nvPr/>
      </p:nvGrpSpPr>
      <p:grpSpPr>
        <a:xfrm>
          <a:off x="0" y="0"/>
          <a:ext cx="0" cy="0"/>
          <a:chOff x="0" y="0"/>
          <a:chExt cx="0" cy="0"/>
        </a:xfrm>
      </p:grpSpPr>
      <p:sp>
        <p:nvSpPr>
          <p:cNvPr id="33" name="Google Shape;33;p8"/>
          <p:cNvSpPr txBox="1"/>
          <p:nvPr>
            <p:ph type="title"/>
          </p:nvPr>
        </p:nvSpPr>
        <p:spPr>
          <a:xfrm>
            <a:off x="2799100" y="814175"/>
            <a:ext cx="3547500" cy="3515400"/>
          </a:xfrm>
          <a:prstGeom prst="rect">
            <a:avLst/>
          </a:prstGeom>
          <a:ln cap="flat" cmpd="sng" w="76200">
            <a:solidFill>
              <a:schemeClr val="lt1"/>
            </a:solidFill>
            <a:prstDash val="solid"/>
            <a:round/>
            <a:headEnd len="sm" w="sm" type="none"/>
            <a:tailEnd len="sm" w="sm" type="none"/>
          </a:ln>
        </p:spPr>
        <p:txBody>
          <a:bodyPr anchorCtr="0" anchor="ctr" bIns="91425" lIns="274300" spcFirstLastPara="1" rIns="91425" wrap="square" tIns="228600">
            <a:noAutofit/>
          </a:bodyPr>
          <a:lstStyle>
            <a:lvl1pPr lvl="0" rtl="0" algn="ctr">
              <a:spcBef>
                <a:spcPts val="0"/>
              </a:spcBef>
              <a:spcAft>
                <a:spcPts val="0"/>
              </a:spcAft>
              <a:buClr>
                <a:schemeClr val="lt1"/>
              </a:buClr>
              <a:buSzPts val="4500"/>
              <a:buNone/>
              <a:defRPr sz="9700">
                <a:solidFill>
                  <a:schemeClr val="lt1"/>
                </a:solidFill>
              </a:defRPr>
            </a:lvl1pPr>
            <a:lvl2pPr lvl="1" rtl="0">
              <a:spcBef>
                <a:spcPts val="0"/>
              </a:spcBef>
              <a:spcAft>
                <a:spcPts val="0"/>
              </a:spcAft>
              <a:buSzPts val="4500"/>
              <a:buNone/>
              <a:defRPr sz="4500"/>
            </a:lvl2pPr>
            <a:lvl3pPr lvl="2" rtl="0">
              <a:spcBef>
                <a:spcPts val="0"/>
              </a:spcBef>
              <a:spcAft>
                <a:spcPts val="0"/>
              </a:spcAft>
              <a:buSzPts val="4500"/>
              <a:buNone/>
              <a:defRPr sz="4500"/>
            </a:lvl3pPr>
            <a:lvl4pPr lvl="3" rtl="0">
              <a:spcBef>
                <a:spcPts val="0"/>
              </a:spcBef>
              <a:spcAft>
                <a:spcPts val="0"/>
              </a:spcAft>
              <a:buSzPts val="4500"/>
              <a:buNone/>
              <a:defRPr sz="4500"/>
            </a:lvl4pPr>
            <a:lvl5pPr lvl="4" rtl="0">
              <a:spcBef>
                <a:spcPts val="0"/>
              </a:spcBef>
              <a:spcAft>
                <a:spcPts val="0"/>
              </a:spcAft>
              <a:buSzPts val="4500"/>
              <a:buNone/>
              <a:defRPr sz="4500"/>
            </a:lvl5pPr>
            <a:lvl6pPr lvl="5" rtl="0">
              <a:spcBef>
                <a:spcPts val="0"/>
              </a:spcBef>
              <a:spcAft>
                <a:spcPts val="0"/>
              </a:spcAft>
              <a:buSzPts val="4500"/>
              <a:buNone/>
              <a:defRPr sz="4500"/>
            </a:lvl6pPr>
            <a:lvl7pPr lvl="6" rtl="0">
              <a:spcBef>
                <a:spcPts val="0"/>
              </a:spcBef>
              <a:spcAft>
                <a:spcPts val="0"/>
              </a:spcAft>
              <a:buSzPts val="4500"/>
              <a:buNone/>
              <a:defRPr sz="4500"/>
            </a:lvl7pPr>
            <a:lvl8pPr lvl="7" rtl="0">
              <a:spcBef>
                <a:spcPts val="0"/>
              </a:spcBef>
              <a:spcAft>
                <a:spcPts val="0"/>
              </a:spcAft>
              <a:buSzPts val="4500"/>
              <a:buNone/>
              <a:defRPr sz="4500"/>
            </a:lvl8pPr>
            <a:lvl9pPr lvl="8" rtl="0">
              <a:spcBef>
                <a:spcPts val="0"/>
              </a:spcBef>
              <a:spcAft>
                <a:spcPts val="0"/>
              </a:spcAft>
              <a:buSzPts val="4500"/>
              <a:buNone/>
              <a:defRPr sz="4500"/>
            </a:lvl9pPr>
          </a:lstStyle>
          <a:p/>
        </p:txBody>
      </p:sp>
      <p:cxnSp>
        <p:nvCxnSpPr>
          <p:cNvPr id="34" name="Google Shape;34;p8"/>
          <p:cNvCxnSpPr/>
          <p:nvPr/>
        </p:nvCxnSpPr>
        <p:spPr>
          <a:xfrm>
            <a:off x="8430775" y="0"/>
            <a:ext cx="0" cy="5213100"/>
          </a:xfrm>
          <a:prstGeom prst="straightConnector1">
            <a:avLst/>
          </a:prstGeom>
          <a:noFill/>
          <a:ln cap="flat" cmpd="sng" w="76200">
            <a:solidFill>
              <a:schemeClr val="lt1"/>
            </a:solidFill>
            <a:prstDash val="solid"/>
            <a:round/>
            <a:headEnd len="med" w="med" type="none"/>
            <a:tailEnd len="med" w="med" type="none"/>
          </a:ln>
        </p:spPr>
      </p:cxnSp>
      <p:cxnSp>
        <p:nvCxnSpPr>
          <p:cNvPr id="35" name="Google Shape;35;p8"/>
          <p:cNvCxnSpPr>
            <a:stCxn id="33" idx="3"/>
          </p:cNvCxnSpPr>
          <p:nvPr/>
        </p:nvCxnSpPr>
        <p:spPr>
          <a:xfrm rot="10800000">
            <a:off x="100" y="2571875"/>
            <a:ext cx="6346500" cy="0"/>
          </a:xfrm>
          <a:prstGeom prst="straightConnector1">
            <a:avLst/>
          </a:prstGeom>
          <a:noFill/>
          <a:ln cap="flat" cmpd="sng" w="76200">
            <a:solidFill>
              <a:schemeClr val="lt1"/>
            </a:solidFill>
            <a:prstDash val="solid"/>
            <a:round/>
            <a:headEnd len="med" w="med" type="none"/>
            <a:tailEnd len="med" w="med" type="none"/>
          </a:ln>
        </p:spPr>
      </p:cxn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accent2"/>
        </a:solidFill>
      </p:bgPr>
    </p:bg>
    <p:spTree>
      <p:nvGrpSpPr>
        <p:cNvPr id="36" name="Shape 36"/>
        <p:cNvGrpSpPr/>
        <p:nvPr/>
      </p:nvGrpSpPr>
      <p:grpSpPr>
        <a:xfrm>
          <a:off x="0" y="0"/>
          <a:ext cx="0" cy="0"/>
          <a:chOff x="0" y="0"/>
          <a:chExt cx="0" cy="0"/>
        </a:xfrm>
      </p:grpSpPr>
      <p:sp>
        <p:nvSpPr>
          <p:cNvPr id="37" name="Google Shape;37;p9"/>
          <p:cNvSpPr txBox="1"/>
          <p:nvPr>
            <p:ph type="title"/>
          </p:nvPr>
        </p:nvSpPr>
        <p:spPr>
          <a:xfrm>
            <a:off x="713225" y="2229300"/>
            <a:ext cx="3117000" cy="684900"/>
          </a:xfrm>
          <a:prstGeom prst="rect">
            <a:avLst/>
          </a:prstGeom>
          <a:solidFill>
            <a:schemeClr val="lt1"/>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lvl1pPr lvl="0">
              <a:lnSpc>
                <a:spcPct val="90000"/>
              </a:lnSpc>
              <a:spcBef>
                <a:spcPts val="0"/>
              </a:spcBef>
              <a:spcAft>
                <a:spcPts val="0"/>
              </a:spcAft>
              <a:buSzPts val="3500"/>
              <a:buNone/>
              <a:defRPr sz="45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8" name="Google Shape;38;p9"/>
          <p:cNvSpPr txBox="1"/>
          <p:nvPr>
            <p:ph idx="1" type="subTitle"/>
          </p:nvPr>
        </p:nvSpPr>
        <p:spPr>
          <a:xfrm>
            <a:off x="4572000" y="1293300"/>
            <a:ext cx="3858900" cy="2556900"/>
          </a:xfrm>
          <a:prstGeom prst="rect">
            <a:avLst/>
          </a:prstGeom>
          <a:noFill/>
          <a:ln>
            <a:noFill/>
          </a:ln>
        </p:spPr>
        <p:txBody>
          <a:bodyPr anchorCtr="0" anchor="t" bIns="91425" lIns="91425" spcFirstLastPara="1" rIns="91425" wrap="square" tIns="91425">
            <a:noAutofit/>
          </a:bodyPr>
          <a:lstStyle>
            <a:lvl1pPr lvl="0">
              <a:lnSpc>
                <a:spcPct val="100000"/>
              </a:lnSpc>
              <a:spcBef>
                <a:spcPts val="0"/>
              </a:spcBef>
              <a:spcAft>
                <a:spcPts val="0"/>
              </a:spcAft>
              <a:buClr>
                <a:schemeClr val="accent1"/>
              </a:buClr>
              <a:buSzPts val="1600"/>
              <a:buChar char="■"/>
              <a:defRPr sz="1600">
                <a:solidFill>
                  <a:schemeClr val="dk1"/>
                </a:solidFill>
              </a:defRPr>
            </a:lvl1pPr>
            <a:lvl2pPr lvl="1" algn="ctr">
              <a:lnSpc>
                <a:spcPct val="100000"/>
              </a:lnSpc>
              <a:spcBef>
                <a:spcPts val="1000"/>
              </a:spcBef>
              <a:spcAft>
                <a:spcPts val="0"/>
              </a:spcAft>
              <a:buSzPts val="2100"/>
              <a:buChar char="○"/>
              <a:defRPr sz="2100"/>
            </a:lvl2pPr>
            <a:lvl3pPr lvl="2" algn="ctr">
              <a:lnSpc>
                <a:spcPct val="100000"/>
              </a:lnSpc>
              <a:spcBef>
                <a:spcPts val="0"/>
              </a:spcBef>
              <a:spcAft>
                <a:spcPts val="0"/>
              </a:spcAft>
              <a:buSzPts val="2100"/>
              <a:buChar char="■"/>
              <a:defRPr sz="2100"/>
            </a:lvl3pPr>
            <a:lvl4pPr lvl="3" algn="ctr">
              <a:lnSpc>
                <a:spcPct val="100000"/>
              </a:lnSpc>
              <a:spcBef>
                <a:spcPts val="0"/>
              </a:spcBef>
              <a:spcAft>
                <a:spcPts val="0"/>
              </a:spcAft>
              <a:buSzPts val="2100"/>
              <a:buChar char="●"/>
              <a:defRPr sz="2100"/>
            </a:lvl4pPr>
            <a:lvl5pPr lvl="4" algn="ctr">
              <a:lnSpc>
                <a:spcPct val="100000"/>
              </a:lnSpc>
              <a:spcBef>
                <a:spcPts val="0"/>
              </a:spcBef>
              <a:spcAft>
                <a:spcPts val="0"/>
              </a:spcAft>
              <a:buSzPts val="2100"/>
              <a:buChar char="○"/>
              <a:defRPr sz="2100"/>
            </a:lvl5pPr>
            <a:lvl6pPr lvl="5" algn="ctr">
              <a:lnSpc>
                <a:spcPct val="100000"/>
              </a:lnSpc>
              <a:spcBef>
                <a:spcPts val="0"/>
              </a:spcBef>
              <a:spcAft>
                <a:spcPts val="0"/>
              </a:spcAft>
              <a:buSzPts val="2100"/>
              <a:buChar char="■"/>
              <a:defRPr sz="2100"/>
            </a:lvl6pPr>
            <a:lvl7pPr lvl="6" algn="ctr">
              <a:lnSpc>
                <a:spcPct val="100000"/>
              </a:lnSpc>
              <a:spcBef>
                <a:spcPts val="0"/>
              </a:spcBef>
              <a:spcAft>
                <a:spcPts val="0"/>
              </a:spcAft>
              <a:buSzPts val="2100"/>
              <a:buChar char="●"/>
              <a:defRPr sz="2100"/>
            </a:lvl7pPr>
            <a:lvl8pPr lvl="7" algn="ctr">
              <a:lnSpc>
                <a:spcPct val="100000"/>
              </a:lnSpc>
              <a:spcBef>
                <a:spcPts val="0"/>
              </a:spcBef>
              <a:spcAft>
                <a:spcPts val="0"/>
              </a:spcAft>
              <a:buSzPts val="2100"/>
              <a:buChar char="○"/>
              <a:defRPr sz="2100"/>
            </a:lvl8pPr>
            <a:lvl9pPr lvl="8" algn="ctr">
              <a:lnSpc>
                <a:spcPct val="100000"/>
              </a:lnSpc>
              <a:spcBef>
                <a:spcPts val="0"/>
              </a:spcBef>
              <a:spcAft>
                <a:spcPts val="0"/>
              </a:spcAft>
              <a:buSzPts val="2100"/>
              <a:buChar char="■"/>
              <a:defRPr sz="2100"/>
            </a:lvl9pPr>
          </a:lstStyle>
          <a:p/>
        </p:txBody>
      </p:sp>
      <p:grpSp>
        <p:nvGrpSpPr>
          <p:cNvPr id="39" name="Google Shape;39;p9"/>
          <p:cNvGrpSpPr/>
          <p:nvPr/>
        </p:nvGrpSpPr>
        <p:grpSpPr>
          <a:xfrm>
            <a:off x="-33525" y="542875"/>
            <a:ext cx="9202800" cy="4056550"/>
            <a:chOff x="0" y="542875"/>
            <a:chExt cx="9202800" cy="4056550"/>
          </a:xfrm>
        </p:grpSpPr>
        <p:cxnSp>
          <p:nvCxnSpPr>
            <p:cNvPr id="40" name="Google Shape;40;p9"/>
            <p:cNvCxnSpPr/>
            <p:nvPr/>
          </p:nvCxnSpPr>
          <p:spPr>
            <a:xfrm>
              <a:off x="0" y="4599425"/>
              <a:ext cx="9202800" cy="0"/>
            </a:xfrm>
            <a:prstGeom prst="straightConnector1">
              <a:avLst/>
            </a:prstGeom>
            <a:noFill/>
            <a:ln cap="flat" cmpd="sng" w="38100">
              <a:solidFill>
                <a:schemeClr val="accent1"/>
              </a:solidFill>
              <a:prstDash val="solid"/>
              <a:round/>
              <a:headEnd len="med" w="med" type="none"/>
              <a:tailEnd len="med" w="med" type="none"/>
            </a:ln>
          </p:spPr>
        </p:cxnSp>
        <p:cxnSp>
          <p:nvCxnSpPr>
            <p:cNvPr id="41" name="Google Shape;41;p9"/>
            <p:cNvCxnSpPr/>
            <p:nvPr/>
          </p:nvCxnSpPr>
          <p:spPr>
            <a:xfrm>
              <a:off x="0" y="542875"/>
              <a:ext cx="9202800" cy="0"/>
            </a:xfrm>
            <a:prstGeom prst="straightConnector1">
              <a:avLst/>
            </a:prstGeom>
            <a:noFill/>
            <a:ln cap="flat" cmpd="sng" w="38100">
              <a:solidFill>
                <a:schemeClr val="accent1"/>
              </a:solidFill>
              <a:prstDash val="solid"/>
              <a:round/>
              <a:headEnd len="med" w="med" type="none"/>
              <a:tailEnd len="med" w="med" type="none"/>
            </a:ln>
          </p:spPr>
        </p:cxn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accent1"/>
        </a:solidFill>
      </p:bgPr>
    </p:bg>
    <p:spTree>
      <p:nvGrpSpPr>
        <p:cNvPr id="42" name="Shape 42"/>
        <p:cNvGrpSpPr/>
        <p:nvPr/>
      </p:nvGrpSpPr>
      <p:grpSpPr>
        <a:xfrm>
          <a:off x="0" y="0"/>
          <a:ext cx="0" cy="0"/>
          <a:chOff x="0" y="0"/>
          <a:chExt cx="0" cy="0"/>
        </a:xfrm>
      </p:grpSpPr>
      <p:cxnSp>
        <p:nvCxnSpPr>
          <p:cNvPr id="43" name="Google Shape;43;p10"/>
          <p:cNvCxnSpPr/>
          <p:nvPr/>
        </p:nvCxnSpPr>
        <p:spPr>
          <a:xfrm>
            <a:off x="-51975" y="4441125"/>
            <a:ext cx="9252900" cy="0"/>
          </a:xfrm>
          <a:prstGeom prst="straightConnector1">
            <a:avLst/>
          </a:prstGeom>
          <a:noFill/>
          <a:ln cap="flat" cmpd="sng" w="76200">
            <a:solidFill>
              <a:schemeClr val="lt1"/>
            </a:solidFill>
            <a:prstDash val="solid"/>
            <a:round/>
            <a:headEnd len="med" w="med" type="none"/>
            <a:tailEnd len="med" w="med" type="none"/>
          </a:ln>
        </p:spPr>
      </p:cxnSp>
      <p:sp>
        <p:nvSpPr>
          <p:cNvPr id="44" name="Google Shape;44;p10"/>
          <p:cNvSpPr txBox="1"/>
          <p:nvPr>
            <p:ph type="title"/>
          </p:nvPr>
        </p:nvSpPr>
        <p:spPr>
          <a:xfrm>
            <a:off x="2960700" y="1218525"/>
            <a:ext cx="3222600" cy="3222600"/>
          </a:xfrm>
          <a:prstGeom prst="rect">
            <a:avLst/>
          </a:prstGeom>
          <a:solidFill>
            <a:schemeClr val="accent2"/>
          </a:solidFill>
          <a:ln cap="flat" cmpd="sng" w="76200">
            <a:solidFill>
              <a:schemeClr val="lt1"/>
            </a:solidFill>
            <a:prstDash val="solid"/>
            <a:round/>
            <a:headEnd len="sm" w="sm" type="none"/>
            <a:tailEnd len="sm" w="sm" type="none"/>
          </a:ln>
        </p:spPr>
        <p:txBody>
          <a:bodyPr anchorCtr="0" anchor="ctr" bIns="91425" lIns="365750" spcFirstLastPara="1" rIns="91425" wrap="square" tIns="91425">
            <a:noAutofit/>
          </a:bodyPr>
          <a:lstStyle>
            <a:lvl1pPr lvl="0" rtl="0">
              <a:lnSpc>
                <a:spcPct val="80000"/>
              </a:lnSpc>
              <a:spcBef>
                <a:spcPts val="0"/>
              </a:spcBef>
              <a:spcAft>
                <a:spcPts val="0"/>
              </a:spcAft>
              <a:buClr>
                <a:schemeClr val="lt1"/>
              </a:buClr>
              <a:buSzPts val="2500"/>
              <a:buNone/>
              <a:defRPr b="0" sz="5000">
                <a:solidFill>
                  <a:schemeClr val="lt1"/>
                </a:solidFill>
              </a:defRPr>
            </a:lvl1pPr>
            <a:lvl2pPr lvl="1" rtl="0">
              <a:spcBef>
                <a:spcPts val="0"/>
              </a:spcBef>
              <a:spcAft>
                <a:spcPts val="0"/>
              </a:spcAft>
              <a:buClr>
                <a:schemeClr val="lt1"/>
              </a:buClr>
              <a:buSzPts val="4800"/>
              <a:buNone/>
              <a:defRPr sz="4800">
                <a:solidFill>
                  <a:schemeClr val="lt1"/>
                </a:solidFill>
              </a:defRPr>
            </a:lvl2pPr>
            <a:lvl3pPr lvl="2" rtl="0">
              <a:spcBef>
                <a:spcPts val="0"/>
              </a:spcBef>
              <a:spcAft>
                <a:spcPts val="0"/>
              </a:spcAft>
              <a:buClr>
                <a:schemeClr val="lt1"/>
              </a:buClr>
              <a:buSzPts val="4800"/>
              <a:buNone/>
              <a:defRPr sz="4800">
                <a:solidFill>
                  <a:schemeClr val="lt1"/>
                </a:solidFill>
              </a:defRPr>
            </a:lvl3pPr>
            <a:lvl4pPr lvl="3" rtl="0">
              <a:spcBef>
                <a:spcPts val="0"/>
              </a:spcBef>
              <a:spcAft>
                <a:spcPts val="0"/>
              </a:spcAft>
              <a:buClr>
                <a:schemeClr val="lt1"/>
              </a:buClr>
              <a:buSzPts val="4800"/>
              <a:buNone/>
              <a:defRPr sz="4800">
                <a:solidFill>
                  <a:schemeClr val="lt1"/>
                </a:solidFill>
              </a:defRPr>
            </a:lvl4pPr>
            <a:lvl5pPr lvl="4" rtl="0">
              <a:spcBef>
                <a:spcPts val="0"/>
              </a:spcBef>
              <a:spcAft>
                <a:spcPts val="0"/>
              </a:spcAft>
              <a:buClr>
                <a:schemeClr val="lt1"/>
              </a:buClr>
              <a:buSzPts val="4800"/>
              <a:buNone/>
              <a:defRPr sz="4800">
                <a:solidFill>
                  <a:schemeClr val="lt1"/>
                </a:solidFill>
              </a:defRPr>
            </a:lvl5pPr>
            <a:lvl6pPr lvl="5" rtl="0">
              <a:spcBef>
                <a:spcPts val="0"/>
              </a:spcBef>
              <a:spcAft>
                <a:spcPts val="0"/>
              </a:spcAft>
              <a:buClr>
                <a:schemeClr val="lt1"/>
              </a:buClr>
              <a:buSzPts val="4800"/>
              <a:buNone/>
              <a:defRPr sz="4800">
                <a:solidFill>
                  <a:schemeClr val="lt1"/>
                </a:solidFill>
              </a:defRPr>
            </a:lvl6pPr>
            <a:lvl7pPr lvl="6" rtl="0">
              <a:spcBef>
                <a:spcPts val="0"/>
              </a:spcBef>
              <a:spcAft>
                <a:spcPts val="0"/>
              </a:spcAft>
              <a:buClr>
                <a:schemeClr val="lt1"/>
              </a:buClr>
              <a:buSzPts val="4800"/>
              <a:buNone/>
              <a:defRPr sz="4800">
                <a:solidFill>
                  <a:schemeClr val="lt1"/>
                </a:solidFill>
              </a:defRPr>
            </a:lvl7pPr>
            <a:lvl8pPr lvl="7" rtl="0">
              <a:spcBef>
                <a:spcPts val="0"/>
              </a:spcBef>
              <a:spcAft>
                <a:spcPts val="0"/>
              </a:spcAft>
              <a:buClr>
                <a:schemeClr val="lt1"/>
              </a:buClr>
              <a:buSzPts val="4800"/>
              <a:buNone/>
              <a:defRPr sz="4800">
                <a:solidFill>
                  <a:schemeClr val="lt1"/>
                </a:solidFill>
              </a:defRPr>
            </a:lvl8pPr>
            <a:lvl9pPr lvl="8" rtl="0">
              <a:spcBef>
                <a:spcPts val="0"/>
              </a:spcBef>
              <a:spcAft>
                <a:spcPts val="0"/>
              </a:spcAft>
              <a:buClr>
                <a:schemeClr val="lt1"/>
              </a:buClr>
              <a:buSzPts val="4800"/>
              <a:buNone/>
              <a:defRPr sz="4800">
                <a:solidFill>
                  <a:schemeClr val="lt1"/>
                </a:solidFill>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32" Type="http://schemas.openxmlformats.org/officeDocument/2006/relationships/theme" Target="../theme/theme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87200" y="541025"/>
            <a:ext cx="7596000" cy="572700"/>
          </a:xfrm>
          <a:prstGeom prst="rect">
            <a:avLst/>
          </a:prstGeom>
          <a:noFill/>
          <a:ln>
            <a:noFill/>
          </a:ln>
        </p:spPr>
        <p:txBody>
          <a:bodyPr anchorCtr="0" anchor="ctr" bIns="91425" lIns="91425" spcFirstLastPara="1" rIns="91425" wrap="square" tIns="91425">
            <a:noAutofit/>
          </a:bodyPr>
          <a:lstStyle>
            <a:lvl1pPr lvl="0">
              <a:spcBef>
                <a:spcPts val="0"/>
              </a:spcBef>
              <a:spcAft>
                <a:spcPts val="0"/>
              </a:spcAft>
              <a:buClr>
                <a:schemeClr val="accent1"/>
              </a:buClr>
              <a:buSzPts val="3500"/>
              <a:buFont typeface="Bebas Neue"/>
              <a:buNone/>
              <a:defRPr sz="3500">
                <a:solidFill>
                  <a:schemeClr val="accent1"/>
                </a:solidFill>
                <a:latin typeface="Bebas Neue"/>
                <a:ea typeface="Bebas Neue"/>
                <a:cs typeface="Bebas Neue"/>
                <a:sym typeface="Bebas Neue"/>
              </a:defRPr>
            </a:lvl1pPr>
            <a:lvl2pPr lvl="1">
              <a:spcBef>
                <a:spcPts val="0"/>
              </a:spcBef>
              <a:spcAft>
                <a:spcPts val="0"/>
              </a:spcAft>
              <a:buClr>
                <a:schemeClr val="dk1"/>
              </a:buClr>
              <a:buSzPts val="4000"/>
              <a:buFont typeface="Ranchers"/>
              <a:buNone/>
              <a:defRPr sz="4000">
                <a:solidFill>
                  <a:schemeClr val="dk1"/>
                </a:solidFill>
                <a:latin typeface="Ranchers"/>
                <a:ea typeface="Ranchers"/>
                <a:cs typeface="Ranchers"/>
                <a:sym typeface="Ranchers"/>
              </a:defRPr>
            </a:lvl2pPr>
            <a:lvl3pPr lvl="2">
              <a:spcBef>
                <a:spcPts val="0"/>
              </a:spcBef>
              <a:spcAft>
                <a:spcPts val="0"/>
              </a:spcAft>
              <a:buClr>
                <a:schemeClr val="dk1"/>
              </a:buClr>
              <a:buSzPts val="4000"/>
              <a:buFont typeface="Ranchers"/>
              <a:buNone/>
              <a:defRPr sz="4000">
                <a:solidFill>
                  <a:schemeClr val="dk1"/>
                </a:solidFill>
                <a:latin typeface="Ranchers"/>
                <a:ea typeface="Ranchers"/>
                <a:cs typeface="Ranchers"/>
                <a:sym typeface="Ranchers"/>
              </a:defRPr>
            </a:lvl3pPr>
            <a:lvl4pPr lvl="3">
              <a:spcBef>
                <a:spcPts val="0"/>
              </a:spcBef>
              <a:spcAft>
                <a:spcPts val="0"/>
              </a:spcAft>
              <a:buClr>
                <a:schemeClr val="dk1"/>
              </a:buClr>
              <a:buSzPts val="4000"/>
              <a:buFont typeface="Ranchers"/>
              <a:buNone/>
              <a:defRPr sz="4000">
                <a:solidFill>
                  <a:schemeClr val="dk1"/>
                </a:solidFill>
                <a:latin typeface="Ranchers"/>
                <a:ea typeface="Ranchers"/>
                <a:cs typeface="Ranchers"/>
                <a:sym typeface="Ranchers"/>
              </a:defRPr>
            </a:lvl4pPr>
            <a:lvl5pPr lvl="4">
              <a:spcBef>
                <a:spcPts val="0"/>
              </a:spcBef>
              <a:spcAft>
                <a:spcPts val="0"/>
              </a:spcAft>
              <a:buClr>
                <a:schemeClr val="dk1"/>
              </a:buClr>
              <a:buSzPts val="4000"/>
              <a:buFont typeface="Ranchers"/>
              <a:buNone/>
              <a:defRPr sz="4000">
                <a:solidFill>
                  <a:schemeClr val="dk1"/>
                </a:solidFill>
                <a:latin typeface="Ranchers"/>
                <a:ea typeface="Ranchers"/>
                <a:cs typeface="Ranchers"/>
                <a:sym typeface="Ranchers"/>
              </a:defRPr>
            </a:lvl5pPr>
            <a:lvl6pPr lvl="5">
              <a:spcBef>
                <a:spcPts val="0"/>
              </a:spcBef>
              <a:spcAft>
                <a:spcPts val="0"/>
              </a:spcAft>
              <a:buClr>
                <a:schemeClr val="dk1"/>
              </a:buClr>
              <a:buSzPts val="4000"/>
              <a:buFont typeface="Ranchers"/>
              <a:buNone/>
              <a:defRPr sz="4000">
                <a:solidFill>
                  <a:schemeClr val="dk1"/>
                </a:solidFill>
                <a:latin typeface="Ranchers"/>
                <a:ea typeface="Ranchers"/>
                <a:cs typeface="Ranchers"/>
                <a:sym typeface="Ranchers"/>
              </a:defRPr>
            </a:lvl6pPr>
            <a:lvl7pPr lvl="6">
              <a:spcBef>
                <a:spcPts val="0"/>
              </a:spcBef>
              <a:spcAft>
                <a:spcPts val="0"/>
              </a:spcAft>
              <a:buClr>
                <a:schemeClr val="dk1"/>
              </a:buClr>
              <a:buSzPts val="4000"/>
              <a:buFont typeface="Ranchers"/>
              <a:buNone/>
              <a:defRPr sz="4000">
                <a:solidFill>
                  <a:schemeClr val="dk1"/>
                </a:solidFill>
                <a:latin typeface="Ranchers"/>
                <a:ea typeface="Ranchers"/>
                <a:cs typeface="Ranchers"/>
                <a:sym typeface="Ranchers"/>
              </a:defRPr>
            </a:lvl7pPr>
            <a:lvl8pPr lvl="7">
              <a:spcBef>
                <a:spcPts val="0"/>
              </a:spcBef>
              <a:spcAft>
                <a:spcPts val="0"/>
              </a:spcAft>
              <a:buClr>
                <a:schemeClr val="dk1"/>
              </a:buClr>
              <a:buSzPts val="4000"/>
              <a:buFont typeface="Ranchers"/>
              <a:buNone/>
              <a:defRPr sz="4000">
                <a:solidFill>
                  <a:schemeClr val="dk1"/>
                </a:solidFill>
                <a:latin typeface="Ranchers"/>
                <a:ea typeface="Ranchers"/>
                <a:cs typeface="Ranchers"/>
                <a:sym typeface="Ranchers"/>
              </a:defRPr>
            </a:lvl8pPr>
            <a:lvl9pPr lvl="8">
              <a:spcBef>
                <a:spcPts val="0"/>
              </a:spcBef>
              <a:spcAft>
                <a:spcPts val="0"/>
              </a:spcAft>
              <a:buClr>
                <a:schemeClr val="dk1"/>
              </a:buClr>
              <a:buSzPts val="4000"/>
              <a:buFont typeface="Ranchers"/>
              <a:buNone/>
              <a:defRPr sz="4000">
                <a:solidFill>
                  <a:schemeClr val="dk1"/>
                </a:solidFill>
                <a:latin typeface="Ranchers"/>
                <a:ea typeface="Ranchers"/>
                <a:cs typeface="Ranchers"/>
                <a:sym typeface="Ranchers"/>
              </a:defRPr>
            </a:lvl9pPr>
          </a:lstStyle>
          <a:p/>
        </p:txBody>
      </p:sp>
      <p:sp>
        <p:nvSpPr>
          <p:cNvPr id="7" name="Google Shape;7;p1"/>
          <p:cNvSpPr txBox="1"/>
          <p:nvPr>
            <p:ph idx="1" type="body"/>
          </p:nvPr>
        </p:nvSpPr>
        <p:spPr>
          <a:xfrm>
            <a:off x="727200" y="1152475"/>
            <a:ext cx="76899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SzPts val="1400"/>
              <a:buFont typeface="Inconsolata"/>
              <a:buChar char="●"/>
              <a:defRPr>
                <a:latin typeface="Inconsolata"/>
                <a:ea typeface="Inconsolata"/>
                <a:cs typeface="Inconsolata"/>
                <a:sym typeface="Inconsolata"/>
              </a:defRPr>
            </a:lvl1pPr>
            <a:lvl2pPr indent="-317500" lvl="1" marL="914400">
              <a:lnSpc>
                <a:spcPct val="115000"/>
              </a:lnSpc>
              <a:spcBef>
                <a:spcPts val="1600"/>
              </a:spcBef>
              <a:spcAft>
                <a:spcPts val="0"/>
              </a:spcAft>
              <a:buSzPts val="1400"/>
              <a:buFont typeface="Inconsolata"/>
              <a:buChar char="○"/>
              <a:defRPr>
                <a:latin typeface="Inconsolata"/>
                <a:ea typeface="Inconsolata"/>
                <a:cs typeface="Inconsolata"/>
                <a:sym typeface="Inconsolata"/>
              </a:defRPr>
            </a:lvl2pPr>
            <a:lvl3pPr indent="-317500" lvl="2" marL="1371600">
              <a:lnSpc>
                <a:spcPct val="115000"/>
              </a:lnSpc>
              <a:spcBef>
                <a:spcPts val="1600"/>
              </a:spcBef>
              <a:spcAft>
                <a:spcPts val="0"/>
              </a:spcAft>
              <a:buSzPts val="1400"/>
              <a:buFont typeface="Inconsolata"/>
              <a:buChar char="■"/>
              <a:defRPr>
                <a:latin typeface="Inconsolata"/>
                <a:ea typeface="Inconsolata"/>
                <a:cs typeface="Inconsolata"/>
                <a:sym typeface="Inconsolata"/>
              </a:defRPr>
            </a:lvl3pPr>
            <a:lvl4pPr indent="-317500" lvl="3" marL="1828800">
              <a:lnSpc>
                <a:spcPct val="115000"/>
              </a:lnSpc>
              <a:spcBef>
                <a:spcPts val="1600"/>
              </a:spcBef>
              <a:spcAft>
                <a:spcPts val="0"/>
              </a:spcAft>
              <a:buSzPts val="1400"/>
              <a:buFont typeface="Inconsolata"/>
              <a:buChar char="●"/>
              <a:defRPr>
                <a:latin typeface="Inconsolata"/>
                <a:ea typeface="Inconsolata"/>
                <a:cs typeface="Inconsolata"/>
                <a:sym typeface="Inconsolata"/>
              </a:defRPr>
            </a:lvl4pPr>
            <a:lvl5pPr indent="-317500" lvl="4" marL="2286000">
              <a:lnSpc>
                <a:spcPct val="115000"/>
              </a:lnSpc>
              <a:spcBef>
                <a:spcPts val="1600"/>
              </a:spcBef>
              <a:spcAft>
                <a:spcPts val="0"/>
              </a:spcAft>
              <a:buSzPts val="1400"/>
              <a:buFont typeface="Inconsolata"/>
              <a:buChar char="○"/>
              <a:defRPr>
                <a:latin typeface="Inconsolata"/>
                <a:ea typeface="Inconsolata"/>
                <a:cs typeface="Inconsolata"/>
                <a:sym typeface="Inconsolata"/>
              </a:defRPr>
            </a:lvl5pPr>
            <a:lvl6pPr indent="-317500" lvl="5" marL="2743200">
              <a:lnSpc>
                <a:spcPct val="115000"/>
              </a:lnSpc>
              <a:spcBef>
                <a:spcPts val="1600"/>
              </a:spcBef>
              <a:spcAft>
                <a:spcPts val="0"/>
              </a:spcAft>
              <a:buSzPts val="1400"/>
              <a:buFont typeface="Inconsolata"/>
              <a:buChar char="■"/>
              <a:defRPr>
                <a:latin typeface="Inconsolata"/>
                <a:ea typeface="Inconsolata"/>
                <a:cs typeface="Inconsolata"/>
                <a:sym typeface="Inconsolata"/>
              </a:defRPr>
            </a:lvl6pPr>
            <a:lvl7pPr indent="-317500" lvl="6" marL="3200400">
              <a:lnSpc>
                <a:spcPct val="115000"/>
              </a:lnSpc>
              <a:spcBef>
                <a:spcPts val="1600"/>
              </a:spcBef>
              <a:spcAft>
                <a:spcPts val="0"/>
              </a:spcAft>
              <a:buSzPts val="1400"/>
              <a:buFont typeface="Inconsolata"/>
              <a:buChar char="●"/>
              <a:defRPr>
                <a:latin typeface="Inconsolata"/>
                <a:ea typeface="Inconsolata"/>
                <a:cs typeface="Inconsolata"/>
                <a:sym typeface="Inconsolata"/>
              </a:defRPr>
            </a:lvl7pPr>
            <a:lvl8pPr indent="-317500" lvl="7" marL="3657600">
              <a:lnSpc>
                <a:spcPct val="115000"/>
              </a:lnSpc>
              <a:spcBef>
                <a:spcPts val="1600"/>
              </a:spcBef>
              <a:spcAft>
                <a:spcPts val="0"/>
              </a:spcAft>
              <a:buSzPts val="1400"/>
              <a:buFont typeface="Inconsolata"/>
              <a:buChar char="○"/>
              <a:defRPr>
                <a:latin typeface="Inconsolata"/>
                <a:ea typeface="Inconsolata"/>
                <a:cs typeface="Inconsolata"/>
                <a:sym typeface="Inconsolata"/>
              </a:defRPr>
            </a:lvl8pPr>
            <a:lvl9pPr indent="-317500" lvl="8" marL="4114800">
              <a:lnSpc>
                <a:spcPct val="115000"/>
              </a:lnSpc>
              <a:spcBef>
                <a:spcPts val="1600"/>
              </a:spcBef>
              <a:spcAft>
                <a:spcPts val="1600"/>
              </a:spcAft>
              <a:buSzPts val="1400"/>
              <a:buFont typeface="Inconsolata"/>
              <a:buChar char="■"/>
              <a:defRPr>
                <a:latin typeface="Inconsolata"/>
                <a:ea typeface="Inconsolata"/>
                <a:cs typeface="Inconsolata"/>
                <a:sym typeface="Inconsolata"/>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77" name="Shape 177"/>
        <p:cNvGrpSpPr/>
        <p:nvPr/>
      </p:nvGrpSpPr>
      <p:grpSpPr>
        <a:xfrm>
          <a:off x="0" y="0"/>
          <a:ext cx="0" cy="0"/>
          <a:chOff x="0" y="0"/>
          <a:chExt cx="0" cy="0"/>
        </a:xfrm>
      </p:grpSpPr>
      <p:sp>
        <p:nvSpPr>
          <p:cNvPr id="178" name="Google Shape;178;p33"/>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79" name="Google Shape;179;p33"/>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9"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3.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3.xml"/><Relationship Id="rId3" Type="http://schemas.openxmlformats.org/officeDocument/2006/relationships/image" Target="../media/image26.jpg"/><Relationship Id="rId4" Type="http://schemas.openxmlformats.org/officeDocument/2006/relationships/image" Target="../media/image10.jpg"/><Relationship Id="rId5" Type="http://schemas.openxmlformats.org/officeDocument/2006/relationships/image" Target="../media/image18.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4.xml"/><Relationship Id="rId3" Type="http://schemas.openxmlformats.org/officeDocument/2006/relationships/image" Target="../media/image13.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5.xml"/><Relationship Id="rId3" Type="http://schemas.openxmlformats.org/officeDocument/2006/relationships/image" Target="../media/image25.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 Id="rId3" Type="http://schemas.openxmlformats.org/officeDocument/2006/relationships/hyperlink" Target="https://docs.google.com/spreadsheets/d/15EXtxH1lPZ_l4zg1_li1lrDwsyEMa-qDJ0OITw8LvEI/copy" TargetMode="External"/><Relationship Id="rId4" Type="http://schemas.openxmlformats.org/officeDocument/2006/relationships/image" Target="../media/image2.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9.xml"/><Relationship Id="rId3" Type="http://schemas.openxmlformats.org/officeDocument/2006/relationships/image" Target="../media/image9.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6.xml"/><Relationship Id="rId5" Type="http://schemas.openxmlformats.org/officeDocument/2006/relationships/hyperlink" Target="http://bit.ly/33VAFh3" TargetMode="External"/><Relationship Id="rId6" Type="http://schemas.openxmlformats.org/officeDocument/2006/relationships/slide" Target="/ppt/slides/slide32.xml"/><Relationship Id="rId7" Type="http://schemas.openxmlformats.org/officeDocument/2006/relationships/slide" Target="/ppt/slides/slide34.xml"/><Relationship Id="rId8" Type="http://schemas.openxmlformats.org/officeDocument/2006/relationships/slide" Target="/ppt/slides/slide35.xml"/><Relationship Id="rId11" Type="http://schemas.openxmlformats.org/officeDocument/2006/relationships/slide" Target="/ppt/slides/slide37.xml"/><Relationship Id="rId10" Type="http://schemas.openxmlformats.org/officeDocument/2006/relationships/slide" Target="/ppt/slides/slide36.xml"/><Relationship Id="rId13"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2"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5" Type="http://schemas.openxmlformats.org/officeDocument/2006/relationships/slide" Target="/ppt/slides/slide38.xml"/><Relationship Id="rId14"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7" Type="http://schemas.openxmlformats.org/officeDocument/2006/relationships/slide" Target="/ppt/slides/slide44.xml"/><Relationship Id="rId16" Type="http://schemas.openxmlformats.org/officeDocument/2006/relationships/slide" Target="/ppt/slides/slide3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 Id="rId3" Type="http://schemas.openxmlformats.org/officeDocument/2006/relationships/image" Target="../media/image5.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2.xml"/><Relationship Id="rId3" Type="http://schemas.openxmlformats.org/officeDocument/2006/relationships/image" Target="../media/image22.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3.xml"/><Relationship Id="rId3" Type="http://schemas.openxmlformats.org/officeDocument/2006/relationships/image" Target="../media/image12.jpg"/><Relationship Id="rId4" Type="http://schemas.openxmlformats.org/officeDocument/2006/relationships/image" Target="../media/image16.jpg"/><Relationship Id="rId5" Type="http://schemas.openxmlformats.org/officeDocument/2006/relationships/image" Target="../media/image19.jpg"/><Relationship Id="rId6" Type="http://schemas.openxmlformats.org/officeDocument/2006/relationships/image" Target="../media/image4.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7.xml"/><Relationship Id="rId3" Type="http://schemas.openxmlformats.org/officeDocument/2006/relationships/image" Target="../media/image15.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8.xml"/><Relationship Id="rId3" Type="http://schemas.openxmlformats.org/officeDocument/2006/relationships/image" Target="../media/image11.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9.xml"/><Relationship Id="rId3" Type="http://schemas.openxmlformats.org/officeDocument/2006/relationships/image" Target="../media/image14.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1.xml"/><Relationship Id="rId3" Type="http://schemas.openxmlformats.org/officeDocument/2006/relationships/image" Target="../media/image27.jp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2.xml"/><Relationship Id="rId3" Type="http://schemas.openxmlformats.org/officeDocument/2006/relationships/image" Target="../media/image24.jpg"/></Relationships>
</file>

<file path=ppt/slides/_rels/slide33.xml.rels><?xml version="1.0" encoding="UTF-8" standalone="yes"?><Relationships xmlns="http://schemas.openxmlformats.org/package/2006/relationships"><Relationship Id="rId20" Type="http://schemas.openxmlformats.org/officeDocument/2006/relationships/hyperlink" Target="https://www.freepik.com/free-photo/beautiful-yellow-chrysanthemum-macro_5191471.htm/?utm_source=slidesgo_template&amp;utm_medium=referral-link&amp;utm_campaign=sg_resources&amp;utm_content=freepik" TargetMode="External"/><Relationship Id="rId22" Type="http://schemas.openxmlformats.org/officeDocument/2006/relationships/hyperlink" Target="https://www.freepik.com/free-photo/medium-shot-happy-woman-posing_7590858.htm/?utm_source=slidesgo_template&amp;utm_medium=referral-link&amp;utm_campaign=sg_resources&amp;utm_content=freepik" TargetMode="External"/><Relationship Id="rId21" Type="http://schemas.openxmlformats.org/officeDocument/2006/relationships/hyperlink" Target="https://www.freepik.com/free-photo/top-view-vinyl-yellow-background_10241278.htm/?utm_source=slidesgo_template&amp;utm_medium=referral-link&amp;utm_campaign=sg_resources&amp;utm_content=freepik" TargetMode="External"/><Relationship Id="rId23" Type="http://schemas.openxmlformats.org/officeDocument/2006/relationships/hyperlink" Target="https://www.freepik.com/free-photo/old-rusty-wall-with-yellow-tones_10974423.htm/?utm_source=slidesgo_template&amp;utm_medium=referral-link&amp;utm_campaign=sg_resources&amp;utm_content=freepik" TargetMode="External"/><Relationship Id="rId1" Type="http://schemas.openxmlformats.org/officeDocument/2006/relationships/slideLayout" Target="../slideLayouts/slideLayout17.xml"/><Relationship Id="rId2" Type="http://schemas.openxmlformats.org/officeDocument/2006/relationships/notesSlide" Target="../notesSlides/notesSlide33.xml"/><Relationship Id="rId3" Type="http://schemas.openxmlformats.org/officeDocument/2006/relationships/hyperlink" Target="https://www.freepik.com/free-photo/close-up-view-beautiful-butterfly-concept_11383013.htm/?utm_source=slidesgo_template&amp;utm_medium=referral-link&amp;utm_campaign=sg_resources&amp;utm_content=freepik" TargetMode="External"/><Relationship Id="rId4" Type="http://schemas.openxmlformats.org/officeDocument/2006/relationships/hyperlink" Target="https://www.freepik.com/free-photo/close-up-view-butterfly-sitting-hand_11383035.htm/?utm_source=slidesgo_template&amp;utm_medium=referral-link&amp;utm_campaign=sg_resources&amp;utm_content=freepik" TargetMode="External"/><Relationship Id="rId9" Type="http://schemas.openxmlformats.org/officeDocument/2006/relationships/hyperlink" Target="https://www.freepik.com/free-photo/portrait-woman-holding-retro-yellow-camera_9846952.htm/?utm_source=slidesgo_template&amp;utm_medium=referral-link&amp;utm_campaign=sg_resources&amp;utm_content=freepik" TargetMode="External"/><Relationship Id="rId5" Type="http://schemas.openxmlformats.org/officeDocument/2006/relationships/hyperlink" Target="https://www.freepik.com/free-photo/flat-lay-vinyl-yellow-background_10241273.htm/?utm_source=slidesgo_template&amp;utm_medium=referral-link&amp;utm_campaign=sg_resources&amp;utm_content=freepik" TargetMode="External"/><Relationship Id="rId6" Type="http://schemas.openxmlformats.org/officeDocument/2006/relationships/hyperlink" Target="https://www.freepik.com/free-photo/front-view-woman-holding-vinyl_7437655.htm/?utm_source=slidesgo_template&amp;utm_medium=referral-link&amp;utm_campaign=sg_resources&amp;utm_content=freepik" TargetMode="External"/><Relationship Id="rId7" Type="http://schemas.openxmlformats.org/officeDocument/2006/relationships/hyperlink" Target="https://www.freepik.com/free-photo/close-up-hand-holding-glass-lemonade_5703264.htm/?utm_source=slidesgo_template&amp;utm_medium=referral-link&amp;utm_campaign=sg_resources&amp;utm_content=freepik" TargetMode="External"/><Relationship Id="rId8" Type="http://schemas.openxmlformats.org/officeDocument/2006/relationships/hyperlink" Target="https://www.freepik.com/free-photo/close-up-acid-slice-lemon_5703450.htm/?utm_source=slidesgo_template&amp;utm_medium=referral-link&amp;utm_campaign=sg_resources&amp;utm_content=freepik" TargetMode="External"/><Relationship Id="rId11" Type="http://schemas.openxmlformats.org/officeDocument/2006/relationships/hyperlink" Target="https://www.freepik.com/free-photo/adorable-model-holding-flowers-front-view_7054797.htm/?utm_source=slidesgo_template&amp;utm_medium=referral-link&amp;utm_campaign=sg_resources&amp;utm_content=freepik" TargetMode="External"/><Relationship Id="rId10" Type="http://schemas.openxmlformats.org/officeDocument/2006/relationships/hyperlink" Target="https://www.freepik.com/free-photo/shy-toddler-holding-flower-bouquet_7147886.htm/?utm_source=slidesgo_template&amp;utm_medium=referral-link&amp;utm_campaign=sg_resources&amp;utm_content=freepik" TargetMode="External"/><Relationship Id="rId13" Type="http://schemas.openxmlformats.org/officeDocument/2006/relationships/hyperlink" Target="https://www.freepik.com/free-photo/sitting-female-legs-boots-with-flowers-inside_4200640.htm/?utm_source=slidesgo_template&amp;utm_medium=referral-link&amp;utm_campaign=sg_resources&amp;utm_content=freepik" TargetMode="External"/><Relationship Id="rId12" Type="http://schemas.openxmlformats.org/officeDocument/2006/relationships/hyperlink" Target="https://www.freepik.com/free-photo/top-view-cup-coffee-with-leave_5914135.htm/?utm_source=slidesgo_template&amp;utm_medium=referral-link&amp;utm_campaign=sg_resources&amp;utm_content=freepik" TargetMode="External"/><Relationship Id="rId15" Type="http://schemas.openxmlformats.org/officeDocument/2006/relationships/hyperlink" Target="https://www.freepik.com/free-photo/woman-covering-her-face-staring_5191780.htm/?utm_source=slidesgo_template&amp;utm_medium=referral-link&amp;utm_campaign=sg_resources&amp;utm_content=freepik" TargetMode="External"/><Relationship Id="rId14" Type="http://schemas.openxmlformats.org/officeDocument/2006/relationships/hyperlink" Target="https://www.freepik.com/free-photo/smiley-girl-licking-lemon_7590851.htm/?utm_source=slidesgo_template&amp;utm_medium=referral-link&amp;utm_campaign=sg_resources&amp;utm_content=freepik" TargetMode="External"/><Relationship Id="rId17" Type="http://schemas.openxmlformats.org/officeDocument/2006/relationships/hyperlink" Target="https://www.freepik.com/free-photo/fitness-items-composed-varicolored-background_5186684.htm/?utm_source=slidesgo_template&amp;utm_medium=referral-link&amp;utm_campaign=sg_resources&amp;utm_content=freepik" TargetMode="External"/><Relationship Id="rId16" Type="http://schemas.openxmlformats.org/officeDocument/2006/relationships/hyperlink" Target="https://www.freepik.com/free-photo/top-view-yellow-office-supplies_5076460.htm/?utm_source=slidesgo_template&amp;utm_medium=referral-link&amp;utm_campaign=sg_resources&amp;utm_content=freepik" TargetMode="External"/><Relationship Id="rId19" Type="http://schemas.openxmlformats.org/officeDocument/2006/relationships/hyperlink" Target="https://www.freepik.com/free-photo/hand-holding-flower-pot_7166780.htm/?utm_source=slidesgo_template&amp;utm_medium=referral-link&amp;utm_campaign=sg_resources&amp;utm_content=freepik" TargetMode="External"/><Relationship Id="rId18" Type="http://schemas.openxmlformats.org/officeDocument/2006/relationships/hyperlink" Target="https://www.freepik.com/free-photo/vase-with-yellow-tulips_1113494.htm/?utm_source=slidesgo_template&amp;utm_medium=referral-link&amp;utm_campaign=sg_resources&amp;utm_content=freepik" TargetMode="External"/></Relationships>
</file>

<file path=ppt/slides/_rels/slide34.xml.rels><?xml version="1.0" encoding="UTF-8" standalone="yes"?><Relationships xmlns="http://schemas.openxmlformats.org/package/2006/relationships"><Relationship Id="rId20" Type="http://schemas.openxmlformats.org/officeDocument/2006/relationships/hyperlink" Target="https://www.freepik.com/free-photo/yellow-burning-candles-decorative-muffins-with-colorful-star-sprinkles-against-blue-backdrop_4783644.htm/?utm_source=slidesgo_template&amp;utm_medium=referral-link&amp;utm_campaign=sg_resources&amp;utm_content=freepik" TargetMode="External"/><Relationship Id="rId22" Type="http://schemas.openxmlformats.org/officeDocument/2006/relationships/hyperlink" Target="https://www.freepik.com/free-photo/playful-friends-holding-emoji-copy-space_5965268.htm/?utm_source=slidesgo_template&amp;utm_medium=referral-link&amp;utm_campaign=sg_resources&amp;utm_content=freepik" TargetMode="External"/><Relationship Id="rId21" Type="http://schemas.openxmlformats.org/officeDocument/2006/relationships/hyperlink" Target="https://www.freepik.com/free-photo/rose-flowers-with-macaroons-plant-branches_3956660.htm/?utm_source=slidesgo_template&amp;utm_medium=referral-link&amp;utm_campaign=sg_resources&amp;utm_content=freepik" TargetMode="External"/><Relationship Id="rId23" Type="http://schemas.openxmlformats.org/officeDocument/2006/relationships/hyperlink" Target="https://www.freepik.com/free-photo/medium-shot-woman-covering-her-face-with-hoodie_5742112.htm/?utm_source=slidesgo_template&amp;utm_medium=referral-link&amp;utm_campaign=sg_resources&amp;utm_content=freepik" TargetMode="External"/><Relationship Id="rId1" Type="http://schemas.openxmlformats.org/officeDocument/2006/relationships/slideLayout" Target="../slideLayouts/slideLayout17.xml"/><Relationship Id="rId2" Type="http://schemas.openxmlformats.org/officeDocument/2006/relationships/notesSlide" Target="../notesSlides/notesSlide34.xml"/><Relationship Id="rId3" Type="http://schemas.openxmlformats.org/officeDocument/2006/relationships/hyperlink" Target="https://www.freepik.com/free-photo/close-up-view-butterfly-hand_11383058.htm#position=11&amp;page=1/?utm_source=slidesgo_template&amp;utm_medium=referral-link&amp;utm_campaign=sg_resources&amp;utm_content=freepik" TargetMode="External"/><Relationship Id="rId4" Type="http://schemas.openxmlformats.org/officeDocument/2006/relationships/hyperlink" Target="https://www.freepik.com/free-photo/close-up-bunch-raw-lemons_5703273.htm/?utm_source=slidesgo_template&amp;utm_medium=referral-link&amp;utm_campaign=sg_resources&amp;utm_content=freepik" TargetMode="External"/><Relationship Id="rId9" Type="http://schemas.openxmlformats.org/officeDocument/2006/relationships/hyperlink" Target="https://www.freepik.com/free-photo/smiling-girl-with-sunglasses-yellow-background_4484983.htm/?utm_source=slidesgo_template&amp;utm_medium=referral-link&amp;utm_campaign=sg_resources&amp;utm_content=freepik" TargetMode="External"/><Relationship Id="rId5" Type="http://schemas.openxmlformats.org/officeDocument/2006/relationships/hyperlink" Target="https://www.freepik.com/free-photo/yellow-vinyl-arrangement-pink-wall_11434207.htm/?utm_source=slidesgo_template&amp;utm_medium=referral-link&amp;utm_campaign=sg_resources&amp;utm_content=freepik" TargetMode="External"/><Relationship Id="rId6" Type="http://schemas.openxmlformats.org/officeDocument/2006/relationships/hyperlink" Target="https://www.freepik.com/free-photo/top-view-yellow-brush-with-blue-paint_9989110.htm/?utm_source=slidesgo_template&amp;utm_medium=referral-link&amp;utm_campaign=sg_resources&amp;utm_content=freepik" TargetMode="External"/><Relationship Id="rId7" Type="http://schemas.openxmlformats.org/officeDocument/2006/relationships/hyperlink" Target="https://www.freepik.com/free-photo/hands-holding-cup-coffee-leaves_5914130.htm/?utm_source=slidesgo_template&amp;utm_medium=referral-link&amp;utm_campaign=sg_resources&amp;utm_content=freepik" TargetMode="External"/><Relationship Id="rId8" Type="http://schemas.openxmlformats.org/officeDocument/2006/relationships/hyperlink" Target="https://www.freepik.com/free-photo/handshake-deal-concept_1366585.htm/?utm_source=slidesgo_template&amp;utm_medium=referral-link&amp;utm_campaign=sg_resources&amp;utm_content=freepik" TargetMode="External"/><Relationship Id="rId11" Type="http://schemas.openxmlformats.org/officeDocument/2006/relationships/hyperlink" Target="https://www.freepik.com/free-photo/training-accessories-multicolored-background_5162342.htm/?utm_source=slidesgo_template&amp;utm_medium=referral-link&amp;utm_campaign=sg_resources&amp;utm_content=freepik" TargetMode="External"/><Relationship Id="rId10" Type="http://schemas.openxmlformats.org/officeDocument/2006/relationships/hyperlink" Target="https://www.freepik.com/free-photo/front-view-yellow-camera-blurred-woman_9846951.htm/?utm_source=slidesgo_template&amp;utm_medium=referral-link&amp;utm_campaign=sg_resources&amp;utm_content=freepik" TargetMode="External"/><Relationship Id="rId13" Type="http://schemas.openxmlformats.org/officeDocument/2006/relationships/hyperlink" Target="https://www.freepik.com/free-photo/woman-holds-banana-as-smiling-shape_5191761.htm/?utm_source=slidesgo_template&amp;utm_medium=referral-link&amp;utm_campaign=sg_resources&amp;utm_content=freepik" TargetMode="External"/><Relationship Id="rId12" Type="http://schemas.openxmlformats.org/officeDocument/2006/relationships/hyperlink" Target="https://www.freepik.com/free-photo/woman-wearing-yellow-rain-boots_9367122.htm/?utm_source=slidesgo_template&amp;utm_medium=referral-link&amp;utm_campaign=sg_resources&amp;utm_content=freepik" TargetMode="External"/><Relationship Id="rId15" Type="http://schemas.openxmlformats.org/officeDocument/2006/relationships/hyperlink" Target="https://www.freepik.com/free-photo/side-view-artist-painting_9360739.htm#page=15&amp;query=painting&amp;position=23/?utm_source=slidesgo_template&amp;utm_medium=referral-link&amp;utm_campaign=sg_resources&amp;utm_content=freepik" TargetMode="External"/><Relationship Id="rId14" Type="http://schemas.openxmlformats.org/officeDocument/2006/relationships/hyperlink" Target="https://www.freepik.com/free-photo/flat-lay-yellow-daisies_9362972.htm/?utm_source=slidesgo_template&amp;utm_medium=referral-link&amp;utm_campaign=sg_resources&amp;utm_content=freepik" TargetMode="External"/><Relationship Id="rId17" Type="http://schemas.openxmlformats.org/officeDocument/2006/relationships/hyperlink" Target="https://www.freepik.com/free-photo/top-view-party-items-pink-background_10370849.htm/?utm_source=slidesgo_template&amp;utm_medium=referral-link&amp;utm_campaign=sg_resources&amp;utm_content=freepik" TargetMode="External"/><Relationship Id="rId16" Type="http://schemas.openxmlformats.org/officeDocument/2006/relationships/hyperlink" Target="https://www.freepik.com/free-photo/front-view-room-with-couch-fireplace_8475553.htm/?utm_source=slidesgo_template&amp;utm_medium=referral-link&amp;utm_campaign=sg_resources&amp;utm_content=freepik" TargetMode="External"/><Relationship Id="rId19" Type="http://schemas.openxmlformats.org/officeDocument/2006/relationships/hyperlink" Target="https://www.freepik.com/free-photo/autumn-composition-with-minimal-workspace-white-wooden-background_2709320.htm/?utm_source=slidesgo_template&amp;utm_medium=referral-link&amp;utm_campaign=sg_resources&amp;utm_content=freepik" TargetMode="External"/><Relationship Id="rId18" Type="http://schemas.openxmlformats.org/officeDocument/2006/relationships/hyperlink" Target="https://www.freepik.com/free-photo/medium-shot-man-paiting-wall_6450191.htm/?utm_source=slidesgo_template&amp;utm_medium=referral-link&amp;utm_campaign=sg_resources&amp;utm_content=freepik"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5.xml"/><Relationship Id="rId3" Type="http://schemas.openxmlformats.org/officeDocument/2006/relationships/hyperlink" Target="http://bit.ly/2PfT4lq" TargetMode="External"/><Relationship Id="rId4" Type="http://schemas.openxmlformats.org/officeDocument/2006/relationships/slide" Target="/ppt/slides/slide32.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6.xml"/><Relationship Id="rId3" Type="http://schemas.openxmlformats.org/officeDocument/2006/relationships/hyperlink" Target="https://fonts.google.com/specimen/Bebas+Neue?query=bebas" TargetMode="External"/><Relationship Id="rId4" Type="http://schemas.openxmlformats.org/officeDocument/2006/relationships/hyperlink" Target="https://fonts.google.com/specimen/Inconsolata?query=inconso"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7.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6.gif"/><Relationship Id="rId9" Type="http://schemas.openxmlformats.org/officeDocument/2006/relationships/image" Target="../media/image7.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20.gif"/><Relationship Id="rId10" Type="http://schemas.openxmlformats.org/officeDocument/2006/relationships/image" Target="../media/image8.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23.gif"/></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8.xml"/><Relationship Id="rId3" Type="http://schemas.openxmlformats.org/officeDocument/2006/relationships/hyperlink" Target="https://bit.ly/2ZjL1pd"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 Id="rId3" Type="http://schemas.openxmlformats.org/officeDocument/2006/relationships/image" Target="../media/image17.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4.xml"/><Relationship Id="rId3" Type="http://schemas.openxmlformats.org/officeDocument/2006/relationships/hyperlink" Target="https://chrome.google.com/webstore/detail/flaticon-for-gsuit-gslide/haekgjfnhhdkgfgmldhfokhmfkgmciba" TargetMode="Externa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1.xml"/><Relationship Id="rId3" Type="http://schemas.openxmlformats.org/officeDocument/2006/relationships/hyperlink" Target="http://bit.ly/2PfT4lq" TargetMode="External"/><Relationship Id="rId4" Type="http://schemas.openxmlformats.org/officeDocument/2006/relationships/image" Target="../media/image21.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xml"/><Relationship Id="rId3" Type="http://schemas.openxmlformats.org/officeDocument/2006/relationships/image" Target="../media/image1.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9.xml"/><Relationship Id="rId3" Type="http://schemas.openxmlformats.org/officeDocument/2006/relationships/image" Target="../media/image28.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4" name="Shape 184"/>
        <p:cNvGrpSpPr/>
        <p:nvPr/>
      </p:nvGrpSpPr>
      <p:grpSpPr>
        <a:xfrm>
          <a:off x="0" y="0"/>
          <a:ext cx="0" cy="0"/>
          <a:chOff x="0" y="0"/>
          <a:chExt cx="0" cy="0"/>
        </a:xfrm>
      </p:grpSpPr>
      <p:pic>
        <p:nvPicPr>
          <p:cNvPr id="185" name="Google Shape;185;p35"/>
          <p:cNvPicPr preferRelativeResize="0"/>
          <p:nvPr/>
        </p:nvPicPr>
        <p:blipFill rotWithShape="1">
          <a:blip r:embed="rId3">
            <a:alphaModFix/>
          </a:blip>
          <a:srcRect b="2571" l="77" r="40540" t="10547"/>
          <a:stretch/>
        </p:blipFill>
        <p:spPr>
          <a:xfrm flipH="1">
            <a:off x="-2" y="0"/>
            <a:ext cx="6250402" cy="5143500"/>
          </a:xfrm>
          <a:prstGeom prst="rect">
            <a:avLst/>
          </a:prstGeom>
          <a:noFill/>
          <a:ln>
            <a:noFill/>
          </a:ln>
        </p:spPr>
      </p:pic>
      <p:sp>
        <p:nvSpPr>
          <p:cNvPr id="186" name="Google Shape;186;p35"/>
          <p:cNvSpPr/>
          <p:nvPr/>
        </p:nvSpPr>
        <p:spPr>
          <a:xfrm>
            <a:off x="-1239575" y="4194300"/>
            <a:ext cx="140250" cy="39700"/>
          </a:xfrm>
          <a:custGeom>
            <a:rect b="b" l="l" r="r" t="t"/>
            <a:pathLst>
              <a:path extrusionOk="0" h="1588" w="5610">
                <a:moveTo>
                  <a:pt x="1" y="1352"/>
                </a:moveTo>
                <a:cubicBezTo>
                  <a:pt x="1" y="1415"/>
                  <a:pt x="16" y="1477"/>
                  <a:pt x="63" y="1525"/>
                </a:cubicBezTo>
                <a:cubicBezTo>
                  <a:pt x="110" y="1572"/>
                  <a:pt x="173" y="1587"/>
                  <a:pt x="236" y="1587"/>
                </a:cubicBezTo>
                <a:lnTo>
                  <a:pt x="5358" y="1587"/>
                </a:lnTo>
                <a:cubicBezTo>
                  <a:pt x="5499" y="1587"/>
                  <a:pt x="5609" y="1477"/>
                  <a:pt x="5609" y="1352"/>
                </a:cubicBezTo>
                <a:cubicBezTo>
                  <a:pt x="5609" y="1289"/>
                  <a:pt x="5578" y="1226"/>
                  <a:pt x="5531" y="1179"/>
                </a:cubicBezTo>
                <a:cubicBezTo>
                  <a:pt x="5484" y="1148"/>
                  <a:pt x="5436" y="1116"/>
                  <a:pt x="5358" y="1116"/>
                </a:cubicBezTo>
                <a:lnTo>
                  <a:pt x="5122" y="1116"/>
                </a:lnTo>
                <a:cubicBezTo>
                  <a:pt x="5028" y="896"/>
                  <a:pt x="4808" y="739"/>
                  <a:pt x="4541" y="739"/>
                </a:cubicBezTo>
                <a:cubicBezTo>
                  <a:pt x="4368" y="739"/>
                  <a:pt x="4211" y="802"/>
                  <a:pt x="4101" y="912"/>
                </a:cubicBezTo>
                <a:cubicBezTo>
                  <a:pt x="3944" y="660"/>
                  <a:pt x="3677" y="488"/>
                  <a:pt x="3347" y="488"/>
                </a:cubicBezTo>
                <a:cubicBezTo>
                  <a:pt x="3268" y="488"/>
                  <a:pt x="3174" y="503"/>
                  <a:pt x="3096" y="535"/>
                </a:cubicBezTo>
                <a:cubicBezTo>
                  <a:pt x="2938" y="221"/>
                  <a:pt x="2609" y="1"/>
                  <a:pt x="2216" y="1"/>
                </a:cubicBezTo>
                <a:cubicBezTo>
                  <a:pt x="1760" y="1"/>
                  <a:pt x="1383" y="315"/>
                  <a:pt x="1273" y="723"/>
                </a:cubicBezTo>
                <a:cubicBezTo>
                  <a:pt x="1179" y="692"/>
                  <a:pt x="1085" y="660"/>
                  <a:pt x="990" y="660"/>
                </a:cubicBezTo>
                <a:cubicBezTo>
                  <a:pt x="708" y="660"/>
                  <a:pt x="456" y="849"/>
                  <a:pt x="378" y="1116"/>
                </a:cubicBezTo>
                <a:lnTo>
                  <a:pt x="236" y="1116"/>
                </a:lnTo>
                <a:cubicBezTo>
                  <a:pt x="95" y="1116"/>
                  <a:pt x="1" y="1226"/>
                  <a:pt x="1" y="135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35"/>
          <p:cNvSpPr txBox="1"/>
          <p:nvPr>
            <p:ph idx="1" type="subTitle"/>
          </p:nvPr>
        </p:nvSpPr>
        <p:spPr>
          <a:xfrm>
            <a:off x="4069414" y="4311603"/>
            <a:ext cx="4377600" cy="402000"/>
          </a:xfrm>
          <a:prstGeom prst="rect">
            <a:avLst/>
          </a:prstGeom>
        </p:spPr>
        <p:txBody>
          <a:bodyPr anchorCtr="0" anchor="t" bIns="91425" lIns="0" spcFirstLastPara="1" rIns="91425" wrap="square" tIns="91425">
            <a:noAutofit/>
          </a:bodyPr>
          <a:lstStyle/>
          <a:p>
            <a:pPr indent="0" lvl="0" marL="0" rtl="0" algn="ctr">
              <a:spcBef>
                <a:spcPts val="0"/>
              </a:spcBef>
              <a:spcAft>
                <a:spcPts val="0"/>
              </a:spcAft>
              <a:buNone/>
            </a:pPr>
            <a:r>
              <a:rPr lang="en"/>
              <a:t>Here is where your presentation begins</a:t>
            </a:r>
            <a:endParaRPr/>
          </a:p>
        </p:txBody>
      </p:sp>
      <p:sp>
        <p:nvSpPr>
          <p:cNvPr id="188" name="Google Shape;188;p35"/>
          <p:cNvSpPr txBox="1"/>
          <p:nvPr>
            <p:ph type="ctrTitle"/>
          </p:nvPr>
        </p:nvSpPr>
        <p:spPr>
          <a:xfrm>
            <a:off x="4803375" y="1130175"/>
            <a:ext cx="2909700" cy="2883300"/>
          </a:xfrm>
          <a:prstGeom prst="rect">
            <a:avLst/>
          </a:prstGeom>
        </p:spPr>
        <p:txBody>
          <a:bodyPr anchorCtr="0" anchor="t" bIns="91425" lIns="182875" spcFirstLastPara="1" rIns="91425" wrap="square" tIns="91425">
            <a:noAutofit/>
          </a:bodyPr>
          <a:lstStyle/>
          <a:p>
            <a:pPr indent="0" lvl="0" marL="0" rtl="0" algn="l">
              <a:spcBef>
                <a:spcPts val="0"/>
              </a:spcBef>
              <a:spcAft>
                <a:spcPts val="0"/>
              </a:spcAft>
              <a:buNone/>
            </a:pPr>
            <a:r>
              <a:rPr lang="en"/>
              <a:t>Color of The Year (2021)</a:t>
            </a:r>
            <a:endParaRPr>
              <a:solidFill>
                <a:schemeClr val="accent3"/>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6" name="Shape 286"/>
        <p:cNvGrpSpPr/>
        <p:nvPr/>
      </p:nvGrpSpPr>
      <p:grpSpPr>
        <a:xfrm>
          <a:off x="0" y="0"/>
          <a:ext cx="0" cy="0"/>
          <a:chOff x="0" y="0"/>
          <a:chExt cx="0" cy="0"/>
        </a:xfrm>
      </p:grpSpPr>
      <p:graphicFrame>
        <p:nvGraphicFramePr>
          <p:cNvPr id="287" name="Google Shape;287;p44"/>
          <p:cNvGraphicFramePr/>
          <p:nvPr/>
        </p:nvGraphicFramePr>
        <p:xfrm>
          <a:off x="713225" y="1727225"/>
          <a:ext cx="3000000" cy="3000000"/>
        </p:xfrm>
        <a:graphic>
          <a:graphicData uri="http://schemas.openxmlformats.org/drawingml/2006/table">
            <a:tbl>
              <a:tblPr>
                <a:noFill/>
                <a:tableStyleId>{B159AA9D-BCD3-47AF-AF5A-B65D9B40D56C}</a:tableStyleId>
              </a:tblPr>
              <a:tblGrid>
                <a:gridCol w="2184925"/>
                <a:gridCol w="2238425"/>
                <a:gridCol w="3294150"/>
              </a:tblGrid>
              <a:tr h="775675">
                <a:tc>
                  <a:txBody>
                    <a:bodyPr/>
                    <a:lstStyle/>
                    <a:p>
                      <a:pPr indent="0" lvl="0" marL="0" rtl="0" algn="l">
                        <a:spcBef>
                          <a:spcPts val="0"/>
                        </a:spcBef>
                        <a:spcAft>
                          <a:spcPts val="0"/>
                        </a:spcAft>
                        <a:buNone/>
                      </a:pPr>
                      <a:r>
                        <a:t/>
                      </a:r>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lang="en" sz="2300">
                          <a:solidFill>
                            <a:schemeClr val="lt1"/>
                          </a:solidFill>
                          <a:latin typeface="Bebas Neue"/>
                          <a:ea typeface="Bebas Neue"/>
                          <a:cs typeface="Bebas Neue"/>
                          <a:sym typeface="Bebas Neue"/>
                        </a:rPr>
                        <a:t>complementary</a:t>
                      </a:r>
                      <a:endParaRPr sz="2300">
                        <a:solidFill>
                          <a:schemeClr val="lt1"/>
                        </a:solidFill>
                        <a:latin typeface="Bebas Neue"/>
                        <a:ea typeface="Bebas Neue"/>
                        <a:cs typeface="Bebas Neue"/>
                        <a:sym typeface="Bebas Neue"/>
                      </a:endParaRPr>
                    </a:p>
                  </a:txBody>
                  <a:tcPr marT="91425" marB="91425" marR="91425" marL="91425" anchor="ctr">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a:solidFill>
                            <a:schemeClr val="dk1"/>
                          </a:solidFill>
                          <a:latin typeface="Inconsolata"/>
                          <a:ea typeface="Inconsolata"/>
                          <a:cs typeface="Inconsolata"/>
                          <a:sym typeface="Inconsolata"/>
                        </a:rPr>
                        <a:t>Mercury is the closest planet to the Sun in the Solar System</a:t>
                      </a:r>
                      <a:endParaRPr>
                        <a:solidFill>
                          <a:schemeClr val="dk1"/>
                        </a:solidFill>
                        <a:latin typeface="Inconsolata"/>
                        <a:ea typeface="Inconsolata"/>
                        <a:cs typeface="Inconsolata"/>
                        <a:sym typeface="Inconsolata"/>
                      </a:endParaRPr>
                    </a:p>
                  </a:txBody>
                  <a:tcPr marT="137150" marB="137150" marR="137150" marL="137150" anchor="ctr">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tcPr>
                </a:tc>
              </a:tr>
              <a:tr h="698850">
                <a:tc>
                  <a:txBody>
                    <a:bodyPr/>
                    <a:lstStyle/>
                    <a:p>
                      <a:pPr indent="0" lvl="0" marL="0" rtl="0" algn="l">
                        <a:spcBef>
                          <a:spcPts val="0"/>
                        </a:spcBef>
                        <a:spcAft>
                          <a:spcPts val="0"/>
                        </a:spcAft>
                        <a:buNone/>
                      </a:pPr>
                      <a:r>
                        <a:t/>
                      </a:r>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lang="en" sz="2300">
                          <a:solidFill>
                            <a:schemeClr val="lt1"/>
                          </a:solidFill>
                          <a:latin typeface="Bebas Neue"/>
                          <a:ea typeface="Bebas Neue"/>
                          <a:cs typeface="Bebas Neue"/>
                          <a:sym typeface="Bebas Neue"/>
                        </a:rPr>
                        <a:t>monochromatic</a:t>
                      </a:r>
                      <a:endParaRPr sz="2300">
                        <a:solidFill>
                          <a:schemeClr val="lt1"/>
                        </a:solidFill>
                        <a:latin typeface="Bebas Neue"/>
                        <a:ea typeface="Bebas Neue"/>
                        <a:cs typeface="Bebas Neue"/>
                        <a:sym typeface="Bebas Neue"/>
                      </a:endParaRPr>
                    </a:p>
                  </a:txBody>
                  <a:tcPr marT="91425" marB="91425" marR="91425" marL="91425" anchor="ctr">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a:solidFill>
                            <a:schemeClr val="dk1"/>
                          </a:solidFill>
                          <a:latin typeface="Inconsolata"/>
                          <a:ea typeface="Inconsolata"/>
                          <a:cs typeface="Inconsolata"/>
                          <a:sym typeface="Inconsolata"/>
                        </a:rPr>
                        <a:t>Venus has a beautiful name and is the second planet from the Sun</a:t>
                      </a:r>
                      <a:endParaRPr>
                        <a:solidFill>
                          <a:schemeClr val="dk1"/>
                        </a:solidFill>
                        <a:latin typeface="Inconsolata"/>
                        <a:ea typeface="Inconsolata"/>
                        <a:cs typeface="Inconsolata"/>
                        <a:sym typeface="Inconsolata"/>
                      </a:endParaRPr>
                    </a:p>
                  </a:txBody>
                  <a:tcPr marT="137150" marB="137150" marR="137150" marL="137150">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tcPr>
                </a:tc>
              </a:tr>
              <a:tr h="698850">
                <a:tc>
                  <a:txBody>
                    <a:bodyPr/>
                    <a:lstStyle/>
                    <a:p>
                      <a:pPr indent="0" lvl="0" marL="0" rtl="0" algn="l">
                        <a:spcBef>
                          <a:spcPts val="0"/>
                        </a:spcBef>
                        <a:spcAft>
                          <a:spcPts val="0"/>
                        </a:spcAft>
                        <a:buNone/>
                      </a:pPr>
                      <a:r>
                        <a:t/>
                      </a:r>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lang="en" sz="2300">
                          <a:solidFill>
                            <a:schemeClr val="lt1"/>
                          </a:solidFill>
                          <a:latin typeface="Bebas Neue"/>
                          <a:ea typeface="Bebas Neue"/>
                          <a:cs typeface="Bebas Neue"/>
                          <a:sym typeface="Bebas Neue"/>
                        </a:rPr>
                        <a:t>analogous</a:t>
                      </a:r>
                      <a:endParaRPr sz="2300">
                        <a:solidFill>
                          <a:schemeClr val="lt1"/>
                        </a:solidFill>
                        <a:latin typeface="Bebas Neue"/>
                        <a:ea typeface="Bebas Neue"/>
                        <a:cs typeface="Bebas Neue"/>
                        <a:sym typeface="Bebas Neue"/>
                      </a:endParaRPr>
                    </a:p>
                  </a:txBody>
                  <a:tcPr marT="91425" marB="91425" marR="91425" marL="91425" anchor="ctr">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a:solidFill>
                            <a:schemeClr val="dk1"/>
                          </a:solidFill>
                          <a:latin typeface="Inconsolata"/>
                          <a:ea typeface="Inconsolata"/>
                          <a:cs typeface="Inconsolata"/>
                          <a:sym typeface="Inconsolata"/>
                        </a:rPr>
                        <a:t>Saturn is a planet composed of hydrogen and helium</a:t>
                      </a:r>
                      <a:endParaRPr>
                        <a:solidFill>
                          <a:schemeClr val="dk1"/>
                        </a:solidFill>
                        <a:latin typeface="Inconsolata"/>
                        <a:ea typeface="Inconsolata"/>
                        <a:cs typeface="Inconsolata"/>
                        <a:sym typeface="Inconsolata"/>
                      </a:endParaRPr>
                    </a:p>
                  </a:txBody>
                  <a:tcPr marT="137150" marB="137150" marR="137150" marL="137150">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tcPr>
                </a:tc>
              </a:tr>
              <a:tr h="698850">
                <a:tc>
                  <a:txBody>
                    <a:bodyPr/>
                    <a:lstStyle/>
                    <a:p>
                      <a:pPr indent="0" lvl="0" marL="0" rtl="0" algn="l">
                        <a:spcBef>
                          <a:spcPts val="0"/>
                        </a:spcBef>
                        <a:spcAft>
                          <a:spcPts val="0"/>
                        </a:spcAft>
                        <a:buNone/>
                      </a:pPr>
                      <a:r>
                        <a:t/>
                      </a:r>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lang="en" sz="2300">
                          <a:solidFill>
                            <a:schemeClr val="lt1"/>
                          </a:solidFill>
                          <a:latin typeface="Bebas Neue"/>
                          <a:ea typeface="Bebas Neue"/>
                          <a:cs typeface="Bebas Neue"/>
                          <a:sym typeface="Bebas Neue"/>
                        </a:rPr>
                        <a:t>triadic</a:t>
                      </a:r>
                      <a:endParaRPr sz="2300">
                        <a:solidFill>
                          <a:schemeClr val="lt1"/>
                        </a:solidFill>
                        <a:latin typeface="Bebas Neue"/>
                        <a:ea typeface="Bebas Neue"/>
                        <a:cs typeface="Bebas Neue"/>
                        <a:sym typeface="Bebas Neue"/>
                      </a:endParaRPr>
                    </a:p>
                  </a:txBody>
                  <a:tcPr marT="91425" marB="91425" marR="91425" marL="91425" anchor="ctr">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a:solidFill>
                            <a:schemeClr val="dk1"/>
                          </a:solidFill>
                          <a:latin typeface="Inconsolata"/>
                          <a:ea typeface="Inconsolata"/>
                          <a:cs typeface="Inconsolata"/>
                          <a:sym typeface="Inconsolata"/>
                        </a:rPr>
                        <a:t>Jupiter is </a:t>
                      </a:r>
                      <a:r>
                        <a:rPr lang="en">
                          <a:solidFill>
                            <a:schemeClr val="dk1"/>
                          </a:solidFill>
                          <a:latin typeface="Inconsolata"/>
                          <a:ea typeface="Inconsolata"/>
                          <a:cs typeface="Inconsolata"/>
                          <a:sym typeface="Inconsolata"/>
                        </a:rPr>
                        <a:t>the biggest planet in the Solar System</a:t>
                      </a:r>
                      <a:endParaRPr>
                        <a:solidFill>
                          <a:schemeClr val="dk1"/>
                        </a:solidFill>
                        <a:latin typeface="Inconsolata"/>
                        <a:ea typeface="Inconsolata"/>
                        <a:cs typeface="Inconsolata"/>
                        <a:sym typeface="Inconsolata"/>
                      </a:endParaRPr>
                    </a:p>
                  </a:txBody>
                  <a:tcPr marT="137150" marB="137150" marR="137150" marL="137150">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tcPr>
                </a:tc>
              </a:tr>
            </a:tbl>
          </a:graphicData>
        </a:graphic>
      </p:graphicFrame>
      <p:sp>
        <p:nvSpPr>
          <p:cNvPr id="288" name="Google Shape;288;p44"/>
          <p:cNvSpPr txBox="1"/>
          <p:nvPr>
            <p:ph type="title"/>
          </p:nvPr>
        </p:nvSpPr>
        <p:spPr>
          <a:xfrm>
            <a:off x="713225" y="546292"/>
            <a:ext cx="7717500" cy="57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Best combinations</a:t>
            </a:r>
            <a:endParaRPr/>
          </a:p>
        </p:txBody>
      </p:sp>
      <p:grpSp>
        <p:nvGrpSpPr>
          <p:cNvPr id="289" name="Google Shape;289;p44"/>
          <p:cNvGrpSpPr/>
          <p:nvPr/>
        </p:nvGrpSpPr>
        <p:grpSpPr>
          <a:xfrm>
            <a:off x="1570449" y="3326638"/>
            <a:ext cx="457752" cy="457752"/>
            <a:chOff x="1570449" y="3326638"/>
            <a:chExt cx="457752" cy="457752"/>
          </a:xfrm>
        </p:grpSpPr>
        <p:sp>
          <p:nvSpPr>
            <p:cNvPr id="290" name="Google Shape;290;p44"/>
            <p:cNvSpPr/>
            <p:nvPr/>
          </p:nvSpPr>
          <p:spPr>
            <a:xfrm>
              <a:off x="1570449" y="3326638"/>
              <a:ext cx="457752" cy="457752"/>
            </a:xfrm>
            <a:prstGeom prst="rect">
              <a:avLst/>
            </a:prstGeom>
            <a:solidFill>
              <a:srgbClr val="CCD735"/>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44"/>
            <p:cNvSpPr/>
            <p:nvPr/>
          </p:nvSpPr>
          <p:spPr>
            <a:xfrm rot="-5400000">
              <a:off x="1727388" y="3483554"/>
              <a:ext cx="282300" cy="282300"/>
            </a:xfrm>
            <a:prstGeom prst="rtTriangl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44"/>
            <p:cNvSpPr/>
            <p:nvPr/>
          </p:nvSpPr>
          <p:spPr>
            <a:xfrm>
              <a:off x="1926655" y="3677732"/>
              <a:ext cx="53240" cy="53240"/>
            </a:xfrm>
            <a:prstGeom prst="ellipse">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 name="Google Shape;293;p44"/>
          <p:cNvGrpSpPr/>
          <p:nvPr/>
        </p:nvGrpSpPr>
        <p:grpSpPr>
          <a:xfrm>
            <a:off x="2241043" y="3326638"/>
            <a:ext cx="457752" cy="457752"/>
            <a:chOff x="2241043" y="3326638"/>
            <a:chExt cx="457752" cy="457752"/>
          </a:xfrm>
        </p:grpSpPr>
        <p:sp>
          <p:nvSpPr>
            <p:cNvPr id="294" name="Google Shape;294;p44"/>
            <p:cNvSpPr/>
            <p:nvPr/>
          </p:nvSpPr>
          <p:spPr>
            <a:xfrm>
              <a:off x="2241043" y="3326638"/>
              <a:ext cx="457752" cy="457752"/>
            </a:xfrm>
            <a:prstGeom prst="rect">
              <a:avLst/>
            </a:prstGeom>
            <a:solidFill>
              <a:srgbClr val="FBBC43"/>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44"/>
            <p:cNvSpPr/>
            <p:nvPr/>
          </p:nvSpPr>
          <p:spPr>
            <a:xfrm rot="-5400000">
              <a:off x="2397245" y="3483206"/>
              <a:ext cx="282300" cy="282300"/>
            </a:xfrm>
            <a:prstGeom prst="rtTriangl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44"/>
            <p:cNvSpPr/>
            <p:nvPr/>
          </p:nvSpPr>
          <p:spPr>
            <a:xfrm>
              <a:off x="2597249" y="3677732"/>
              <a:ext cx="53240" cy="53240"/>
            </a:xfrm>
            <a:prstGeom prst="ellipse">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 name="Google Shape;297;p44"/>
          <p:cNvGrpSpPr/>
          <p:nvPr/>
        </p:nvGrpSpPr>
        <p:grpSpPr>
          <a:xfrm>
            <a:off x="1570458" y="4018451"/>
            <a:ext cx="457752" cy="457752"/>
            <a:chOff x="1570458" y="4018451"/>
            <a:chExt cx="457752" cy="457752"/>
          </a:xfrm>
        </p:grpSpPr>
        <p:sp>
          <p:nvSpPr>
            <p:cNvPr id="298" name="Google Shape;298;p44"/>
            <p:cNvSpPr/>
            <p:nvPr/>
          </p:nvSpPr>
          <p:spPr>
            <a:xfrm>
              <a:off x="1570458" y="4018451"/>
              <a:ext cx="457752" cy="457752"/>
            </a:xfrm>
            <a:prstGeom prst="rect">
              <a:avLst/>
            </a:prstGeom>
            <a:solidFill>
              <a:srgbClr val="55C4F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44"/>
            <p:cNvSpPr/>
            <p:nvPr/>
          </p:nvSpPr>
          <p:spPr>
            <a:xfrm rot="-5400000">
              <a:off x="1726672" y="4174933"/>
              <a:ext cx="282300" cy="282300"/>
            </a:xfrm>
            <a:prstGeom prst="rtTriangl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44"/>
            <p:cNvSpPr/>
            <p:nvPr/>
          </p:nvSpPr>
          <p:spPr>
            <a:xfrm>
              <a:off x="1926664" y="4369545"/>
              <a:ext cx="53240" cy="53240"/>
            </a:xfrm>
            <a:prstGeom prst="ellipse">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 name="Google Shape;301;p44"/>
          <p:cNvGrpSpPr/>
          <p:nvPr/>
        </p:nvGrpSpPr>
        <p:grpSpPr>
          <a:xfrm>
            <a:off x="2241043" y="4018451"/>
            <a:ext cx="457752" cy="457752"/>
            <a:chOff x="2241043" y="4018451"/>
            <a:chExt cx="457752" cy="457752"/>
          </a:xfrm>
        </p:grpSpPr>
        <p:sp>
          <p:nvSpPr>
            <p:cNvPr id="302" name="Google Shape;302;p44"/>
            <p:cNvSpPr/>
            <p:nvPr/>
          </p:nvSpPr>
          <p:spPr>
            <a:xfrm>
              <a:off x="2241043" y="4018451"/>
              <a:ext cx="457752" cy="457752"/>
            </a:xfrm>
            <a:prstGeom prst="rect">
              <a:avLst/>
            </a:prstGeom>
            <a:solidFill>
              <a:srgbClr val="EA4993"/>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44"/>
            <p:cNvSpPr/>
            <p:nvPr/>
          </p:nvSpPr>
          <p:spPr>
            <a:xfrm rot="-5400000">
              <a:off x="2397205" y="4174968"/>
              <a:ext cx="282300" cy="282300"/>
            </a:xfrm>
            <a:prstGeom prst="rtTriangl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44"/>
            <p:cNvSpPr/>
            <p:nvPr/>
          </p:nvSpPr>
          <p:spPr>
            <a:xfrm>
              <a:off x="2597249" y="4369545"/>
              <a:ext cx="53240" cy="53240"/>
            </a:xfrm>
            <a:prstGeom prst="ellipse">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 name="Google Shape;305;p44"/>
          <p:cNvGrpSpPr/>
          <p:nvPr/>
        </p:nvGrpSpPr>
        <p:grpSpPr>
          <a:xfrm>
            <a:off x="899885" y="2638887"/>
            <a:ext cx="454800" cy="454800"/>
            <a:chOff x="899885" y="3326624"/>
            <a:chExt cx="454800" cy="454800"/>
          </a:xfrm>
        </p:grpSpPr>
        <p:sp>
          <p:nvSpPr>
            <p:cNvPr id="306" name="Google Shape;306;p44"/>
            <p:cNvSpPr/>
            <p:nvPr/>
          </p:nvSpPr>
          <p:spPr>
            <a:xfrm>
              <a:off x="899885" y="3326624"/>
              <a:ext cx="454800" cy="454800"/>
            </a:xfrm>
            <a:prstGeom prst="rect">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44"/>
            <p:cNvSpPr/>
            <p:nvPr/>
          </p:nvSpPr>
          <p:spPr>
            <a:xfrm>
              <a:off x="1128674" y="3345413"/>
              <a:ext cx="207600" cy="4131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44"/>
            <p:cNvSpPr/>
            <p:nvPr/>
          </p:nvSpPr>
          <p:spPr>
            <a:xfrm rot="-5400000">
              <a:off x="1054477" y="3480920"/>
              <a:ext cx="280500" cy="280500"/>
            </a:xfrm>
            <a:prstGeom prst="rtTriangl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44"/>
            <p:cNvSpPr/>
            <p:nvPr/>
          </p:nvSpPr>
          <p:spPr>
            <a:xfrm>
              <a:off x="1256800" y="3675348"/>
              <a:ext cx="52800" cy="52800"/>
            </a:xfrm>
            <a:prstGeom prst="ellipse">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 name="Google Shape;310;p44"/>
          <p:cNvGrpSpPr/>
          <p:nvPr/>
        </p:nvGrpSpPr>
        <p:grpSpPr>
          <a:xfrm>
            <a:off x="1570385" y="1893449"/>
            <a:ext cx="454800" cy="454800"/>
            <a:chOff x="899885" y="3326624"/>
            <a:chExt cx="454800" cy="454800"/>
          </a:xfrm>
        </p:grpSpPr>
        <p:sp>
          <p:nvSpPr>
            <p:cNvPr id="311" name="Google Shape;311;p44"/>
            <p:cNvSpPr/>
            <p:nvPr/>
          </p:nvSpPr>
          <p:spPr>
            <a:xfrm>
              <a:off x="899885" y="3326624"/>
              <a:ext cx="454800" cy="454800"/>
            </a:xfrm>
            <a:prstGeom prst="rect">
              <a:avLst/>
            </a:prstGeom>
            <a:solidFill>
              <a:srgbClr val="757BDD"/>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44"/>
            <p:cNvSpPr/>
            <p:nvPr/>
          </p:nvSpPr>
          <p:spPr>
            <a:xfrm rot="-5400000">
              <a:off x="1054477" y="3480920"/>
              <a:ext cx="280500" cy="280500"/>
            </a:xfrm>
            <a:prstGeom prst="rtTriangl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44"/>
            <p:cNvSpPr/>
            <p:nvPr/>
          </p:nvSpPr>
          <p:spPr>
            <a:xfrm>
              <a:off x="1256800" y="3675348"/>
              <a:ext cx="52800" cy="52800"/>
            </a:xfrm>
            <a:prstGeom prst="ellipse">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 name="Google Shape;314;p44"/>
          <p:cNvGrpSpPr/>
          <p:nvPr/>
        </p:nvGrpSpPr>
        <p:grpSpPr>
          <a:xfrm>
            <a:off x="1570460" y="2638887"/>
            <a:ext cx="454800" cy="454800"/>
            <a:chOff x="899885" y="3326624"/>
            <a:chExt cx="454800" cy="454800"/>
          </a:xfrm>
        </p:grpSpPr>
        <p:sp>
          <p:nvSpPr>
            <p:cNvPr id="315" name="Google Shape;315;p44"/>
            <p:cNvSpPr/>
            <p:nvPr/>
          </p:nvSpPr>
          <p:spPr>
            <a:xfrm>
              <a:off x="899885" y="3326624"/>
              <a:ext cx="454800" cy="454800"/>
            </a:xfrm>
            <a:prstGeom prst="rect">
              <a:avLst/>
            </a:prstGeom>
            <a:solidFill>
              <a:srgbClr val="D6BF27"/>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44"/>
            <p:cNvSpPr/>
            <p:nvPr/>
          </p:nvSpPr>
          <p:spPr>
            <a:xfrm>
              <a:off x="1128099" y="3345413"/>
              <a:ext cx="208200" cy="413100"/>
            </a:xfrm>
            <a:prstGeom prst="rect">
              <a:avLst/>
            </a:prstGeom>
            <a:solidFill>
              <a:srgbClr val="8887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44"/>
            <p:cNvSpPr/>
            <p:nvPr/>
          </p:nvSpPr>
          <p:spPr>
            <a:xfrm rot="-5400000">
              <a:off x="1054477" y="3480920"/>
              <a:ext cx="280500" cy="280500"/>
            </a:xfrm>
            <a:prstGeom prst="rtTriangl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44"/>
            <p:cNvSpPr/>
            <p:nvPr/>
          </p:nvSpPr>
          <p:spPr>
            <a:xfrm>
              <a:off x="1256800" y="3675348"/>
              <a:ext cx="52800" cy="52800"/>
            </a:xfrm>
            <a:prstGeom prst="ellipse">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 name="Google Shape;319;p44"/>
          <p:cNvGrpSpPr/>
          <p:nvPr/>
        </p:nvGrpSpPr>
        <p:grpSpPr>
          <a:xfrm>
            <a:off x="2241035" y="2638887"/>
            <a:ext cx="454800" cy="454800"/>
            <a:chOff x="899885" y="3326624"/>
            <a:chExt cx="454800" cy="454800"/>
          </a:xfrm>
        </p:grpSpPr>
        <p:sp>
          <p:nvSpPr>
            <p:cNvPr id="320" name="Google Shape;320;p44"/>
            <p:cNvSpPr/>
            <p:nvPr/>
          </p:nvSpPr>
          <p:spPr>
            <a:xfrm>
              <a:off x="899885" y="3326624"/>
              <a:ext cx="454800" cy="454800"/>
            </a:xfrm>
            <a:prstGeom prst="rect">
              <a:avLst/>
            </a:prstGeom>
            <a:solidFill>
              <a:srgbClr val="FFF2CC"/>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44"/>
            <p:cNvSpPr/>
            <p:nvPr/>
          </p:nvSpPr>
          <p:spPr>
            <a:xfrm>
              <a:off x="1128099" y="3345413"/>
              <a:ext cx="208200" cy="4131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44"/>
            <p:cNvSpPr/>
            <p:nvPr/>
          </p:nvSpPr>
          <p:spPr>
            <a:xfrm rot="-5400000">
              <a:off x="1054477" y="3480920"/>
              <a:ext cx="280500" cy="280500"/>
            </a:xfrm>
            <a:prstGeom prst="rtTriangl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44"/>
            <p:cNvSpPr/>
            <p:nvPr/>
          </p:nvSpPr>
          <p:spPr>
            <a:xfrm>
              <a:off x="1256800" y="3675348"/>
              <a:ext cx="52800" cy="52800"/>
            </a:xfrm>
            <a:prstGeom prst="ellipse">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 name="Google Shape;324;p44"/>
          <p:cNvGrpSpPr/>
          <p:nvPr/>
        </p:nvGrpSpPr>
        <p:grpSpPr>
          <a:xfrm>
            <a:off x="899885" y="3328137"/>
            <a:ext cx="454800" cy="454800"/>
            <a:chOff x="899885" y="3326624"/>
            <a:chExt cx="454800" cy="454800"/>
          </a:xfrm>
        </p:grpSpPr>
        <p:sp>
          <p:nvSpPr>
            <p:cNvPr id="325" name="Google Shape;325;p44"/>
            <p:cNvSpPr/>
            <p:nvPr/>
          </p:nvSpPr>
          <p:spPr>
            <a:xfrm>
              <a:off x="899885" y="3326624"/>
              <a:ext cx="454800" cy="454800"/>
            </a:xfrm>
            <a:prstGeom prst="rect">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44"/>
            <p:cNvSpPr/>
            <p:nvPr/>
          </p:nvSpPr>
          <p:spPr>
            <a:xfrm>
              <a:off x="1128674" y="3345413"/>
              <a:ext cx="207600" cy="4131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44"/>
            <p:cNvSpPr/>
            <p:nvPr/>
          </p:nvSpPr>
          <p:spPr>
            <a:xfrm rot="-5400000">
              <a:off x="1054477" y="3480920"/>
              <a:ext cx="280500" cy="280500"/>
            </a:xfrm>
            <a:prstGeom prst="rtTriangl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44"/>
            <p:cNvSpPr/>
            <p:nvPr/>
          </p:nvSpPr>
          <p:spPr>
            <a:xfrm>
              <a:off x="1256800" y="3675348"/>
              <a:ext cx="52800" cy="52800"/>
            </a:xfrm>
            <a:prstGeom prst="ellipse">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 name="Google Shape;329;p44"/>
          <p:cNvGrpSpPr/>
          <p:nvPr/>
        </p:nvGrpSpPr>
        <p:grpSpPr>
          <a:xfrm>
            <a:off x="899885" y="4017387"/>
            <a:ext cx="454800" cy="454800"/>
            <a:chOff x="899885" y="3326624"/>
            <a:chExt cx="454800" cy="454800"/>
          </a:xfrm>
        </p:grpSpPr>
        <p:sp>
          <p:nvSpPr>
            <p:cNvPr id="330" name="Google Shape;330;p44"/>
            <p:cNvSpPr/>
            <p:nvPr/>
          </p:nvSpPr>
          <p:spPr>
            <a:xfrm>
              <a:off x="899885" y="3326624"/>
              <a:ext cx="454800" cy="454800"/>
            </a:xfrm>
            <a:prstGeom prst="rect">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44"/>
            <p:cNvSpPr/>
            <p:nvPr/>
          </p:nvSpPr>
          <p:spPr>
            <a:xfrm>
              <a:off x="1128674" y="3345413"/>
              <a:ext cx="207600" cy="4131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44"/>
            <p:cNvSpPr/>
            <p:nvPr/>
          </p:nvSpPr>
          <p:spPr>
            <a:xfrm rot="-5400000">
              <a:off x="1054477" y="3480920"/>
              <a:ext cx="280500" cy="280500"/>
            </a:xfrm>
            <a:prstGeom prst="rtTriangl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44"/>
            <p:cNvSpPr/>
            <p:nvPr/>
          </p:nvSpPr>
          <p:spPr>
            <a:xfrm>
              <a:off x="1256800" y="3675348"/>
              <a:ext cx="52800" cy="52800"/>
            </a:xfrm>
            <a:prstGeom prst="ellipse">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 name="Google Shape;334;p44"/>
          <p:cNvGrpSpPr/>
          <p:nvPr/>
        </p:nvGrpSpPr>
        <p:grpSpPr>
          <a:xfrm>
            <a:off x="899885" y="1893462"/>
            <a:ext cx="454800" cy="454800"/>
            <a:chOff x="899885" y="3326624"/>
            <a:chExt cx="454800" cy="454800"/>
          </a:xfrm>
        </p:grpSpPr>
        <p:sp>
          <p:nvSpPr>
            <p:cNvPr id="335" name="Google Shape;335;p44"/>
            <p:cNvSpPr/>
            <p:nvPr/>
          </p:nvSpPr>
          <p:spPr>
            <a:xfrm>
              <a:off x="899885" y="3326624"/>
              <a:ext cx="454800" cy="454800"/>
            </a:xfrm>
            <a:prstGeom prst="rect">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44"/>
            <p:cNvSpPr/>
            <p:nvPr/>
          </p:nvSpPr>
          <p:spPr>
            <a:xfrm>
              <a:off x="1128674" y="3345413"/>
              <a:ext cx="207600" cy="4131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44"/>
            <p:cNvSpPr/>
            <p:nvPr/>
          </p:nvSpPr>
          <p:spPr>
            <a:xfrm rot="-5400000">
              <a:off x="1054477" y="3480920"/>
              <a:ext cx="280500" cy="280500"/>
            </a:xfrm>
            <a:prstGeom prst="rtTriangl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44"/>
            <p:cNvSpPr/>
            <p:nvPr/>
          </p:nvSpPr>
          <p:spPr>
            <a:xfrm>
              <a:off x="1256800" y="3675348"/>
              <a:ext cx="52800" cy="52800"/>
            </a:xfrm>
            <a:prstGeom prst="ellipse">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 name="Shape 342"/>
        <p:cNvGrpSpPr/>
        <p:nvPr/>
      </p:nvGrpSpPr>
      <p:grpSpPr>
        <a:xfrm>
          <a:off x="0" y="0"/>
          <a:ext cx="0" cy="0"/>
          <a:chOff x="0" y="0"/>
          <a:chExt cx="0" cy="0"/>
        </a:xfrm>
      </p:grpSpPr>
      <p:grpSp>
        <p:nvGrpSpPr>
          <p:cNvPr id="343" name="Google Shape;343;p45"/>
          <p:cNvGrpSpPr/>
          <p:nvPr/>
        </p:nvGrpSpPr>
        <p:grpSpPr>
          <a:xfrm>
            <a:off x="7962198" y="1870950"/>
            <a:ext cx="468573" cy="468573"/>
            <a:chOff x="4287250" y="1979400"/>
            <a:chExt cx="711900" cy="711900"/>
          </a:xfrm>
        </p:grpSpPr>
        <p:sp>
          <p:nvSpPr>
            <p:cNvPr id="344" name="Google Shape;344;p45"/>
            <p:cNvSpPr/>
            <p:nvPr/>
          </p:nvSpPr>
          <p:spPr>
            <a:xfrm>
              <a:off x="4287250" y="1979400"/>
              <a:ext cx="711900" cy="711900"/>
            </a:xfrm>
            <a:prstGeom prst="rect">
              <a:avLst/>
            </a:prstGeom>
            <a:solidFill>
              <a:srgbClr val="0E4E7E"/>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45"/>
            <p:cNvSpPr/>
            <p:nvPr/>
          </p:nvSpPr>
          <p:spPr>
            <a:xfrm rot="-5400000">
              <a:off x="4536858" y="2225876"/>
              <a:ext cx="438900" cy="438900"/>
            </a:xfrm>
            <a:prstGeom prst="rtTriangl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45"/>
            <p:cNvSpPr/>
            <p:nvPr/>
          </p:nvSpPr>
          <p:spPr>
            <a:xfrm>
              <a:off x="4839972" y="2527478"/>
              <a:ext cx="82800" cy="82800"/>
            </a:xfrm>
            <a:prstGeom prst="ellipse">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 name="Google Shape;347;p45"/>
          <p:cNvGrpSpPr/>
          <p:nvPr/>
        </p:nvGrpSpPr>
        <p:grpSpPr>
          <a:xfrm>
            <a:off x="7962198" y="2831850"/>
            <a:ext cx="468573" cy="468573"/>
            <a:chOff x="4287250" y="1979400"/>
            <a:chExt cx="711900" cy="711900"/>
          </a:xfrm>
        </p:grpSpPr>
        <p:sp>
          <p:nvSpPr>
            <p:cNvPr id="348" name="Google Shape;348;p45"/>
            <p:cNvSpPr/>
            <p:nvPr/>
          </p:nvSpPr>
          <p:spPr>
            <a:xfrm>
              <a:off x="4287250" y="1979400"/>
              <a:ext cx="711900" cy="711900"/>
            </a:xfrm>
            <a:prstGeom prst="rect">
              <a:avLst/>
            </a:prstGeom>
            <a:solidFill>
              <a:srgbClr val="434343"/>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45"/>
            <p:cNvSpPr/>
            <p:nvPr/>
          </p:nvSpPr>
          <p:spPr>
            <a:xfrm rot="-5400000">
              <a:off x="4536858" y="2225876"/>
              <a:ext cx="438900" cy="438900"/>
            </a:xfrm>
            <a:prstGeom prst="rtTriangl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45"/>
            <p:cNvSpPr/>
            <p:nvPr/>
          </p:nvSpPr>
          <p:spPr>
            <a:xfrm>
              <a:off x="4839972" y="2527478"/>
              <a:ext cx="82800" cy="82800"/>
            </a:xfrm>
            <a:prstGeom prst="ellipse">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1" name="Google Shape;351;p45"/>
          <p:cNvSpPr txBox="1"/>
          <p:nvPr>
            <p:ph type="title"/>
          </p:nvPr>
        </p:nvSpPr>
        <p:spPr>
          <a:xfrm>
            <a:off x="713225" y="546292"/>
            <a:ext cx="7717500" cy="57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most used COLORS </a:t>
            </a:r>
            <a:r>
              <a:rPr lang="en"/>
              <a:t>around</a:t>
            </a:r>
            <a:r>
              <a:rPr lang="en"/>
              <a:t> the world</a:t>
            </a:r>
            <a:endParaRPr/>
          </a:p>
        </p:txBody>
      </p:sp>
      <p:grpSp>
        <p:nvGrpSpPr>
          <p:cNvPr id="352" name="Google Shape;352;p45"/>
          <p:cNvGrpSpPr/>
          <p:nvPr/>
        </p:nvGrpSpPr>
        <p:grpSpPr>
          <a:xfrm>
            <a:off x="713235" y="1704910"/>
            <a:ext cx="4517151" cy="2970817"/>
            <a:chOff x="235800" y="830650"/>
            <a:chExt cx="6978450" cy="4588844"/>
          </a:xfrm>
        </p:grpSpPr>
        <p:sp>
          <p:nvSpPr>
            <p:cNvPr id="353" name="Google Shape;353;p4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4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4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4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4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4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9" name="Google Shape;359;p45"/>
          <p:cNvSpPr/>
          <p:nvPr/>
        </p:nvSpPr>
        <p:spPr>
          <a:xfrm flipH="1">
            <a:off x="1393143" y="2634166"/>
            <a:ext cx="268382" cy="394942"/>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28575">
            <a:solidFill>
              <a:srgbClr val="0E4E7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45"/>
          <p:cNvSpPr/>
          <p:nvPr/>
        </p:nvSpPr>
        <p:spPr>
          <a:xfrm flipH="1">
            <a:off x="1070424" y="2267753"/>
            <a:ext cx="268382" cy="394942"/>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28575">
            <a:solidFill>
              <a:srgbClr val="DA454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45"/>
          <p:cNvSpPr txBox="1"/>
          <p:nvPr>
            <p:ph idx="4294967295" type="subTitle"/>
          </p:nvPr>
        </p:nvSpPr>
        <p:spPr>
          <a:xfrm>
            <a:off x="5451075" y="4000738"/>
            <a:ext cx="2370600" cy="394800"/>
          </a:xfrm>
          <a:prstGeom prst="rect">
            <a:avLst/>
          </a:prstGeom>
        </p:spPr>
        <p:txBody>
          <a:bodyPr anchorCtr="0" anchor="t" bIns="91425" lIns="91425" spcFirstLastPara="1" rIns="91425" wrap="square" tIns="91425">
            <a:noAutofit/>
          </a:bodyPr>
          <a:lstStyle/>
          <a:p>
            <a:pPr indent="0" lvl="0" marL="0" rtl="0" algn="r">
              <a:lnSpc>
                <a:spcPct val="100000"/>
              </a:lnSpc>
              <a:spcBef>
                <a:spcPts val="0"/>
              </a:spcBef>
              <a:spcAft>
                <a:spcPts val="0"/>
              </a:spcAft>
              <a:buNone/>
            </a:pPr>
            <a:r>
              <a:rPr lang="en"/>
              <a:t>It h</a:t>
            </a:r>
            <a:r>
              <a:rPr lang="en"/>
              <a:t>as a beautiful name</a:t>
            </a:r>
            <a:endParaRPr/>
          </a:p>
          <a:p>
            <a:pPr indent="0" lvl="0" marL="0" rtl="0" algn="r">
              <a:lnSpc>
                <a:spcPct val="100000"/>
              </a:lnSpc>
              <a:spcBef>
                <a:spcPts val="1600"/>
              </a:spcBef>
              <a:spcAft>
                <a:spcPts val="1600"/>
              </a:spcAft>
              <a:buNone/>
            </a:pPr>
            <a:r>
              <a:t/>
            </a:r>
            <a:endParaRPr/>
          </a:p>
        </p:txBody>
      </p:sp>
      <p:sp>
        <p:nvSpPr>
          <p:cNvPr id="362" name="Google Shape;362;p45"/>
          <p:cNvSpPr txBox="1"/>
          <p:nvPr>
            <p:ph idx="4294967295" type="title"/>
          </p:nvPr>
        </p:nvSpPr>
        <p:spPr>
          <a:xfrm>
            <a:off x="6097700" y="2656290"/>
            <a:ext cx="1723800" cy="550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sz="2300"/>
              <a:t>black</a:t>
            </a:r>
            <a:endParaRPr sz="2300"/>
          </a:p>
        </p:txBody>
      </p:sp>
      <p:sp>
        <p:nvSpPr>
          <p:cNvPr id="363" name="Google Shape;363;p45"/>
          <p:cNvSpPr txBox="1"/>
          <p:nvPr>
            <p:ph idx="4294967295" type="subTitle"/>
          </p:nvPr>
        </p:nvSpPr>
        <p:spPr>
          <a:xfrm>
            <a:off x="5451075" y="3040163"/>
            <a:ext cx="2370600" cy="394800"/>
          </a:xfrm>
          <a:prstGeom prst="rect">
            <a:avLst/>
          </a:prstGeom>
        </p:spPr>
        <p:txBody>
          <a:bodyPr anchorCtr="0" anchor="t" bIns="91425" lIns="91425" spcFirstLastPara="1" rIns="91425" wrap="square" tIns="91425">
            <a:noAutofit/>
          </a:bodyPr>
          <a:lstStyle/>
          <a:p>
            <a:pPr indent="0" lvl="0" marL="0" rtl="0" algn="r">
              <a:lnSpc>
                <a:spcPct val="100000"/>
              </a:lnSpc>
              <a:spcBef>
                <a:spcPts val="0"/>
              </a:spcBef>
              <a:spcAft>
                <a:spcPts val="1600"/>
              </a:spcAft>
              <a:buNone/>
            </a:pPr>
            <a:r>
              <a:rPr lang="en"/>
              <a:t>It’s the biggest planet</a:t>
            </a:r>
            <a:endParaRPr/>
          </a:p>
        </p:txBody>
      </p:sp>
      <p:sp>
        <p:nvSpPr>
          <p:cNvPr id="364" name="Google Shape;364;p45"/>
          <p:cNvSpPr txBox="1"/>
          <p:nvPr>
            <p:ph idx="4294967295" type="title"/>
          </p:nvPr>
        </p:nvSpPr>
        <p:spPr>
          <a:xfrm>
            <a:off x="6097700" y="1695713"/>
            <a:ext cx="1723800" cy="550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sz="2300"/>
              <a:t>blue</a:t>
            </a:r>
            <a:endParaRPr sz="2300"/>
          </a:p>
        </p:txBody>
      </p:sp>
      <p:sp>
        <p:nvSpPr>
          <p:cNvPr id="365" name="Google Shape;365;p45"/>
          <p:cNvSpPr txBox="1"/>
          <p:nvPr>
            <p:ph idx="4294967295" type="subTitle"/>
          </p:nvPr>
        </p:nvSpPr>
        <p:spPr>
          <a:xfrm>
            <a:off x="5451075" y="2079588"/>
            <a:ext cx="2370600" cy="394800"/>
          </a:xfrm>
          <a:prstGeom prst="rect">
            <a:avLst/>
          </a:prstGeom>
        </p:spPr>
        <p:txBody>
          <a:bodyPr anchorCtr="0" anchor="t" bIns="91425" lIns="91425" spcFirstLastPara="1" rIns="91425" wrap="square" tIns="91425">
            <a:noAutofit/>
          </a:bodyPr>
          <a:lstStyle/>
          <a:p>
            <a:pPr indent="0" lvl="0" marL="0" rtl="0" algn="r">
              <a:lnSpc>
                <a:spcPct val="100000"/>
              </a:lnSpc>
              <a:spcBef>
                <a:spcPts val="0"/>
              </a:spcBef>
              <a:spcAft>
                <a:spcPts val="1600"/>
              </a:spcAft>
              <a:buNone/>
            </a:pPr>
            <a:r>
              <a:rPr lang="en"/>
              <a:t>Mars is a cold place</a:t>
            </a:r>
            <a:endParaRPr/>
          </a:p>
        </p:txBody>
      </p:sp>
      <p:sp>
        <p:nvSpPr>
          <p:cNvPr id="366" name="Google Shape;366;p45"/>
          <p:cNvSpPr txBox="1"/>
          <p:nvPr>
            <p:ph idx="4294967295" type="title"/>
          </p:nvPr>
        </p:nvSpPr>
        <p:spPr>
          <a:xfrm>
            <a:off x="6097700" y="3616867"/>
            <a:ext cx="1723800" cy="550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sz="2300"/>
              <a:t>red</a:t>
            </a:r>
            <a:endParaRPr sz="2300"/>
          </a:p>
        </p:txBody>
      </p:sp>
      <p:sp>
        <p:nvSpPr>
          <p:cNvPr id="367" name="Google Shape;367;p45"/>
          <p:cNvSpPr/>
          <p:nvPr/>
        </p:nvSpPr>
        <p:spPr>
          <a:xfrm flipH="1">
            <a:off x="4393628" y="2432115"/>
            <a:ext cx="268382" cy="394942"/>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45"/>
          <p:cNvSpPr/>
          <p:nvPr/>
        </p:nvSpPr>
        <p:spPr>
          <a:xfrm flipH="1">
            <a:off x="2702393" y="2521753"/>
            <a:ext cx="268382" cy="394942"/>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28575">
            <a:solidFill>
              <a:srgbClr val="0E4E7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45"/>
          <p:cNvSpPr/>
          <p:nvPr/>
        </p:nvSpPr>
        <p:spPr>
          <a:xfrm flipH="1">
            <a:off x="3543457" y="2902524"/>
            <a:ext cx="268382" cy="394942"/>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28575">
            <a:solidFill>
              <a:srgbClr val="DA454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45"/>
          <p:cNvSpPr/>
          <p:nvPr/>
        </p:nvSpPr>
        <p:spPr>
          <a:xfrm flipH="1">
            <a:off x="2073878" y="3453065"/>
            <a:ext cx="268382" cy="394942"/>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1" name="Google Shape;371;p45"/>
          <p:cNvGrpSpPr/>
          <p:nvPr/>
        </p:nvGrpSpPr>
        <p:grpSpPr>
          <a:xfrm>
            <a:off x="7962198" y="3792750"/>
            <a:ext cx="468573" cy="468573"/>
            <a:chOff x="4287250" y="1979400"/>
            <a:chExt cx="711900" cy="711900"/>
          </a:xfrm>
        </p:grpSpPr>
        <p:sp>
          <p:nvSpPr>
            <p:cNvPr id="372" name="Google Shape;372;p45"/>
            <p:cNvSpPr/>
            <p:nvPr/>
          </p:nvSpPr>
          <p:spPr>
            <a:xfrm>
              <a:off x="4287250" y="1979400"/>
              <a:ext cx="711900" cy="711900"/>
            </a:xfrm>
            <a:prstGeom prst="rect">
              <a:avLst/>
            </a:prstGeom>
            <a:solidFill>
              <a:srgbClr val="DA454E"/>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45"/>
            <p:cNvSpPr/>
            <p:nvPr/>
          </p:nvSpPr>
          <p:spPr>
            <a:xfrm rot="-5400000">
              <a:off x="4531432" y="2224067"/>
              <a:ext cx="438900" cy="438900"/>
            </a:xfrm>
            <a:prstGeom prst="rtTriangl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45"/>
            <p:cNvSpPr/>
            <p:nvPr/>
          </p:nvSpPr>
          <p:spPr>
            <a:xfrm>
              <a:off x="4834545" y="2525669"/>
              <a:ext cx="82800" cy="82800"/>
            </a:xfrm>
            <a:prstGeom prst="ellipse">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8" name="Shape 378"/>
        <p:cNvGrpSpPr/>
        <p:nvPr/>
      </p:nvGrpSpPr>
      <p:grpSpPr>
        <a:xfrm>
          <a:off x="0" y="0"/>
          <a:ext cx="0" cy="0"/>
          <a:chOff x="0" y="0"/>
          <a:chExt cx="0" cy="0"/>
        </a:xfrm>
      </p:grpSpPr>
      <p:sp>
        <p:nvSpPr>
          <p:cNvPr id="379" name="Google Shape;379;p46"/>
          <p:cNvSpPr txBox="1"/>
          <p:nvPr>
            <p:ph type="title"/>
          </p:nvPr>
        </p:nvSpPr>
        <p:spPr>
          <a:xfrm>
            <a:off x="4572000" y="2152200"/>
            <a:ext cx="3146400" cy="985200"/>
          </a:xfrm>
          <a:prstGeom prst="rect">
            <a:avLst/>
          </a:prstGeom>
        </p:spPr>
        <p:txBody>
          <a:bodyPr anchorCtr="0" anchor="ctr" bIns="91425" lIns="228600" spcFirstLastPara="1" rIns="91425" wrap="square" tIns="91425">
            <a:noAutofit/>
          </a:bodyPr>
          <a:lstStyle/>
          <a:p>
            <a:pPr indent="0" lvl="0" marL="0" rtl="0" algn="l">
              <a:spcBef>
                <a:spcPts val="0"/>
              </a:spcBef>
              <a:spcAft>
                <a:spcPts val="0"/>
              </a:spcAft>
              <a:buNone/>
            </a:pPr>
            <a:r>
              <a:rPr lang="en"/>
              <a:t>Features</a:t>
            </a:r>
            <a:endParaRPr/>
          </a:p>
        </p:txBody>
      </p:sp>
      <p:sp>
        <p:nvSpPr>
          <p:cNvPr id="380" name="Google Shape;380;p46"/>
          <p:cNvSpPr txBox="1"/>
          <p:nvPr>
            <p:ph idx="2" type="title"/>
          </p:nvPr>
        </p:nvSpPr>
        <p:spPr>
          <a:xfrm>
            <a:off x="4750650" y="904175"/>
            <a:ext cx="2789100" cy="8391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(0,0,2)</a:t>
            </a:r>
            <a:endParaRPr/>
          </a:p>
        </p:txBody>
      </p:sp>
      <p:sp>
        <p:nvSpPr>
          <p:cNvPr id="381" name="Google Shape;381;p46"/>
          <p:cNvSpPr txBox="1"/>
          <p:nvPr>
            <p:ph idx="1" type="subTitle"/>
          </p:nvPr>
        </p:nvSpPr>
        <p:spPr>
          <a:xfrm>
            <a:off x="4572000" y="3993325"/>
            <a:ext cx="3146400" cy="741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5" name="Shape 385"/>
        <p:cNvGrpSpPr/>
        <p:nvPr/>
      </p:nvGrpSpPr>
      <p:grpSpPr>
        <a:xfrm>
          <a:off x="0" y="0"/>
          <a:ext cx="0" cy="0"/>
          <a:chOff x="0" y="0"/>
          <a:chExt cx="0" cy="0"/>
        </a:xfrm>
      </p:grpSpPr>
      <p:sp>
        <p:nvSpPr>
          <p:cNvPr id="386" name="Google Shape;386;p47"/>
          <p:cNvSpPr txBox="1"/>
          <p:nvPr>
            <p:ph idx="6" type="title"/>
          </p:nvPr>
        </p:nvSpPr>
        <p:spPr>
          <a:xfrm>
            <a:off x="713225" y="546292"/>
            <a:ext cx="7717500" cy="57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Main Features</a:t>
            </a:r>
            <a:endParaRPr/>
          </a:p>
        </p:txBody>
      </p:sp>
      <p:sp>
        <p:nvSpPr>
          <p:cNvPr id="387" name="Google Shape;387;p47"/>
          <p:cNvSpPr txBox="1"/>
          <p:nvPr>
            <p:ph type="title"/>
          </p:nvPr>
        </p:nvSpPr>
        <p:spPr>
          <a:xfrm>
            <a:off x="852700" y="1686635"/>
            <a:ext cx="23208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ENERGY</a:t>
            </a:r>
            <a:endParaRPr/>
          </a:p>
        </p:txBody>
      </p:sp>
      <p:sp>
        <p:nvSpPr>
          <p:cNvPr id="388" name="Google Shape;388;p47"/>
          <p:cNvSpPr txBox="1"/>
          <p:nvPr>
            <p:ph idx="1" type="subTitle"/>
          </p:nvPr>
        </p:nvSpPr>
        <p:spPr>
          <a:xfrm>
            <a:off x="852700" y="4130079"/>
            <a:ext cx="2320800" cy="56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389" name="Google Shape;389;p47"/>
          <p:cNvSpPr txBox="1"/>
          <p:nvPr>
            <p:ph idx="2" type="title"/>
          </p:nvPr>
        </p:nvSpPr>
        <p:spPr>
          <a:xfrm>
            <a:off x="3411595" y="1686635"/>
            <a:ext cx="23208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PROFESSIONALISM</a:t>
            </a:r>
            <a:endParaRPr/>
          </a:p>
        </p:txBody>
      </p:sp>
      <p:sp>
        <p:nvSpPr>
          <p:cNvPr id="390" name="Google Shape;390;p47"/>
          <p:cNvSpPr txBox="1"/>
          <p:nvPr>
            <p:ph idx="3" type="subTitle"/>
          </p:nvPr>
        </p:nvSpPr>
        <p:spPr>
          <a:xfrm>
            <a:off x="3411595" y="4130079"/>
            <a:ext cx="2320800" cy="56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Jupiter is </a:t>
            </a:r>
            <a:r>
              <a:rPr lang="en"/>
              <a:t>a gas giant and </a:t>
            </a:r>
            <a:r>
              <a:rPr lang="en"/>
              <a:t>the biggest planet </a:t>
            </a:r>
            <a:endParaRPr/>
          </a:p>
        </p:txBody>
      </p:sp>
      <p:sp>
        <p:nvSpPr>
          <p:cNvPr id="391" name="Google Shape;391;p47"/>
          <p:cNvSpPr txBox="1"/>
          <p:nvPr>
            <p:ph idx="4" type="title"/>
          </p:nvPr>
        </p:nvSpPr>
        <p:spPr>
          <a:xfrm>
            <a:off x="5970501" y="1686635"/>
            <a:ext cx="23208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joy</a:t>
            </a:r>
            <a:endParaRPr/>
          </a:p>
        </p:txBody>
      </p:sp>
      <p:sp>
        <p:nvSpPr>
          <p:cNvPr id="392" name="Google Shape;392;p47"/>
          <p:cNvSpPr txBox="1"/>
          <p:nvPr>
            <p:ph idx="5" type="subTitle"/>
          </p:nvPr>
        </p:nvSpPr>
        <p:spPr>
          <a:xfrm>
            <a:off x="5970500" y="4130079"/>
            <a:ext cx="2320800" cy="56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composed of hydrogen and helium</a:t>
            </a:r>
            <a:endParaRPr/>
          </a:p>
        </p:txBody>
      </p:sp>
      <p:pic>
        <p:nvPicPr>
          <p:cNvPr id="393" name="Google Shape;393;p47"/>
          <p:cNvPicPr preferRelativeResize="0"/>
          <p:nvPr/>
        </p:nvPicPr>
        <p:blipFill rotWithShape="1">
          <a:blip r:embed="rId3">
            <a:alphaModFix/>
          </a:blip>
          <a:srcRect b="9853" l="27414" r="27414" t="9845"/>
          <a:stretch/>
        </p:blipFill>
        <p:spPr>
          <a:xfrm>
            <a:off x="1129937" y="2226975"/>
            <a:ext cx="1766347" cy="1766351"/>
          </a:xfrm>
          <a:prstGeom prst="rect">
            <a:avLst/>
          </a:prstGeom>
          <a:noFill/>
          <a:ln>
            <a:noFill/>
          </a:ln>
        </p:spPr>
      </p:pic>
      <p:pic>
        <p:nvPicPr>
          <p:cNvPr id="394" name="Google Shape;394;p47"/>
          <p:cNvPicPr preferRelativeResize="0"/>
          <p:nvPr/>
        </p:nvPicPr>
        <p:blipFill rotWithShape="1">
          <a:blip r:embed="rId4">
            <a:alphaModFix/>
          </a:blip>
          <a:srcRect b="0" l="7869" r="35881" t="0"/>
          <a:stretch/>
        </p:blipFill>
        <p:spPr>
          <a:xfrm>
            <a:off x="3691089" y="2226975"/>
            <a:ext cx="1766347" cy="1766351"/>
          </a:xfrm>
          <a:prstGeom prst="rect">
            <a:avLst/>
          </a:prstGeom>
          <a:noFill/>
          <a:ln>
            <a:noFill/>
          </a:ln>
        </p:spPr>
      </p:pic>
      <p:pic>
        <p:nvPicPr>
          <p:cNvPr id="395" name="Google Shape;395;p47"/>
          <p:cNvPicPr preferRelativeResize="0"/>
          <p:nvPr/>
        </p:nvPicPr>
        <p:blipFill rotWithShape="1">
          <a:blip r:embed="rId5">
            <a:alphaModFix/>
          </a:blip>
          <a:srcRect b="0" l="21875" r="21875" t="0"/>
          <a:stretch/>
        </p:blipFill>
        <p:spPr>
          <a:xfrm>
            <a:off x="6252240" y="2226975"/>
            <a:ext cx="1766347" cy="1766351"/>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9" name="Shape 399"/>
        <p:cNvGrpSpPr/>
        <p:nvPr/>
      </p:nvGrpSpPr>
      <p:grpSpPr>
        <a:xfrm>
          <a:off x="0" y="0"/>
          <a:ext cx="0" cy="0"/>
          <a:chOff x="0" y="0"/>
          <a:chExt cx="0" cy="0"/>
        </a:xfrm>
      </p:grpSpPr>
      <p:sp>
        <p:nvSpPr>
          <p:cNvPr id="400" name="Google Shape;400;p48"/>
          <p:cNvSpPr txBox="1"/>
          <p:nvPr>
            <p:ph type="title"/>
          </p:nvPr>
        </p:nvSpPr>
        <p:spPr>
          <a:xfrm>
            <a:off x="713225" y="3095225"/>
            <a:ext cx="4196700" cy="57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AN imperishable message</a:t>
            </a:r>
            <a:endParaRPr/>
          </a:p>
        </p:txBody>
      </p:sp>
      <p:sp>
        <p:nvSpPr>
          <p:cNvPr id="401" name="Google Shape;401;p48"/>
          <p:cNvSpPr txBox="1"/>
          <p:nvPr>
            <p:ph idx="1" type="subTitle"/>
          </p:nvPr>
        </p:nvSpPr>
        <p:spPr>
          <a:xfrm>
            <a:off x="619125" y="3916475"/>
            <a:ext cx="4290900" cy="810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a:t>A picture always reinforces the concept. In fact, it reveals</a:t>
            </a:r>
            <a:r>
              <a:rPr lang="en"/>
              <a:t> large amounts of data, so remember, use an image instead of a long text</a:t>
            </a:r>
            <a:endParaRPr/>
          </a:p>
        </p:txBody>
      </p:sp>
      <p:pic>
        <p:nvPicPr>
          <p:cNvPr id="402" name="Google Shape;402;p48"/>
          <p:cNvPicPr preferRelativeResize="0"/>
          <p:nvPr/>
        </p:nvPicPr>
        <p:blipFill rotWithShape="1">
          <a:blip r:embed="rId3">
            <a:alphaModFix/>
          </a:blip>
          <a:srcRect b="22814" l="8124" r="8116" t="35232"/>
          <a:stretch/>
        </p:blipFill>
        <p:spPr>
          <a:xfrm>
            <a:off x="0" y="-4579"/>
            <a:ext cx="9144000" cy="2576324"/>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6" name="Shape 406"/>
        <p:cNvGrpSpPr/>
        <p:nvPr/>
      </p:nvGrpSpPr>
      <p:grpSpPr>
        <a:xfrm>
          <a:off x="0" y="0"/>
          <a:ext cx="0" cy="0"/>
          <a:chOff x="0" y="0"/>
          <a:chExt cx="0" cy="0"/>
        </a:xfrm>
      </p:grpSpPr>
      <p:pic>
        <p:nvPicPr>
          <p:cNvPr id="407" name="Google Shape;407;p49"/>
          <p:cNvPicPr preferRelativeResize="0"/>
          <p:nvPr/>
        </p:nvPicPr>
        <p:blipFill rotWithShape="1">
          <a:blip r:embed="rId3">
            <a:alphaModFix/>
          </a:blip>
          <a:srcRect b="0" l="14937" r="14930" t="0"/>
          <a:stretch/>
        </p:blipFill>
        <p:spPr>
          <a:xfrm>
            <a:off x="4952550" y="1477550"/>
            <a:ext cx="3464549" cy="2778751"/>
          </a:xfrm>
          <a:prstGeom prst="rect">
            <a:avLst/>
          </a:prstGeom>
          <a:noFill/>
          <a:ln>
            <a:noFill/>
          </a:ln>
        </p:spPr>
      </p:pic>
      <p:sp>
        <p:nvSpPr>
          <p:cNvPr id="408" name="Google Shape;408;p49"/>
          <p:cNvSpPr txBox="1"/>
          <p:nvPr>
            <p:ph idx="6" type="title"/>
          </p:nvPr>
        </p:nvSpPr>
        <p:spPr>
          <a:xfrm>
            <a:off x="713225" y="546292"/>
            <a:ext cx="7717500" cy="57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 power of The “</a:t>
            </a:r>
            <a:r>
              <a:rPr lang="en"/>
              <a:t>illuminating”</a:t>
            </a:r>
            <a:r>
              <a:rPr lang="en"/>
              <a:t> color</a:t>
            </a:r>
            <a:endParaRPr/>
          </a:p>
        </p:txBody>
      </p:sp>
      <p:sp>
        <p:nvSpPr>
          <p:cNvPr id="409" name="Google Shape;409;p49"/>
          <p:cNvSpPr txBox="1"/>
          <p:nvPr>
            <p:ph idx="5" type="subTitle"/>
          </p:nvPr>
        </p:nvSpPr>
        <p:spPr>
          <a:xfrm>
            <a:off x="713225" y="3729476"/>
            <a:ext cx="4420200" cy="38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a:p>
            <a:pPr indent="0" lvl="0" marL="0" rtl="0" algn="l">
              <a:spcBef>
                <a:spcPts val="0"/>
              </a:spcBef>
              <a:spcAft>
                <a:spcPts val="0"/>
              </a:spcAft>
              <a:buNone/>
            </a:pPr>
            <a:r>
              <a:t/>
            </a:r>
            <a:endParaRPr/>
          </a:p>
        </p:txBody>
      </p:sp>
      <p:sp>
        <p:nvSpPr>
          <p:cNvPr id="410" name="Google Shape;410;p49"/>
          <p:cNvSpPr txBox="1"/>
          <p:nvPr>
            <p:ph type="title"/>
          </p:nvPr>
        </p:nvSpPr>
        <p:spPr>
          <a:xfrm>
            <a:off x="713225" y="2461227"/>
            <a:ext cx="4420200" cy="550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energy</a:t>
            </a:r>
            <a:endParaRPr/>
          </a:p>
        </p:txBody>
      </p:sp>
      <p:sp>
        <p:nvSpPr>
          <p:cNvPr id="411" name="Google Shape;411;p49"/>
          <p:cNvSpPr txBox="1"/>
          <p:nvPr>
            <p:ph idx="1" type="subTitle"/>
          </p:nvPr>
        </p:nvSpPr>
        <p:spPr>
          <a:xfrm>
            <a:off x="713225" y="2845103"/>
            <a:ext cx="4420200" cy="38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 the biggest planet in the Solar System</a:t>
            </a:r>
            <a:endParaRPr/>
          </a:p>
        </p:txBody>
      </p:sp>
      <p:sp>
        <p:nvSpPr>
          <p:cNvPr id="412" name="Google Shape;412;p49"/>
          <p:cNvSpPr txBox="1"/>
          <p:nvPr>
            <p:ph idx="2" type="title"/>
          </p:nvPr>
        </p:nvSpPr>
        <p:spPr>
          <a:xfrm>
            <a:off x="713225" y="1576850"/>
            <a:ext cx="4420200" cy="550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activity</a:t>
            </a:r>
            <a:endParaRPr/>
          </a:p>
        </p:txBody>
      </p:sp>
      <p:sp>
        <p:nvSpPr>
          <p:cNvPr id="413" name="Google Shape;413;p49"/>
          <p:cNvSpPr txBox="1"/>
          <p:nvPr>
            <p:ph idx="3" type="subTitle"/>
          </p:nvPr>
        </p:nvSpPr>
        <p:spPr>
          <a:xfrm>
            <a:off x="713225" y="1960729"/>
            <a:ext cx="4420200" cy="38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 cold place</a:t>
            </a:r>
            <a:endParaRPr/>
          </a:p>
        </p:txBody>
      </p:sp>
      <p:sp>
        <p:nvSpPr>
          <p:cNvPr id="414" name="Google Shape;414;p49"/>
          <p:cNvSpPr txBox="1"/>
          <p:nvPr>
            <p:ph idx="4" type="title"/>
          </p:nvPr>
        </p:nvSpPr>
        <p:spPr>
          <a:xfrm>
            <a:off x="713225" y="3345604"/>
            <a:ext cx="4420200" cy="550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movement</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8" name="Shape 418"/>
        <p:cNvGrpSpPr/>
        <p:nvPr/>
      </p:nvGrpSpPr>
      <p:grpSpPr>
        <a:xfrm>
          <a:off x="0" y="0"/>
          <a:ext cx="0" cy="0"/>
          <a:chOff x="0" y="0"/>
          <a:chExt cx="0" cy="0"/>
        </a:xfrm>
      </p:grpSpPr>
      <p:sp>
        <p:nvSpPr>
          <p:cNvPr id="419" name="Google Shape;419;p50"/>
          <p:cNvSpPr txBox="1"/>
          <p:nvPr>
            <p:ph type="title"/>
          </p:nvPr>
        </p:nvSpPr>
        <p:spPr>
          <a:xfrm>
            <a:off x="713225" y="546292"/>
            <a:ext cx="7717500" cy="57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Comparative graph about color</a:t>
            </a:r>
            <a:endParaRPr/>
          </a:p>
        </p:txBody>
      </p:sp>
      <p:sp>
        <p:nvSpPr>
          <p:cNvPr id="420" name="Google Shape;420;p50"/>
          <p:cNvSpPr txBox="1"/>
          <p:nvPr>
            <p:ph idx="4294967295" type="body"/>
          </p:nvPr>
        </p:nvSpPr>
        <p:spPr>
          <a:xfrm>
            <a:off x="713225" y="4035875"/>
            <a:ext cx="3699000" cy="488700"/>
          </a:xfrm>
          <a:prstGeom prst="rect">
            <a:avLst/>
          </a:prstGeom>
          <a:noFill/>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200">
                <a:solidFill>
                  <a:schemeClr val="dk1"/>
                </a:solidFill>
              </a:rPr>
              <a:t>To modify this graph, click on the link, change the data and paste the new graph here</a:t>
            </a:r>
            <a:endParaRPr sz="1200">
              <a:solidFill>
                <a:schemeClr val="dk1"/>
              </a:solidFill>
            </a:endParaRPr>
          </a:p>
        </p:txBody>
      </p:sp>
      <p:sp>
        <p:nvSpPr>
          <p:cNvPr id="421" name="Google Shape;421;p50"/>
          <p:cNvSpPr txBox="1"/>
          <p:nvPr>
            <p:ph idx="4294967295" type="title"/>
          </p:nvPr>
        </p:nvSpPr>
        <p:spPr>
          <a:xfrm>
            <a:off x="4919975" y="4070075"/>
            <a:ext cx="1501500" cy="42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300"/>
              <a:t>2021’s COLOR</a:t>
            </a:r>
            <a:endParaRPr sz="2300"/>
          </a:p>
        </p:txBody>
      </p:sp>
      <p:sp>
        <p:nvSpPr>
          <p:cNvPr id="422" name="Google Shape;422;p50"/>
          <p:cNvSpPr txBox="1"/>
          <p:nvPr>
            <p:ph idx="4294967295" type="title"/>
          </p:nvPr>
        </p:nvSpPr>
        <p:spPr>
          <a:xfrm>
            <a:off x="6929225" y="4070075"/>
            <a:ext cx="1501500" cy="42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300">
                <a:solidFill>
                  <a:schemeClr val="dk1"/>
                </a:solidFill>
              </a:rPr>
              <a:t>Other colors</a:t>
            </a:r>
            <a:endParaRPr sz="2300">
              <a:solidFill>
                <a:schemeClr val="dk1"/>
              </a:solidFill>
            </a:endParaRPr>
          </a:p>
        </p:txBody>
      </p:sp>
      <p:sp>
        <p:nvSpPr>
          <p:cNvPr id="423" name="Google Shape;423;p50"/>
          <p:cNvSpPr/>
          <p:nvPr/>
        </p:nvSpPr>
        <p:spPr>
          <a:xfrm>
            <a:off x="4568875" y="4125125"/>
            <a:ext cx="310200" cy="3102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50"/>
          <p:cNvSpPr/>
          <p:nvPr/>
        </p:nvSpPr>
        <p:spPr>
          <a:xfrm>
            <a:off x="6578125" y="4125125"/>
            <a:ext cx="310200" cy="310200"/>
          </a:xfrm>
          <a:prstGeom prst="rect">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25" name="Google Shape;425;p50" title="Points scored">
            <a:hlinkClick r:id="rId3"/>
          </p:cNvPr>
          <p:cNvPicPr preferRelativeResize="0"/>
          <p:nvPr/>
        </p:nvPicPr>
        <p:blipFill>
          <a:blip r:embed="rId4">
            <a:alphaModFix/>
          </a:blip>
          <a:stretch>
            <a:fillRect/>
          </a:stretch>
        </p:blipFill>
        <p:spPr>
          <a:xfrm>
            <a:off x="713225" y="1505403"/>
            <a:ext cx="7717500" cy="2353831"/>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9" name="Shape 429"/>
        <p:cNvGrpSpPr/>
        <p:nvPr/>
      </p:nvGrpSpPr>
      <p:grpSpPr>
        <a:xfrm>
          <a:off x="0" y="0"/>
          <a:ext cx="0" cy="0"/>
          <a:chOff x="0" y="0"/>
          <a:chExt cx="0" cy="0"/>
        </a:xfrm>
      </p:grpSpPr>
      <p:sp>
        <p:nvSpPr>
          <p:cNvPr id="430" name="Google Shape;430;p51"/>
          <p:cNvSpPr txBox="1"/>
          <p:nvPr>
            <p:ph type="title"/>
          </p:nvPr>
        </p:nvSpPr>
        <p:spPr>
          <a:xfrm>
            <a:off x="2799100" y="814175"/>
            <a:ext cx="3547500" cy="3515400"/>
          </a:xfrm>
          <a:prstGeom prst="rect">
            <a:avLst/>
          </a:prstGeom>
        </p:spPr>
        <p:txBody>
          <a:bodyPr anchorCtr="0" anchor="ctr" bIns="91425" lIns="182875" spcFirstLastPara="1" rIns="182875" wrap="square" tIns="228600">
            <a:noAutofit/>
          </a:bodyPr>
          <a:lstStyle/>
          <a:p>
            <a:pPr indent="0" lvl="0" marL="0" rtl="0" algn="ctr">
              <a:spcBef>
                <a:spcPts val="0"/>
              </a:spcBef>
              <a:spcAft>
                <a:spcPts val="0"/>
              </a:spcAft>
              <a:buNone/>
            </a:pPr>
            <a:r>
              <a:rPr lang="en"/>
              <a:t>LIGHT &amp; SHADOW</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4" name="Shape 434"/>
        <p:cNvGrpSpPr/>
        <p:nvPr/>
      </p:nvGrpSpPr>
      <p:grpSpPr>
        <a:xfrm>
          <a:off x="0" y="0"/>
          <a:ext cx="0" cy="0"/>
          <a:chOff x="0" y="0"/>
          <a:chExt cx="0" cy="0"/>
        </a:xfrm>
      </p:grpSpPr>
      <p:sp>
        <p:nvSpPr>
          <p:cNvPr id="435" name="Google Shape;435;p52"/>
          <p:cNvSpPr txBox="1"/>
          <p:nvPr>
            <p:ph type="title"/>
          </p:nvPr>
        </p:nvSpPr>
        <p:spPr>
          <a:xfrm>
            <a:off x="713225" y="546292"/>
            <a:ext cx="7717500" cy="57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This Is A Calendar For Your Plans</a:t>
            </a:r>
            <a:endParaRPr/>
          </a:p>
        </p:txBody>
      </p:sp>
      <p:sp>
        <p:nvSpPr>
          <p:cNvPr id="436" name="Google Shape;436;p52"/>
          <p:cNvSpPr txBox="1"/>
          <p:nvPr/>
        </p:nvSpPr>
        <p:spPr>
          <a:xfrm>
            <a:off x="3651085" y="1744100"/>
            <a:ext cx="587400" cy="321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Bebas Neue"/>
                <a:ea typeface="Bebas Neue"/>
                <a:cs typeface="Bebas Neue"/>
                <a:sym typeface="Bebas Neue"/>
              </a:rPr>
              <a:t>Sun</a:t>
            </a:r>
            <a:endParaRPr sz="1800">
              <a:solidFill>
                <a:schemeClr val="dk1"/>
              </a:solidFill>
              <a:latin typeface="Bebas Neue"/>
              <a:ea typeface="Bebas Neue"/>
              <a:cs typeface="Bebas Neue"/>
              <a:sym typeface="Bebas Neue"/>
            </a:endParaRPr>
          </a:p>
        </p:txBody>
      </p:sp>
      <p:sp>
        <p:nvSpPr>
          <p:cNvPr id="437" name="Google Shape;437;p52"/>
          <p:cNvSpPr txBox="1"/>
          <p:nvPr/>
        </p:nvSpPr>
        <p:spPr>
          <a:xfrm>
            <a:off x="4349750" y="1744100"/>
            <a:ext cx="587400" cy="321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Bebas Neue"/>
                <a:ea typeface="Bebas Neue"/>
                <a:cs typeface="Bebas Neue"/>
                <a:sym typeface="Bebas Neue"/>
              </a:rPr>
              <a:t>Mon</a:t>
            </a:r>
            <a:endParaRPr sz="1800">
              <a:solidFill>
                <a:schemeClr val="dk1"/>
              </a:solidFill>
              <a:latin typeface="Bebas Neue"/>
              <a:ea typeface="Bebas Neue"/>
              <a:cs typeface="Bebas Neue"/>
              <a:sym typeface="Bebas Neue"/>
            </a:endParaRPr>
          </a:p>
        </p:txBody>
      </p:sp>
      <p:sp>
        <p:nvSpPr>
          <p:cNvPr id="438" name="Google Shape;438;p52"/>
          <p:cNvSpPr txBox="1"/>
          <p:nvPr/>
        </p:nvSpPr>
        <p:spPr>
          <a:xfrm>
            <a:off x="5047906" y="1744100"/>
            <a:ext cx="587400" cy="321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Bebas Neue"/>
                <a:ea typeface="Bebas Neue"/>
                <a:cs typeface="Bebas Neue"/>
                <a:sym typeface="Bebas Neue"/>
              </a:rPr>
              <a:t>Tue</a:t>
            </a:r>
            <a:endParaRPr sz="1800">
              <a:solidFill>
                <a:schemeClr val="dk1"/>
              </a:solidFill>
              <a:latin typeface="Bebas Neue"/>
              <a:ea typeface="Bebas Neue"/>
              <a:cs typeface="Bebas Neue"/>
              <a:sym typeface="Bebas Neue"/>
            </a:endParaRPr>
          </a:p>
        </p:txBody>
      </p:sp>
      <p:sp>
        <p:nvSpPr>
          <p:cNvPr id="439" name="Google Shape;439;p52"/>
          <p:cNvSpPr txBox="1"/>
          <p:nvPr/>
        </p:nvSpPr>
        <p:spPr>
          <a:xfrm>
            <a:off x="5721070" y="1744100"/>
            <a:ext cx="624900" cy="321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Bebas Neue"/>
                <a:ea typeface="Bebas Neue"/>
                <a:cs typeface="Bebas Neue"/>
                <a:sym typeface="Bebas Neue"/>
              </a:rPr>
              <a:t>Wed</a:t>
            </a:r>
            <a:endParaRPr sz="1800">
              <a:solidFill>
                <a:schemeClr val="dk1"/>
              </a:solidFill>
              <a:latin typeface="Bebas Neue"/>
              <a:ea typeface="Bebas Neue"/>
              <a:cs typeface="Bebas Neue"/>
              <a:sym typeface="Bebas Neue"/>
            </a:endParaRPr>
          </a:p>
        </p:txBody>
      </p:sp>
      <p:sp>
        <p:nvSpPr>
          <p:cNvPr id="440" name="Google Shape;440;p52"/>
          <p:cNvSpPr txBox="1"/>
          <p:nvPr/>
        </p:nvSpPr>
        <p:spPr>
          <a:xfrm>
            <a:off x="6440463" y="1744100"/>
            <a:ext cx="587400" cy="321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Bebas Neue"/>
                <a:ea typeface="Bebas Neue"/>
                <a:cs typeface="Bebas Neue"/>
                <a:sym typeface="Bebas Neue"/>
              </a:rPr>
              <a:t>Thu</a:t>
            </a:r>
            <a:endParaRPr sz="1800">
              <a:solidFill>
                <a:schemeClr val="dk1"/>
              </a:solidFill>
              <a:latin typeface="Bebas Neue"/>
              <a:ea typeface="Bebas Neue"/>
              <a:cs typeface="Bebas Neue"/>
              <a:sym typeface="Bebas Neue"/>
            </a:endParaRPr>
          </a:p>
        </p:txBody>
      </p:sp>
      <p:sp>
        <p:nvSpPr>
          <p:cNvPr id="441" name="Google Shape;441;p52"/>
          <p:cNvSpPr txBox="1"/>
          <p:nvPr/>
        </p:nvSpPr>
        <p:spPr>
          <a:xfrm>
            <a:off x="7138877" y="1744100"/>
            <a:ext cx="587400" cy="321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Bebas Neue"/>
                <a:ea typeface="Bebas Neue"/>
                <a:cs typeface="Bebas Neue"/>
                <a:sym typeface="Bebas Neue"/>
              </a:rPr>
              <a:t>Fri</a:t>
            </a:r>
            <a:endParaRPr sz="1800">
              <a:solidFill>
                <a:schemeClr val="dk1"/>
              </a:solidFill>
              <a:latin typeface="Bebas Neue"/>
              <a:ea typeface="Bebas Neue"/>
              <a:cs typeface="Bebas Neue"/>
              <a:sym typeface="Bebas Neue"/>
            </a:endParaRPr>
          </a:p>
        </p:txBody>
      </p:sp>
      <p:sp>
        <p:nvSpPr>
          <p:cNvPr id="442" name="Google Shape;442;p52"/>
          <p:cNvSpPr txBox="1"/>
          <p:nvPr/>
        </p:nvSpPr>
        <p:spPr>
          <a:xfrm>
            <a:off x="7836390" y="1744100"/>
            <a:ext cx="587400" cy="321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Bebas Neue"/>
                <a:ea typeface="Bebas Neue"/>
                <a:cs typeface="Bebas Neue"/>
                <a:sym typeface="Bebas Neue"/>
              </a:rPr>
              <a:t>Sat</a:t>
            </a:r>
            <a:endParaRPr sz="1800">
              <a:solidFill>
                <a:schemeClr val="dk1"/>
              </a:solidFill>
              <a:latin typeface="Bebas Neue"/>
              <a:ea typeface="Bebas Neue"/>
              <a:cs typeface="Bebas Neue"/>
              <a:sym typeface="Bebas Neue"/>
            </a:endParaRPr>
          </a:p>
        </p:txBody>
      </p:sp>
      <p:sp>
        <p:nvSpPr>
          <p:cNvPr id="443" name="Google Shape;443;p52"/>
          <p:cNvSpPr/>
          <p:nvPr/>
        </p:nvSpPr>
        <p:spPr>
          <a:xfrm>
            <a:off x="5048409" y="2113968"/>
            <a:ext cx="587400" cy="442200"/>
          </a:xfrm>
          <a:prstGeom prst="roundRect">
            <a:avLst>
              <a:gd fmla="val 0" name="adj"/>
            </a:avLst>
          </a:prstGeom>
          <a:solidFill>
            <a:schemeClr val="accent1"/>
          </a:solidFill>
          <a:ln>
            <a:noFill/>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0</a:t>
            </a:r>
            <a:r>
              <a:rPr lang="en">
                <a:solidFill>
                  <a:schemeClr val="dk1"/>
                </a:solidFill>
                <a:latin typeface="Inconsolata"/>
                <a:ea typeface="Inconsolata"/>
                <a:cs typeface="Inconsolata"/>
                <a:sym typeface="Inconsolata"/>
              </a:rPr>
              <a:t>1</a:t>
            </a:r>
            <a:endParaRPr>
              <a:solidFill>
                <a:schemeClr val="dk1"/>
              </a:solidFill>
              <a:latin typeface="Inconsolata"/>
              <a:ea typeface="Inconsolata"/>
              <a:cs typeface="Inconsolata"/>
              <a:sym typeface="Inconsolata"/>
            </a:endParaRPr>
          </a:p>
        </p:txBody>
      </p:sp>
      <p:sp>
        <p:nvSpPr>
          <p:cNvPr id="444" name="Google Shape;444;p52"/>
          <p:cNvSpPr/>
          <p:nvPr/>
        </p:nvSpPr>
        <p:spPr>
          <a:xfrm>
            <a:off x="5048409" y="2624784"/>
            <a:ext cx="587400" cy="442200"/>
          </a:xfrm>
          <a:prstGeom prst="roundRect">
            <a:avLst>
              <a:gd fmla="val 0" name="adj"/>
            </a:avLst>
          </a:prstGeom>
          <a:solidFill>
            <a:schemeClr val="accent1"/>
          </a:solidFill>
          <a:ln>
            <a:noFill/>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0</a:t>
            </a:r>
            <a:r>
              <a:rPr lang="en">
                <a:solidFill>
                  <a:schemeClr val="dk1"/>
                </a:solidFill>
                <a:latin typeface="Inconsolata"/>
                <a:ea typeface="Inconsolata"/>
                <a:cs typeface="Inconsolata"/>
                <a:sym typeface="Inconsolata"/>
              </a:rPr>
              <a:t>8</a:t>
            </a:r>
            <a:endParaRPr>
              <a:solidFill>
                <a:schemeClr val="dk1"/>
              </a:solidFill>
              <a:latin typeface="Inconsolata"/>
              <a:ea typeface="Inconsolata"/>
              <a:cs typeface="Inconsolata"/>
              <a:sym typeface="Inconsolata"/>
            </a:endParaRPr>
          </a:p>
        </p:txBody>
      </p:sp>
      <p:sp>
        <p:nvSpPr>
          <p:cNvPr id="445" name="Google Shape;445;p52"/>
          <p:cNvSpPr/>
          <p:nvPr/>
        </p:nvSpPr>
        <p:spPr>
          <a:xfrm>
            <a:off x="5048409" y="3135601"/>
            <a:ext cx="587400" cy="442200"/>
          </a:xfrm>
          <a:prstGeom prst="roundRect">
            <a:avLst>
              <a:gd fmla="val 0" name="adj"/>
            </a:avLst>
          </a:prstGeom>
          <a:solidFill>
            <a:schemeClr val="accent1"/>
          </a:solidFill>
          <a:ln>
            <a:noFill/>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15</a:t>
            </a:r>
            <a:endParaRPr>
              <a:solidFill>
                <a:schemeClr val="dk1"/>
              </a:solidFill>
              <a:latin typeface="Inconsolata"/>
              <a:ea typeface="Inconsolata"/>
              <a:cs typeface="Inconsolata"/>
              <a:sym typeface="Inconsolata"/>
            </a:endParaRPr>
          </a:p>
        </p:txBody>
      </p:sp>
      <p:sp>
        <p:nvSpPr>
          <p:cNvPr id="446" name="Google Shape;446;p52"/>
          <p:cNvSpPr/>
          <p:nvPr/>
        </p:nvSpPr>
        <p:spPr>
          <a:xfrm>
            <a:off x="5048409" y="3646417"/>
            <a:ext cx="587400" cy="442200"/>
          </a:xfrm>
          <a:prstGeom prst="roundRect">
            <a:avLst>
              <a:gd fmla="val 0" name="adj"/>
            </a:avLst>
          </a:prstGeom>
          <a:solidFill>
            <a:schemeClr val="accent2"/>
          </a:solidFill>
          <a:ln cap="flat" cmpd="sng" w="38100">
            <a:solidFill>
              <a:schemeClr val="accent1"/>
            </a:solidFill>
            <a:prstDash val="solid"/>
            <a:round/>
            <a:headEnd len="sm" w="sm" type="none"/>
            <a:tailEnd len="sm" w="sm" type="none"/>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22</a:t>
            </a:r>
            <a:endParaRPr>
              <a:solidFill>
                <a:schemeClr val="dk1"/>
              </a:solidFill>
              <a:latin typeface="Inconsolata"/>
              <a:ea typeface="Inconsolata"/>
              <a:cs typeface="Inconsolata"/>
              <a:sym typeface="Inconsolata"/>
            </a:endParaRPr>
          </a:p>
        </p:txBody>
      </p:sp>
      <p:sp>
        <p:nvSpPr>
          <p:cNvPr id="447" name="Google Shape;447;p52"/>
          <p:cNvSpPr/>
          <p:nvPr/>
        </p:nvSpPr>
        <p:spPr>
          <a:xfrm>
            <a:off x="5048409" y="4157234"/>
            <a:ext cx="587400" cy="442200"/>
          </a:xfrm>
          <a:prstGeom prst="roundRect">
            <a:avLst>
              <a:gd fmla="val 0" name="adj"/>
            </a:avLst>
          </a:prstGeom>
          <a:solidFill>
            <a:schemeClr val="accent1"/>
          </a:solidFill>
          <a:ln>
            <a:noFill/>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29</a:t>
            </a:r>
            <a:endParaRPr>
              <a:solidFill>
                <a:schemeClr val="dk1"/>
              </a:solidFill>
              <a:latin typeface="Inconsolata"/>
              <a:ea typeface="Inconsolata"/>
              <a:cs typeface="Inconsolata"/>
              <a:sym typeface="Inconsolata"/>
            </a:endParaRPr>
          </a:p>
        </p:txBody>
      </p:sp>
      <p:sp>
        <p:nvSpPr>
          <p:cNvPr id="448" name="Google Shape;448;p52"/>
          <p:cNvSpPr/>
          <p:nvPr/>
        </p:nvSpPr>
        <p:spPr>
          <a:xfrm>
            <a:off x="4349730" y="2113968"/>
            <a:ext cx="587400" cy="442200"/>
          </a:xfrm>
          <a:prstGeom prst="roundRect">
            <a:avLst>
              <a:gd fmla="val 0" name="adj"/>
            </a:avLst>
          </a:prstGeom>
          <a:solidFill>
            <a:schemeClr val="accent2"/>
          </a:solidFill>
          <a:ln>
            <a:noFill/>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31</a:t>
            </a:r>
            <a:endParaRPr>
              <a:solidFill>
                <a:schemeClr val="dk1"/>
              </a:solidFill>
              <a:latin typeface="Inconsolata"/>
              <a:ea typeface="Inconsolata"/>
              <a:cs typeface="Inconsolata"/>
              <a:sym typeface="Inconsolata"/>
            </a:endParaRPr>
          </a:p>
        </p:txBody>
      </p:sp>
      <p:sp>
        <p:nvSpPr>
          <p:cNvPr id="449" name="Google Shape;449;p52"/>
          <p:cNvSpPr/>
          <p:nvPr/>
        </p:nvSpPr>
        <p:spPr>
          <a:xfrm>
            <a:off x="4349730" y="2624784"/>
            <a:ext cx="587400" cy="442200"/>
          </a:xfrm>
          <a:prstGeom prst="roundRect">
            <a:avLst>
              <a:gd fmla="val 0" name="adj"/>
            </a:avLst>
          </a:prstGeom>
          <a:solidFill>
            <a:schemeClr val="accent2"/>
          </a:solidFill>
          <a:ln cap="flat" cmpd="sng" w="38100">
            <a:solidFill>
              <a:schemeClr val="accent1"/>
            </a:solidFill>
            <a:prstDash val="solid"/>
            <a:round/>
            <a:headEnd len="sm" w="sm" type="none"/>
            <a:tailEnd len="sm" w="sm" type="none"/>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0</a:t>
            </a:r>
            <a:r>
              <a:rPr lang="en">
                <a:solidFill>
                  <a:schemeClr val="dk1"/>
                </a:solidFill>
                <a:latin typeface="Inconsolata"/>
                <a:ea typeface="Inconsolata"/>
                <a:cs typeface="Inconsolata"/>
                <a:sym typeface="Inconsolata"/>
              </a:rPr>
              <a:t>7</a:t>
            </a:r>
            <a:endParaRPr>
              <a:solidFill>
                <a:schemeClr val="dk1"/>
              </a:solidFill>
              <a:latin typeface="Inconsolata"/>
              <a:ea typeface="Inconsolata"/>
              <a:cs typeface="Inconsolata"/>
              <a:sym typeface="Inconsolata"/>
            </a:endParaRPr>
          </a:p>
        </p:txBody>
      </p:sp>
      <p:sp>
        <p:nvSpPr>
          <p:cNvPr id="450" name="Google Shape;450;p52"/>
          <p:cNvSpPr/>
          <p:nvPr/>
        </p:nvSpPr>
        <p:spPr>
          <a:xfrm>
            <a:off x="4349730" y="3135601"/>
            <a:ext cx="587400" cy="442200"/>
          </a:xfrm>
          <a:prstGeom prst="roundRect">
            <a:avLst>
              <a:gd fmla="val 0" name="adj"/>
            </a:avLst>
          </a:prstGeom>
          <a:solidFill>
            <a:schemeClr val="accent1"/>
          </a:solidFill>
          <a:ln>
            <a:noFill/>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14</a:t>
            </a:r>
            <a:endParaRPr>
              <a:solidFill>
                <a:schemeClr val="dk1"/>
              </a:solidFill>
              <a:latin typeface="Inconsolata"/>
              <a:ea typeface="Inconsolata"/>
              <a:cs typeface="Inconsolata"/>
              <a:sym typeface="Inconsolata"/>
            </a:endParaRPr>
          </a:p>
        </p:txBody>
      </p:sp>
      <p:sp>
        <p:nvSpPr>
          <p:cNvPr id="451" name="Google Shape;451;p52"/>
          <p:cNvSpPr/>
          <p:nvPr/>
        </p:nvSpPr>
        <p:spPr>
          <a:xfrm>
            <a:off x="4349730" y="3646417"/>
            <a:ext cx="587400" cy="442200"/>
          </a:xfrm>
          <a:prstGeom prst="roundRect">
            <a:avLst>
              <a:gd fmla="val 0" name="adj"/>
            </a:avLst>
          </a:prstGeom>
          <a:solidFill>
            <a:schemeClr val="accent1"/>
          </a:solidFill>
          <a:ln>
            <a:noFill/>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21</a:t>
            </a:r>
            <a:endParaRPr>
              <a:solidFill>
                <a:schemeClr val="dk1"/>
              </a:solidFill>
              <a:latin typeface="Inconsolata"/>
              <a:ea typeface="Inconsolata"/>
              <a:cs typeface="Inconsolata"/>
              <a:sym typeface="Inconsolata"/>
            </a:endParaRPr>
          </a:p>
        </p:txBody>
      </p:sp>
      <p:sp>
        <p:nvSpPr>
          <p:cNvPr id="452" name="Google Shape;452;p52"/>
          <p:cNvSpPr/>
          <p:nvPr/>
        </p:nvSpPr>
        <p:spPr>
          <a:xfrm>
            <a:off x="4349730" y="4157234"/>
            <a:ext cx="587400" cy="442200"/>
          </a:xfrm>
          <a:prstGeom prst="roundRect">
            <a:avLst>
              <a:gd fmla="val 0" name="adj"/>
            </a:avLst>
          </a:prstGeom>
          <a:solidFill>
            <a:schemeClr val="accent1"/>
          </a:solidFill>
          <a:ln>
            <a:noFill/>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28</a:t>
            </a:r>
            <a:endParaRPr>
              <a:solidFill>
                <a:schemeClr val="dk1"/>
              </a:solidFill>
              <a:latin typeface="Inconsolata"/>
              <a:ea typeface="Inconsolata"/>
              <a:cs typeface="Inconsolata"/>
              <a:sym typeface="Inconsolata"/>
            </a:endParaRPr>
          </a:p>
        </p:txBody>
      </p:sp>
      <p:sp>
        <p:nvSpPr>
          <p:cNvPr id="453" name="Google Shape;453;p52"/>
          <p:cNvSpPr/>
          <p:nvPr/>
        </p:nvSpPr>
        <p:spPr>
          <a:xfrm>
            <a:off x="3651050" y="2113968"/>
            <a:ext cx="587400" cy="442200"/>
          </a:xfrm>
          <a:prstGeom prst="roundRect">
            <a:avLst>
              <a:gd fmla="val 0" name="adj"/>
            </a:avLst>
          </a:prstGeom>
          <a:solidFill>
            <a:schemeClr val="accent2"/>
          </a:solidFill>
          <a:ln>
            <a:noFill/>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30</a:t>
            </a:r>
            <a:endParaRPr>
              <a:solidFill>
                <a:schemeClr val="dk1"/>
              </a:solidFill>
              <a:latin typeface="Inconsolata"/>
              <a:ea typeface="Inconsolata"/>
              <a:cs typeface="Inconsolata"/>
              <a:sym typeface="Inconsolata"/>
            </a:endParaRPr>
          </a:p>
        </p:txBody>
      </p:sp>
      <p:sp>
        <p:nvSpPr>
          <p:cNvPr id="454" name="Google Shape;454;p52"/>
          <p:cNvSpPr/>
          <p:nvPr/>
        </p:nvSpPr>
        <p:spPr>
          <a:xfrm>
            <a:off x="3651050" y="2624784"/>
            <a:ext cx="587400" cy="442200"/>
          </a:xfrm>
          <a:prstGeom prst="roundRect">
            <a:avLst>
              <a:gd fmla="val 0" name="adj"/>
            </a:avLst>
          </a:prstGeom>
          <a:solidFill>
            <a:schemeClr val="accent2"/>
          </a:solidFill>
          <a:ln cap="flat" cmpd="sng" w="38100">
            <a:solidFill>
              <a:schemeClr val="accent1"/>
            </a:solidFill>
            <a:prstDash val="solid"/>
            <a:round/>
            <a:headEnd len="sm" w="sm" type="none"/>
            <a:tailEnd len="sm" w="sm" type="none"/>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0</a:t>
            </a:r>
            <a:r>
              <a:rPr lang="en">
                <a:solidFill>
                  <a:schemeClr val="dk1"/>
                </a:solidFill>
                <a:latin typeface="Inconsolata"/>
                <a:ea typeface="Inconsolata"/>
                <a:cs typeface="Inconsolata"/>
                <a:sym typeface="Inconsolata"/>
              </a:rPr>
              <a:t>6</a:t>
            </a:r>
            <a:endParaRPr>
              <a:solidFill>
                <a:schemeClr val="dk1"/>
              </a:solidFill>
              <a:latin typeface="Inconsolata"/>
              <a:ea typeface="Inconsolata"/>
              <a:cs typeface="Inconsolata"/>
              <a:sym typeface="Inconsolata"/>
            </a:endParaRPr>
          </a:p>
        </p:txBody>
      </p:sp>
      <p:sp>
        <p:nvSpPr>
          <p:cNvPr id="455" name="Google Shape;455;p52"/>
          <p:cNvSpPr/>
          <p:nvPr/>
        </p:nvSpPr>
        <p:spPr>
          <a:xfrm>
            <a:off x="3651050" y="3135601"/>
            <a:ext cx="587400" cy="442200"/>
          </a:xfrm>
          <a:prstGeom prst="roundRect">
            <a:avLst>
              <a:gd fmla="val 0" name="adj"/>
            </a:avLst>
          </a:prstGeom>
          <a:solidFill>
            <a:schemeClr val="accent2"/>
          </a:solidFill>
          <a:ln cap="flat" cmpd="sng" w="38100">
            <a:solidFill>
              <a:schemeClr val="accent1"/>
            </a:solidFill>
            <a:prstDash val="solid"/>
            <a:round/>
            <a:headEnd len="sm" w="sm" type="none"/>
            <a:tailEnd len="sm" w="sm" type="none"/>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13</a:t>
            </a:r>
            <a:endParaRPr>
              <a:solidFill>
                <a:schemeClr val="dk1"/>
              </a:solidFill>
              <a:latin typeface="Inconsolata"/>
              <a:ea typeface="Inconsolata"/>
              <a:cs typeface="Inconsolata"/>
              <a:sym typeface="Inconsolata"/>
            </a:endParaRPr>
          </a:p>
        </p:txBody>
      </p:sp>
      <p:sp>
        <p:nvSpPr>
          <p:cNvPr id="456" name="Google Shape;456;p52"/>
          <p:cNvSpPr/>
          <p:nvPr/>
        </p:nvSpPr>
        <p:spPr>
          <a:xfrm>
            <a:off x="3651050" y="3646417"/>
            <a:ext cx="587400" cy="442200"/>
          </a:xfrm>
          <a:prstGeom prst="roundRect">
            <a:avLst>
              <a:gd fmla="val 0" name="adj"/>
            </a:avLst>
          </a:prstGeom>
          <a:solidFill>
            <a:schemeClr val="accent2"/>
          </a:solidFill>
          <a:ln cap="flat" cmpd="sng" w="38100">
            <a:solidFill>
              <a:schemeClr val="accent1"/>
            </a:solidFill>
            <a:prstDash val="solid"/>
            <a:round/>
            <a:headEnd len="sm" w="sm" type="none"/>
            <a:tailEnd len="sm" w="sm" type="none"/>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20</a:t>
            </a:r>
            <a:endParaRPr>
              <a:solidFill>
                <a:schemeClr val="dk1"/>
              </a:solidFill>
              <a:latin typeface="Inconsolata"/>
              <a:ea typeface="Inconsolata"/>
              <a:cs typeface="Inconsolata"/>
              <a:sym typeface="Inconsolata"/>
            </a:endParaRPr>
          </a:p>
        </p:txBody>
      </p:sp>
      <p:sp>
        <p:nvSpPr>
          <p:cNvPr id="457" name="Google Shape;457;p52"/>
          <p:cNvSpPr/>
          <p:nvPr/>
        </p:nvSpPr>
        <p:spPr>
          <a:xfrm>
            <a:off x="3651050" y="4157234"/>
            <a:ext cx="587400" cy="442200"/>
          </a:xfrm>
          <a:prstGeom prst="roundRect">
            <a:avLst>
              <a:gd fmla="val 0" name="adj"/>
            </a:avLst>
          </a:prstGeom>
          <a:solidFill>
            <a:schemeClr val="accent2"/>
          </a:solidFill>
          <a:ln cap="flat" cmpd="sng" w="38100">
            <a:solidFill>
              <a:schemeClr val="accent1"/>
            </a:solidFill>
            <a:prstDash val="solid"/>
            <a:round/>
            <a:headEnd len="sm" w="sm" type="none"/>
            <a:tailEnd len="sm" w="sm" type="none"/>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27</a:t>
            </a:r>
            <a:endParaRPr>
              <a:solidFill>
                <a:schemeClr val="dk1"/>
              </a:solidFill>
              <a:latin typeface="Inconsolata"/>
              <a:ea typeface="Inconsolata"/>
              <a:cs typeface="Inconsolata"/>
              <a:sym typeface="Inconsolata"/>
            </a:endParaRPr>
          </a:p>
        </p:txBody>
      </p:sp>
      <p:sp>
        <p:nvSpPr>
          <p:cNvPr id="458" name="Google Shape;458;p52"/>
          <p:cNvSpPr/>
          <p:nvPr/>
        </p:nvSpPr>
        <p:spPr>
          <a:xfrm>
            <a:off x="5747089" y="2113968"/>
            <a:ext cx="587400" cy="442200"/>
          </a:xfrm>
          <a:prstGeom prst="roundRect">
            <a:avLst>
              <a:gd fmla="val 0" name="adj"/>
            </a:avLst>
          </a:prstGeom>
          <a:solidFill>
            <a:schemeClr val="accent2"/>
          </a:solidFill>
          <a:ln cap="flat" cmpd="sng" w="38100">
            <a:solidFill>
              <a:schemeClr val="accent1"/>
            </a:solidFill>
            <a:prstDash val="solid"/>
            <a:round/>
            <a:headEnd len="sm" w="sm" type="none"/>
            <a:tailEnd len="sm" w="sm" type="none"/>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0</a:t>
            </a:r>
            <a:r>
              <a:rPr lang="en">
                <a:solidFill>
                  <a:schemeClr val="dk1"/>
                </a:solidFill>
                <a:latin typeface="Inconsolata"/>
                <a:ea typeface="Inconsolata"/>
                <a:cs typeface="Inconsolata"/>
                <a:sym typeface="Inconsolata"/>
              </a:rPr>
              <a:t>2</a:t>
            </a:r>
            <a:endParaRPr>
              <a:solidFill>
                <a:schemeClr val="dk1"/>
              </a:solidFill>
              <a:latin typeface="Inconsolata"/>
              <a:ea typeface="Inconsolata"/>
              <a:cs typeface="Inconsolata"/>
              <a:sym typeface="Inconsolata"/>
            </a:endParaRPr>
          </a:p>
        </p:txBody>
      </p:sp>
      <p:sp>
        <p:nvSpPr>
          <p:cNvPr id="459" name="Google Shape;459;p52"/>
          <p:cNvSpPr/>
          <p:nvPr/>
        </p:nvSpPr>
        <p:spPr>
          <a:xfrm>
            <a:off x="5747089" y="2624784"/>
            <a:ext cx="587400" cy="442200"/>
          </a:xfrm>
          <a:prstGeom prst="roundRect">
            <a:avLst>
              <a:gd fmla="val 0" name="adj"/>
            </a:avLst>
          </a:prstGeom>
          <a:solidFill>
            <a:schemeClr val="accent1"/>
          </a:solidFill>
          <a:ln>
            <a:noFill/>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0</a:t>
            </a:r>
            <a:r>
              <a:rPr lang="en">
                <a:solidFill>
                  <a:schemeClr val="dk1"/>
                </a:solidFill>
                <a:latin typeface="Inconsolata"/>
                <a:ea typeface="Inconsolata"/>
                <a:cs typeface="Inconsolata"/>
                <a:sym typeface="Inconsolata"/>
              </a:rPr>
              <a:t>9</a:t>
            </a:r>
            <a:endParaRPr>
              <a:solidFill>
                <a:schemeClr val="dk1"/>
              </a:solidFill>
              <a:latin typeface="Inconsolata"/>
              <a:ea typeface="Inconsolata"/>
              <a:cs typeface="Inconsolata"/>
              <a:sym typeface="Inconsolata"/>
            </a:endParaRPr>
          </a:p>
        </p:txBody>
      </p:sp>
      <p:sp>
        <p:nvSpPr>
          <p:cNvPr id="460" name="Google Shape;460;p52"/>
          <p:cNvSpPr/>
          <p:nvPr/>
        </p:nvSpPr>
        <p:spPr>
          <a:xfrm>
            <a:off x="5747089" y="3135601"/>
            <a:ext cx="587400" cy="442200"/>
          </a:xfrm>
          <a:prstGeom prst="roundRect">
            <a:avLst>
              <a:gd fmla="val 0" name="adj"/>
            </a:avLst>
          </a:prstGeom>
          <a:solidFill>
            <a:schemeClr val="accent1"/>
          </a:solidFill>
          <a:ln>
            <a:noFill/>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16</a:t>
            </a:r>
            <a:endParaRPr>
              <a:solidFill>
                <a:schemeClr val="dk1"/>
              </a:solidFill>
              <a:latin typeface="Inconsolata"/>
              <a:ea typeface="Inconsolata"/>
              <a:cs typeface="Inconsolata"/>
              <a:sym typeface="Inconsolata"/>
            </a:endParaRPr>
          </a:p>
        </p:txBody>
      </p:sp>
      <p:sp>
        <p:nvSpPr>
          <p:cNvPr id="461" name="Google Shape;461;p52"/>
          <p:cNvSpPr/>
          <p:nvPr/>
        </p:nvSpPr>
        <p:spPr>
          <a:xfrm>
            <a:off x="5747089" y="3646417"/>
            <a:ext cx="587400" cy="442200"/>
          </a:xfrm>
          <a:prstGeom prst="roundRect">
            <a:avLst>
              <a:gd fmla="val 0" name="adj"/>
            </a:avLst>
          </a:prstGeom>
          <a:solidFill>
            <a:schemeClr val="accent1"/>
          </a:solidFill>
          <a:ln>
            <a:noFill/>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23</a:t>
            </a:r>
            <a:endParaRPr>
              <a:solidFill>
                <a:schemeClr val="dk1"/>
              </a:solidFill>
              <a:latin typeface="Inconsolata"/>
              <a:ea typeface="Inconsolata"/>
              <a:cs typeface="Inconsolata"/>
              <a:sym typeface="Inconsolata"/>
            </a:endParaRPr>
          </a:p>
        </p:txBody>
      </p:sp>
      <p:sp>
        <p:nvSpPr>
          <p:cNvPr id="462" name="Google Shape;462;p52"/>
          <p:cNvSpPr/>
          <p:nvPr/>
        </p:nvSpPr>
        <p:spPr>
          <a:xfrm>
            <a:off x="5747089" y="4157234"/>
            <a:ext cx="587400" cy="442200"/>
          </a:xfrm>
          <a:prstGeom prst="roundRect">
            <a:avLst>
              <a:gd fmla="val 0" name="adj"/>
            </a:avLst>
          </a:prstGeom>
          <a:solidFill>
            <a:schemeClr val="accent2"/>
          </a:solidFill>
          <a:ln cap="flat" cmpd="sng" w="38100">
            <a:solidFill>
              <a:schemeClr val="accent1"/>
            </a:solidFill>
            <a:prstDash val="solid"/>
            <a:round/>
            <a:headEnd len="sm" w="sm" type="none"/>
            <a:tailEnd len="sm" w="sm" type="none"/>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30</a:t>
            </a:r>
            <a:endParaRPr>
              <a:solidFill>
                <a:schemeClr val="dk1"/>
              </a:solidFill>
              <a:latin typeface="Inconsolata"/>
              <a:ea typeface="Inconsolata"/>
              <a:cs typeface="Inconsolata"/>
              <a:sym typeface="Inconsolata"/>
            </a:endParaRPr>
          </a:p>
        </p:txBody>
      </p:sp>
      <p:sp>
        <p:nvSpPr>
          <p:cNvPr id="463" name="Google Shape;463;p52"/>
          <p:cNvSpPr/>
          <p:nvPr/>
        </p:nvSpPr>
        <p:spPr>
          <a:xfrm>
            <a:off x="6445769" y="2113968"/>
            <a:ext cx="587400" cy="442200"/>
          </a:xfrm>
          <a:prstGeom prst="roundRect">
            <a:avLst>
              <a:gd fmla="val 0" name="adj"/>
            </a:avLst>
          </a:prstGeom>
          <a:solidFill>
            <a:schemeClr val="accent1"/>
          </a:solidFill>
          <a:ln>
            <a:noFill/>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0</a:t>
            </a:r>
            <a:r>
              <a:rPr lang="en">
                <a:solidFill>
                  <a:schemeClr val="dk1"/>
                </a:solidFill>
                <a:latin typeface="Inconsolata"/>
                <a:ea typeface="Inconsolata"/>
                <a:cs typeface="Inconsolata"/>
                <a:sym typeface="Inconsolata"/>
              </a:rPr>
              <a:t>3</a:t>
            </a:r>
            <a:endParaRPr>
              <a:solidFill>
                <a:schemeClr val="dk1"/>
              </a:solidFill>
              <a:latin typeface="Inconsolata"/>
              <a:ea typeface="Inconsolata"/>
              <a:cs typeface="Inconsolata"/>
              <a:sym typeface="Inconsolata"/>
            </a:endParaRPr>
          </a:p>
        </p:txBody>
      </p:sp>
      <p:sp>
        <p:nvSpPr>
          <p:cNvPr id="464" name="Google Shape;464;p52"/>
          <p:cNvSpPr/>
          <p:nvPr/>
        </p:nvSpPr>
        <p:spPr>
          <a:xfrm>
            <a:off x="6445769" y="2624784"/>
            <a:ext cx="587400" cy="442200"/>
          </a:xfrm>
          <a:prstGeom prst="roundRect">
            <a:avLst>
              <a:gd fmla="val 0" name="adj"/>
            </a:avLst>
          </a:prstGeom>
          <a:solidFill>
            <a:schemeClr val="accent1"/>
          </a:solidFill>
          <a:ln>
            <a:noFill/>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10</a:t>
            </a:r>
            <a:endParaRPr>
              <a:solidFill>
                <a:schemeClr val="dk1"/>
              </a:solidFill>
              <a:latin typeface="Inconsolata"/>
              <a:ea typeface="Inconsolata"/>
              <a:cs typeface="Inconsolata"/>
              <a:sym typeface="Inconsolata"/>
            </a:endParaRPr>
          </a:p>
        </p:txBody>
      </p:sp>
      <p:sp>
        <p:nvSpPr>
          <p:cNvPr id="465" name="Google Shape;465;p52"/>
          <p:cNvSpPr/>
          <p:nvPr/>
        </p:nvSpPr>
        <p:spPr>
          <a:xfrm>
            <a:off x="6445769" y="3135601"/>
            <a:ext cx="587400" cy="442200"/>
          </a:xfrm>
          <a:prstGeom prst="roundRect">
            <a:avLst>
              <a:gd fmla="val 0" name="adj"/>
            </a:avLst>
          </a:prstGeom>
          <a:solidFill>
            <a:schemeClr val="accent2"/>
          </a:solidFill>
          <a:ln cap="flat" cmpd="sng" w="38100">
            <a:solidFill>
              <a:schemeClr val="accent1"/>
            </a:solidFill>
            <a:prstDash val="solid"/>
            <a:round/>
            <a:headEnd len="sm" w="sm" type="none"/>
            <a:tailEnd len="sm" w="sm" type="none"/>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17</a:t>
            </a:r>
            <a:endParaRPr>
              <a:solidFill>
                <a:schemeClr val="dk1"/>
              </a:solidFill>
              <a:latin typeface="Inconsolata"/>
              <a:ea typeface="Inconsolata"/>
              <a:cs typeface="Inconsolata"/>
              <a:sym typeface="Inconsolata"/>
            </a:endParaRPr>
          </a:p>
        </p:txBody>
      </p:sp>
      <p:sp>
        <p:nvSpPr>
          <p:cNvPr id="466" name="Google Shape;466;p52"/>
          <p:cNvSpPr/>
          <p:nvPr/>
        </p:nvSpPr>
        <p:spPr>
          <a:xfrm>
            <a:off x="6445769" y="3646417"/>
            <a:ext cx="587400" cy="442200"/>
          </a:xfrm>
          <a:prstGeom prst="roundRect">
            <a:avLst>
              <a:gd fmla="val 0" name="adj"/>
            </a:avLst>
          </a:prstGeom>
          <a:solidFill>
            <a:schemeClr val="accent1"/>
          </a:solidFill>
          <a:ln>
            <a:noFill/>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24</a:t>
            </a:r>
            <a:endParaRPr>
              <a:solidFill>
                <a:schemeClr val="dk1"/>
              </a:solidFill>
              <a:latin typeface="Inconsolata"/>
              <a:ea typeface="Inconsolata"/>
              <a:cs typeface="Inconsolata"/>
              <a:sym typeface="Inconsolata"/>
            </a:endParaRPr>
          </a:p>
        </p:txBody>
      </p:sp>
      <p:sp>
        <p:nvSpPr>
          <p:cNvPr id="467" name="Google Shape;467;p52"/>
          <p:cNvSpPr/>
          <p:nvPr/>
        </p:nvSpPr>
        <p:spPr>
          <a:xfrm>
            <a:off x="6445769" y="4157234"/>
            <a:ext cx="587400" cy="442200"/>
          </a:xfrm>
          <a:prstGeom prst="roundRect">
            <a:avLst>
              <a:gd fmla="val 0" name="adj"/>
            </a:avLst>
          </a:prstGeom>
          <a:solidFill>
            <a:schemeClr val="accent2"/>
          </a:solidFill>
          <a:ln>
            <a:noFill/>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0</a:t>
            </a:r>
            <a:r>
              <a:rPr lang="en">
                <a:solidFill>
                  <a:schemeClr val="dk1"/>
                </a:solidFill>
                <a:latin typeface="Inconsolata"/>
                <a:ea typeface="Inconsolata"/>
                <a:cs typeface="Inconsolata"/>
                <a:sym typeface="Inconsolata"/>
              </a:rPr>
              <a:t>1</a:t>
            </a:r>
            <a:endParaRPr>
              <a:solidFill>
                <a:schemeClr val="dk1"/>
              </a:solidFill>
              <a:latin typeface="Inconsolata"/>
              <a:ea typeface="Inconsolata"/>
              <a:cs typeface="Inconsolata"/>
              <a:sym typeface="Inconsolata"/>
            </a:endParaRPr>
          </a:p>
        </p:txBody>
      </p:sp>
      <p:sp>
        <p:nvSpPr>
          <p:cNvPr id="468" name="Google Shape;468;p52"/>
          <p:cNvSpPr/>
          <p:nvPr/>
        </p:nvSpPr>
        <p:spPr>
          <a:xfrm>
            <a:off x="7144449" y="2113968"/>
            <a:ext cx="587400" cy="442200"/>
          </a:xfrm>
          <a:prstGeom prst="roundRect">
            <a:avLst>
              <a:gd fmla="val 0" name="adj"/>
            </a:avLst>
          </a:prstGeom>
          <a:solidFill>
            <a:schemeClr val="accent1"/>
          </a:solidFill>
          <a:ln>
            <a:noFill/>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0</a:t>
            </a:r>
            <a:r>
              <a:rPr lang="en">
                <a:solidFill>
                  <a:schemeClr val="dk1"/>
                </a:solidFill>
                <a:latin typeface="Inconsolata"/>
                <a:ea typeface="Inconsolata"/>
                <a:cs typeface="Inconsolata"/>
                <a:sym typeface="Inconsolata"/>
              </a:rPr>
              <a:t>4</a:t>
            </a:r>
            <a:endParaRPr>
              <a:solidFill>
                <a:schemeClr val="dk1"/>
              </a:solidFill>
              <a:latin typeface="Inconsolata"/>
              <a:ea typeface="Inconsolata"/>
              <a:cs typeface="Inconsolata"/>
              <a:sym typeface="Inconsolata"/>
            </a:endParaRPr>
          </a:p>
        </p:txBody>
      </p:sp>
      <p:sp>
        <p:nvSpPr>
          <p:cNvPr id="469" name="Google Shape;469;p52"/>
          <p:cNvSpPr/>
          <p:nvPr/>
        </p:nvSpPr>
        <p:spPr>
          <a:xfrm>
            <a:off x="7144449" y="2624784"/>
            <a:ext cx="587400" cy="442200"/>
          </a:xfrm>
          <a:prstGeom prst="roundRect">
            <a:avLst>
              <a:gd fmla="val 0" name="adj"/>
            </a:avLst>
          </a:prstGeom>
          <a:solidFill>
            <a:schemeClr val="accent2"/>
          </a:solidFill>
          <a:ln cap="flat" cmpd="sng" w="38100">
            <a:solidFill>
              <a:schemeClr val="accent1"/>
            </a:solidFill>
            <a:prstDash val="solid"/>
            <a:round/>
            <a:headEnd len="sm" w="sm" type="none"/>
            <a:tailEnd len="sm" w="sm" type="none"/>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11</a:t>
            </a:r>
            <a:endParaRPr>
              <a:solidFill>
                <a:schemeClr val="dk1"/>
              </a:solidFill>
              <a:latin typeface="Inconsolata"/>
              <a:ea typeface="Inconsolata"/>
              <a:cs typeface="Inconsolata"/>
              <a:sym typeface="Inconsolata"/>
            </a:endParaRPr>
          </a:p>
        </p:txBody>
      </p:sp>
      <p:sp>
        <p:nvSpPr>
          <p:cNvPr id="470" name="Google Shape;470;p52"/>
          <p:cNvSpPr/>
          <p:nvPr/>
        </p:nvSpPr>
        <p:spPr>
          <a:xfrm>
            <a:off x="7144449" y="3135601"/>
            <a:ext cx="587400" cy="442200"/>
          </a:xfrm>
          <a:prstGeom prst="roundRect">
            <a:avLst>
              <a:gd fmla="val 0" name="adj"/>
            </a:avLst>
          </a:prstGeom>
          <a:solidFill>
            <a:schemeClr val="accent1"/>
          </a:solidFill>
          <a:ln>
            <a:noFill/>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18</a:t>
            </a:r>
            <a:endParaRPr>
              <a:solidFill>
                <a:schemeClr val="dk1"/>
              </a:solidFill>
              <a:latin typeface="Inconsolata"/>
              <a:ea typeface="Inconsolata"/>
              <a:cs typeface="Inconsolata"/>
              <a:sym typeface="Inconsolata"/>
            </a:endParaRPr>
          </a:p>
        </p:txBody>
      </p:sp>
      <p:sp>
        <p:nvSpPr>
          <p:cNvPr id="471" name="Google Shape;471;p52"/>
          <p:cNvSpPr/>
          <p:nvPr/>
        </p:nvSpPr>
        <p:spPr>
          <a:xfrm>
            <a:off x="7144449" y="3646417"/>
            <a:ext cx="587400" cy="442200"/>
          </a:xfrm>
          <a:prstGeom prst="roundRect">
            <a:avLst>
              <a:gd fmla="val 0" name="adj"/>
            </a:avLst>
          </a:prstGeom>
          <a:solidFill>
            <a:schemeClr val="accent2"/>
          </a:solidFill>
          <a:ln cap="flat" cmpd="sng" w="38100">
            <a:solidFill>
              <a:schemeClr val="accent1"/>
            </a:solidFill>
            <a:prstDash val="solid"/>
            <a:round/>
            <a:headEnd len="sm" w="sm" type="none"/>
            <a:tailEnd len="sm" w="sm" type="none"/>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25</a:t>
            </a:r>
            <a:endParaRPr>
              <a:solidFill>
                <a:schemeClr val="dk1"/>
              </a:solidFill>
              <a:latin typeface="Inconsolata"/>
              <a:ea typeface="Inconsolata"/>
              <a:cs typeface="Inconsolata"/>
              <a:sym typeface="Inconsolata"/>
            </a:endParaRPr>
          </a:p>
        </p:txBody>
      </p:sp>
      <p:sp>
        <p:nvSpPr>
          <p:cNvPr id="472" name="Google Shape;472;p52"/>
          <p:cNvSpPr/>
          <p:nvPr/>
        </p:nvSpPr>
        <p:spPr>
          <a:xfrm>
            <a:off x="7144449" y="4157234"/>
            <a:ext cx="587400" cy="442200"/>
          </a:xfrm>
          <a:prstGeom prst="roundRect">
            <a:avLst>
              <a:gd fmla="val 0" name="adj"/>
            </a:avLst>
          </a:prstGeom>
          <a:solidFill>
            <a:schemeClr val="accent2"/>
          </a:solidFill>
          <a:ln>
            <a:noFill/>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0</a:t>
            </a:r>
            <a:r>
              <a:rPr lang="en">
                <a:solidFill>
                  <a:schemeClr val="dk1"/>
                </a:solidFill>
                <a:latin typeface="Inconsolata"/>
                <a:ea typeface="Inconsolata"/>
                <a:cs typeface="Inconsolata"/>
                <a:sym typeface="Inconsolata"/>
              </a:rPr>
              <a:t>2</a:t>
            </a:r>
            <a:endParaRPr>
              <a:solidFill>
                <a:schemeClr val="dk1"/>
              </a:solidFill>
              <a:latin typeface="Inconsolata"/>
              <a:ea typeface="Inconsolata"/>
              <a:cs typeface="Inconsolata"/>
              <a:sym typeface="Inconsolata"/>
            </a:endParaRPr>
          </a:p>
        </p:txBody>
      </p:sp>
      <p:sp>
        <p:nvSpPr>
          <p:cNvPr id="473" name="Google Shape;473;p52"/>
          <p:cNvSpPr/>
          <p:nvPr/>
        </p:nvSpPr>
        <p:spPr>
          <a:xfrm>
            <a:off x="7843128" y="2113968"/>
            <a:ext cx="587400" cy="442200"/>
          </a:xfrm>
          <a:prstGeom prst="roundRect">
            <a:avLst>
              <a:gd fmla="val 0" name="adj"/>
            </a:avLst>
          </a:prstGeom>
          <a:solidFill>
            <a:schemeClr val="accent2"/>
          </a:solidFill>
          <a:ln cap="flat" cmpd="sng" w="38100">
            <a:solidFill>
              <a:schemeClr val="accent1"/>
            </a:solidFill>
            <a:prstDash val="solid"/>
            <a:round/>
            <a:headEnd len="sm" w="sm" type="none"/>
            <a:tailEnd len="sm" w="sm" type="none"/>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0</a:t>
            </a:r>
            <a:r>
              <a:rPr lang="en">
                <a:solidFill>
                  <a:schemeClr val="dk1"/>
                </a:solidFill>
                <a:latin typeface="Inconsolata"/>
                <a:ea typeface="Inconsolata"/>
                <a:cs typeface="Inconsolata"/>
                <a:sym typeface="Inconsolata"/>
              </a:rPr>
              <a:t>5</a:t>
            </a:r>
            <a:endParaRPr>
              <a:solidFill>
                <a:schemeClr val="dk1"/>
              </a:solidFill>
              <a:latin typeface="Inconsolata"/>
              <a:ea typeface="Inconsolata"/>
              <a:cs typeface="Inconsolata"/>
              <a:sym typeface="Inconsolata"/>
            </a:endParaRPr>
          </a:p>
        </p:txBody>
      </p:sp>
      <p:sp>
        <p:nvSpPr>
          <p:cNvPr id="474" name="Google Shape;474;p52"/>
          <p:cNvSpPr/>
          <p:nvPr/>
        </p:nvSpPr>
        <p:spPr>
          <a:xfrm>
            <a:off x="7843128" y="2624784"/>
            <a:ext cx="587400" cy="442200"/>
          </a:xfrm>
          <a:prstGeom prst="roundRect">
            <a:avLst>
              <a:gd fmla="val 0" name="adj"/>
            </a:avLst>
          </a:prstGeom>
          <a:solidFill>
            <a:schemeClr val="accent2"/>
          </a:solidFill>
          <a:ln cap="flat" cmpd="sng" w="38100">
            <a:solidFill>
              <a:schemeClr val="accent1"/>
            </a:solidFill>
            <a:prstDash val="solid"/>
            <a:round/>
            <a:headEnd len="sm" w="sm" type="none"/>
            <a:tailEnd len="sm" w="sm" type="none"/>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12</a:t>
            </a:r>
            <a:endParaRPr>
              <a:solidFill>
                <a:schemeClr val="dk1"/>
              </a:solidFill>
              <a:latin typeface="Inconsolata"/>
              <a:ea typeface="Inconsolata"/>
              <a:cs typeface="Inconsolata"/>
              <a:sym typeface="Inconsolata"/>
            </a:endParaRPr>
          </a:p>
        </p:txBody>
      </p:sp>
      <p:sp>
        <p:nvSpPr>
          <p:cNvPr id="475" name="Google Shape;475;p52"/>
          <p:cNvSpPr/>
          <p:nvPr/>
        </p:nvSpPr>
        <p:spPr>
          <a:xfrm>
            <a:off x="7843128" y="3135601"/>
            <a:ext cx="587400" cy="442200"/>
          </a:xfrm>
          <a:prstGeom prst="roundRect">
            <a:avLst>
              <a:gd fmla="val 0" name="adj"/>
            </a:avLst>
          </a:prstGeom>
          <a:solidFill>
            <a:schemeClr val="accent1"/>
          </a:solidFill>
          <a:ln>
            <a:noFill/>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19</a:t>
            </a:r>
            <a:endParaRPr>
              <a:solidFill>
                <a:schemeClr val="dk1"/>
              </a:solidFill>
              <a:latin typeface="Inconsolata"/>
              <a:ea typeface="Inconsolata"/>
              <a:cs typeface="Inconsolata"/>
              <a:sym typeface="Inconsolata"/>
            </a:endParaRPr>
          </a:p>
        </p:txBody>
      </p:sp>
      <p:sp>
        <p:nvSpPr>
          <p:cNvPr id="476" name="Google Shape;476;p52"/>
          <p:cNvSpPr/>
          <p:nvPr/>
        </p:nvSpPr>
        <p:spPr>
          <a:xfrm>
            <a:off x="7843128" y="3646417"/>
            <a:ext cx="587400" cy="442200"/>
          </a:xfrm>
          <a:prstGeom prst="roundRect">
            <a:avLst>
              <a:gd fmla="val 0" name="adj"/>
            </a:avLst>
          </a:prstGeom>
          <a:solidFill>
            <a:schemeClr val="accent2"/>
          </a:solidFill>
          <a:ln cap="flat" cmpd="sng" w="38100">
            <a:solidFill>
              <a:schemeClr val="accent1"/>
            </a:solidFill>
            <a:prstDash val="solid"/>
            <a:round/>
            <a:headEnd len="sm" w="sm" type="none"/>
            <a:tailEnd len="sm" w="sm" type="none"/>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26</a:t>
            </a:r>
            <a:endParaRPr>
              <a:solidFill>
                <a:schemeClr val="dk1"/>
              </a:solidFill>
              <a:latin typeface="Inconsolata"/>
              <a:ea typeface="Inconsolata"/>
              <a:cs typeface="Inconsolata"/>
              <a:sym typeface="Inconsolata"/>
            </a:endParaRPr>
          </a:p>
        </p:txBody>
      </p:sp>
      <p:sp>
        <p:nvSpPr>
          <p:cNvPr id="477" name="Google Shape;477;p52"/>
          <p:cNvSpPr/>
          <p:nvPr/>
        </p:nvSpPr>
        <p:spPr>
          <a:xfrm>
            <a:off x="7843128" y="4157234"/>
            <a:ext cx="587400" cy="442200"/>
          </a:xfrm>
          <a:prstGeom prst="roundRect">
            <a:avLst>
              <a:gd fmla="val 0" name="adj"/>
            </a:avLst>
          </a:prstGeom>
          <a:solidFill>
            <a:schemeClr val="accent2"/>
          </a:solidFill>
          <a:ln>
            <a:noFill/>
          </a:ln>
        </p:spPr>
        <p:txBody>
          <a:bodyPr anchorCtr="0" anchor="t" bIns="91425" lIns="54850" spcFirstLastPara="1" rIns="91425" wrap="square" tIns="18275">
            <a:noAutofit/>
          </a:bodyPr>
          <a:lstStyle/>
          <a:p>
            <a:pPr indent="0" lvl="0" marL="0" rtl="0" algn="l">
              <a:spcBef>
                <a:spcPts val="0"/>
              </a:spcBef>
              <a:spcAft>
                <a:spcPts val="0"/>
              </a:spcAft>
              <a:buNone/>
            </a:pPr>
            <a:r>
              <a:rPr lang="en">
                <a:solidFill>
                  <a:schemeClr val="dk1"/>
                </a:solidFill>
                <a:latin typeface="Inconsolata"/>
                <a:ea typeface="Inconsolata"/>
                <a:cs typeface="Inconsolata"/>
                <a:sym typeface="Inconsolata"/>
              </a:rPr>
              <a:t>0</a:t>
            </a:r>
            <a:r>
              <a:rPr lang="en">
                <a:solidFill>
                  <a:schemeClr val="dk1"/>
                </a:solidFill>
                <a:latin typeface="Inconsolata"/>
                <a:ea typeface="Inconsolata"/>
                <a:cs typeface="Inconsolata"/>
                <a:sym typeface="Inconsolata"/>
              </a:rPr>
              <a:t>3</a:t>
            </a:r>
            <a:endParaRPr>
              <a:solidFill>
                <a:schemeClr val="dk1"/>
              </a:solidFill>
              <a:latin typeface="Inconsolata"/>
              <a:ea typeface="Inconsolata"/>
              <a:cs typeface="Inconsolata"/>
              <a:sym typeface="Inconsolata"/>
            </a:endParaRPr>
          </a:p>
        </p:txBody>
      </p:sp>
      <p:sp>
        <p:nvSpPr>
          <p:cNvPr id="478" name="Google Shape;478;p52"/>
          <p:cNvSpPr txBox="1"/>
          <p:nvPr>
            <p:ph idx="1" type="subTitle"/>
          </p:nvPr>
        </p:nvSpPr>
        <p:spPr>
          <a:xfrm>
            <a:off x="484625" y="1800100"/>
            <a:ext cx="2674500" cy="27996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Mercury is the closest planet to the Sun</a:t>
            </a:r>
            <a:endParaRPr/>
          </a:p>
          <a:p>
            <a:pPr indent="-317500" lvl="0" marL="457200" rtl="0" algn="l">
              <a:spcBef>
                <a:spcPts val="1000"/>
              </a:spcBef>
              <a:spcAft>
                <a:spcPts val="0"/>
              </a:spcAft>
              <a:buSzPts val="1400"/>
              <a:buChar char="□"/>
            </a:pPr>
            <a:r>
              <a:rPr lang="en"/>
              <a:t>Venus is the second planet from the Sun</a:t>
            </a:r>
            <a:endParaRPr/>
          </a:p>
          <a:p>
            <a:pPr indent="-317500" lvl="0" marL="457200" rtl="0" algn="l">
              <a:spcBef>
                <a:spcPts val="1000"/>
              </a:spcBef>
              <a:spcAft>
                <a:spcPts val="0"/>
              </a:spcAft>
              <a:buSzPts val="1400"/>
              <a:buChar char="■"/>
            </a:pPr>
            <a:r>
              <a:rPr lang="en"/>
              <a:t>Mars is actually a very cold place</a:t>
            </a:r>
            <a:endParaRPr/>
          </a:p>
          <a:p>
            <a:pPr indent="-317500" lvl="0" marL="457200" rtl="0" algn="l">
              <a:spcBef>
                <a:spcPts val="1000"/>
              </a:spcBef>
              <a:spcAft>
                <a:spcPts val="0"/>
              </a:spcAft>
              <a:buSzPts val="1400"/>
              <a:buChar char="□"/>
            </a:pPr>
            <a:r>
              <a:rPr lang="en"/>
              <a:t>Jupiter is the biggest planet of them all</a:t>
            </a:r>
            <a:endParaRPr/>
          </a:p>
          <a:p>
            <a:pPr indent="-317500" lvl="0" marL="457200" rtl="0" algn="l">
              <a:spcBef>
                <a:spcPts val="1000"/>
              </a:spcBef>
              <a:spcAft>
                <a:spcPts val="1000"/>
              </a:spcAft>
              <a:buSzPts val="1400"/>
              <a:buChar char="■"/>
            </a:pPr>
            <a:r>
              <a:rPr lang="en"/>
              <a:t>Saturn is a gas giant and has rings</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2" name="Shape 482"/>
        <p:cNvGrpSpPr/>
        <p:nvPr/>
      </p:nvGrpSpPr>
      <p:grpSpPr>
        <a:xfrm>
          <a:off x="0" y="0"/>
          <a:ext cx="0" cy="0"/>
          <a:chOff x="0" y="0"/>
          <a:chExt cx="0" cy="0"/>
        </a:xfrm>
      </p:grpSpPr>
      <p:pic>
        <p:nvPicPr>
          <p:cNvPr id="483" name="Google Shape;483;p53"/>
          <p:cNvPicPr preferRelativeResize="0"/>
          <p:nvPr/>
        </p:nvPicPr>
        <p:blipFill rotWithShape="1">
          <a:blip r:embed="rId3">
            <a:alphaModFix/>
          </a:blip>
          <a:srcRect b="0" l="32795" r="32795" t="0"/>
          <a:stretch/>
        </p:blipFill>
        <p:spPr>
          <a:xfrm>
            <a:off x="6014112" y="0"/>
            <a:ext cx="3146400" cy="5143500"/>
          </a:xfrm>
          <a:prstGeom prst="rect">
            <a:avLst/>
          </a:prstGeom>
          <a:noFill/>
          <a:ln>
            <a:noFill/>
          </a:ln>
        </p:spPr>
      </p:pic>
      <p:sp>
        <p:nvSpPr>
          <p:cNvPr id="484" name="Google Shape;484;p53"/>
          <p:cNvSpPr txBox="1"/>
          <p:nvPr>
            <p:ph type="title"/>
          </p:nvPr>
        </p:nvSpPr>
        <p:spPr>
          <a:xfrm>
            <a:off x="1425600" y="2283425"/>
            <a:ext cx="3146400" cy="839100"/>
          </a:xfrm>
          <a:prstGeom prst="rect">
            <a:avLst/>
          </a:prstGeom>
        </p:spPr>
        <p:txBody>
          <a:bodyPr anchorCtr="0" anchor="ctr" bIns="91425" lIns="228600" spcFirstLastPara="1" rIns="91425" wrap="square" tIns="91425">
            <a:noAutofit/>
          </a:bodyPr>
          <a:lstStyle/>
          <a:p>
            <a:pPr indent="0" lvl="0" marL="0" rtl="0" algn="l">
              <a:spcBef>
                <a:spcPts val="0"/>
              </a:spcBef>
              <a:spcAft>
                <a:spcPts val="0"/>
              </a:spcAft>
              <a:buNone/>
            </a:pPr>
            <a:r>
              <a:rPr lang="en"/>
              <a:t>Applications</a:t>
            </a:r>
            <a:endParaRPr/>
          </a:p>
        </p:txBody>
      </p:sp>
      <p:sp>
        <p:nvSpPr>
          <p:cNvPr id="485" name="Google Shape;485;p53"/>
          <p:cNvSpPr txBox="1"/>
          <p:nvPr>
            <p:ph idx="2" type="title"/>
          </p:nvPr>
        </p:nvSpPr>
        <p:spPr>
          <a:xfrm>
            <a:off x="1605175" y="951925"/>
            <a:ext cx="2789100" cy="8391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(0,0,3)</a:t>
            </a:r>
            <a:endParaRPr/>
          </a:p>
        </p:txBody>
      </p:sp>
      <p:sp>
        <p:nvSpPr>
          <p:cNvPr id="486" name="Google Shape;486;p53"/>
          <p:cNvSpPr txBox="1"/>
          <p:nvPr>
            <p:ph idx="1" type="subTitle"/>
          </p:nvPr>
        </p:nvSpPr>
        <p:spPr>
          <a:xfrm>
            <a:off x="1425725" y="3993325"/>
            <a:ext cx="3146400" cy="741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 name="Shape 192"/>
        <p:cNvGrpSpPr/>
        <p:nvPr/>
      </p:nvGrpSpPr>
      <p:grpSpPr>
        <a:xfrm>
          <a:off x="0" y="0"/>
          <a:ext cx="0" cy="0"/>
          <a:chOff x="0" y="0"/>
          <a:chExt cx="0" cy="0"/>
        </a:xfrm>
      </p:grpSpPr>
      <p:sp>
        <p:nvSpPr>
          <p:cNvPr id="193" name="Google Shape;193;p36"/>
          <p:cNvSpPr txBox="1"/>
          <p:nvPr>
            <p:ph idx="1" type="body"/>
          </p:nvPr>
        </p:nvSpPr>
        <p:spPr>
          <a:xfrm>
            <a:off x="713225" y="1285350"/>
            <a:ext cx="7717500" cy="3399300"/>
          </a:xfrm>
          <a:prstGeom prst="rect">
            <a:avLst/>
          </a:prstGeom>
        </p:spPr>
        <p:txBody>
          <a:bodyPr anchorCtr="0" anchor="t" bIns="91425" lIns="91425" spcFirstLastPara="1" rIns="91425" wrap="square" tIns="91425">
            <a:noAutofit/>
          </a:bodyPr>
          <a:lstStyle/>
          <a:p>
            <a:pPr indent="0" lvl="0" marL="0" marR="0" rtl="0" algn="l">
              <a:spcBef>
                <a:spcPts val="0"/>
              </a:spcBef>
              <a:spcAft>
                <a:spcPts val="0"/>
              </a:spcAft>
              <a:buClr>
                <a:schemeClr val="dk1"/>
              </a:buClr>
              <a:buSzPts val="1100"/>
              <a:buFont typeface="Arial"/>
              <a:buNone/>
            </a:pPr>
            <a:r>
              <a:rPr lang="en"/>
              <a:t>Here’s what you’ll find in this </a:t>
            </a:r>
            <a:r>
              <a:rPr b="1" lang="en">
                <a:uFill>
                  <a:noFill/>
                </a:uFill>
                <a:hlinkClick r:id="rId3"/>
              </a:rPr>
              <a:t>Slidesgo</a:t>
            </a:r>
            <a:r>
              <a:rPr lang="en"/>
              <a:t> template: </a:t>
            </a:r>
            <a:endParaRPr/>
          </a:p>
          <a:p>
            <a:pPr indent="-298450" lvl="0" marL="457200" marR="0" rtl="0" algn="l">
              <a:spcBef>
                <a:spcPts val="0"/>
              </a:spcBef>
              <a:spcAft>
                <a:spcPts val="0"/>
              </a:spcAft>
              <a:buSzPts val="1100"/>
              <a:buAutoNum type="arabicPeriod"/>
            </a:pPr>
            <a:r>
              <a:rPr lang="en"/>
              <a:t>A slide structure based on a multi-purpose presentation, which you can easily adapt to your needs. For more info on how to edit the template, please visit </a:t>
            </a:r>
            <a:r>
              <a:rPr b="1" lang="en">
                <a:uFill>
                  <a:noFill/>
                </a:uFill>
                <a:hlinkClick r:id="rId4"/>
              </a:rPr>
              <a:t>Slidesgo School</a:t>
            </a:r>
            <a:r>
              <a:rPr lang="en"/>
              <a:t> or read our </a:t>
            </a:r>
            <a:r>
              <a:rPr b="1" lang="en">
                <a:uFill>
                  <a:noFill/>
                </a:uFill>
                <a:hlinkClick r:id="rId5"/>
              </a:rPr>
              <a:t>FAQs</a:t>
            </a:r>
            <a:r>
              <a:rPr lang="en"/>
              <a:t>.</a:t>
            </a:r>
            <a:endParaRPr/>
          </a:p>
          <a:p>
            <a:pPr indent="-298450" lvl="0" marL="457200" marR="0" rtl="0" algn="l">
              <a:spcBef>
                <a:spcPts val="0"/>
              </a:spcBef>
              <a:spcAft>
                <a:spcPts val="0"/>
              </a:spcAft>
              <a:buSzPts val="1100"/>
              <a:buAutoNum type="arabicPeriod"/>
            </a:pPr>
            <a:r>
              <a:rPr lang="en"/>
              <a:t>An assortment of pictures that are suitable for use in the presentation can be found in the </a:t>
            </a:r>
            <a:r>
              <a:rPr b="1" lang="en">
                <a:uFill>
                  <a:noFill/>
                </a:uFill>
                <a:hlinkClick/>
              </a:rPr>
              <a:t>alternative resources slide.</a:t>
            </a:r>
            <a:endParaRPr b="1"/>
          </a:p>
          <a:p>
            <a:pPr indent="-298450" lvl="0" marL="457200" marR="0" rtl="0" algn="l">
              <a:spcBef>
                <a:spcPts val="0"/>
              </a:spcBef>
              <a:spcAft>
                <a:spcPts val="0"/>
              </a:spcAft>
              <a:buSzPts val="1100"/>
              <a:buAutoNum type="arabicPeriod"/>
            </a:pPr>
            <a:r>
              <a:rPr lang="en"/>
              <a:t>A </a:t>
            </a:r>
            <a:r>
              <a:rPr b="1" lang="en">
                <a:uFill>
                  <a:noFill/>
                </a:uFill>
                <a:hlinkClick action="ppaction://hlinksldjump" r:id="rId6"/>
              </a:rPr>
              <a:t>thanks slide</a:t>
            </a:r>
            <a:r>
              <a:rPr lang="en"/>
              <a:t>, which you must keep so that proper credits for our design are given.</a:t>
            </a:r>
            <a:endParaRPr/>
          </a:p>
          <a:p>
            <a:pPr indent="-298450" lvl="0" marL="457200" marR="0" rtl="0" algn="l">
              <a:spcBef>
                <a:spcPts val="0"/>
              </a:spcBef>
              <a:spcAft>
                <a:spcPts val="0"/>
              </a:spcAft>
              <a:buSzPts val="1100"/>
              <a:buAutoNum type="arabicPeriod"/>
            </a:pPr>
            <a:r>
              <a:rPr lang="en"/>
              <a:t>A </a:t>
            </a:r>
            <a:r>
              <a:rPr b="1" lang="en">
                <a:uFill>
                  <a:noFill/>
                </a:uFill>
                <a:hlinkClick action="ppaction://hlinksldjump" r:id="rId7"/>
              </a:rPr>
              <a:t>resources slide</a:t>
            </a:r>
            <a:r>
              <a:rPr lang="en"/>
              <a:t>, where you’ll find links to all the elements used in the template.</a:t>
            </a:r>
            <a:endParaRPr/>
          </a:p>
          <a:p>
            <a:pPr indent="-298450" lvl="0" marL="457200" marR="0" rtl="0" algn="l">
              <a:spcBef>
                <a:spcPts val="0"/>
              </a:spcBef>
              <a:spcAft>
                <a:spcPts val="0"/>
              </a:spcAft>
              <a:buSzPts val="1100"/>
              <a:buAutoNum type="arabicPeriod"/>
            </a:pPr>
            <a:r>
              <a:rPr b="1" lang="en">
                <a:uFill>
                  <a:noFill/>
                </a:uFill>
                <a:hlinkClick action="ppaction://hlinksldjump" r:id="rId8"/>
              </a:rPr>
              <a:t>Instructions for use</a:t>
            </a:r>
            <a:r>
              <a:rPr lang="en"/>
              <a:t>.</a:t>
            </a:r>
            <a:endParaRPr/>
          </a:p>
          <a:p>
            <a:pPr indent="-298450" lvl="0" marL="457200" marR="0" rtl="0" algn="l">
              <a:spcBef>
                <a:spcPts val="0"/>
              </a:spcBef>
              <a:spcAft>
                <a:spcPts val="0"/>
              </a:spcAft>
              <a:buSzPts val="1100"/>
              <a:buAutoNum type="arabicPeriod"/>
            </a:pPr>
            <a:r>
              <a:rPr lang="en"/>
              <a:t>Final slides with:</a:t>
            </a:r>
            <a:endParaRPr/>
          </a:p>
          <a:p>
            <a:pPr indent="-298450" lvl="0" marL="914400" marR="0" rtl="0" algn="l">
              <a:spcBef>
                <a:spcPts val="0"/>
              </a:spcBef>
              <a:spcAft>
                <a:spcPts val="0"/>
              </a:spcAft>
              <a:buSzPts val="1100"/>
              <a:buChar char="■"/>
            </a:pPr>
            <a:r>
              <a:rPr lang="en"/>
              <a:t>The</a:t>
            </a:r>
            <a:r>
              <a:rPr lang="en">
                <a:uFill>
                  <a:noFill/>
                </a:uFill>
                <a:hlinkClick action="ppaction://hlinksldjump" r:id="rId9"/>
              </a:rPr>
              <a:t> </a:t>
            </a:r>
            <a:r>
              <a:rPr b="1" lang="en">
                <a:uFill>
                  <a:noFill/>
                </a:uFill>
                <a:hlinkClick action="ppaction://hlinksldjump" r:id="rId10"/>
              </a:rPr>
              <a:t>fonts and colors</a:t>
            </a:r>
            <a:r>
              <a:rPr lang="en"/>
              <a:t> used in the template.</a:t>
            </a:r>
            <a:endParaRPr/>
          </a:p>
          <a:p>
            <a:pPr indent="-298450" lvl="0" marL="914400" marR="0" rtl="0" algn="l">
              <a:spcBef>
                <a:spcPts val="0"/>
              </a:spcBef>
              <a:spcAft>
                <a:spcPts val="0"/>
              </a:spcAft>
              <a:buSzPts val="1100"/>
              <a:buChar char="■"/>
            </a:pPr>
            <a:r>
              <a:rPr lang="en"/>
              <a:t>A </a:t>
            </a:r>
            <a:r>
              <a:rPr b="1" lang="en">
                <a:uFill>
                  <a:noFill/>
                </a:uFill>
                <a:hlinkClick action="ppaction://hlinksldjump" r:id="rId11"/>
              </a:rPr>
              <a:t>selection of illustrations</a:t>
            </a:r>
            <a:r>
              <a:rPr lang="en"/>
              <a:t>. You can also customize and animate them as you wish with the online editor. Visit</a:t>
            </a:r>
            <a:r>
              <a:rPr b="1" lang="en"/>
              <a:t> </a:t>
            </a:r>
            <a:r>
              <a:rPr b="1" lang="en">
                <a:uFill>
                  <a:noFill/>
                </a:uFill>
                <a:hlinkClick r:id="rId12"/>
              </a:rPr>
              <a:t>Stories</a:t>
            </a:r>
            <a:r>
              <a:rPr lang="en">
                <a:uFill>
                  <a:noFill/>
                </a:uFill>
                <a:hlinkClick r:id="rId13"/>
              </a:rPr>
              <a:t> </a:t>
            </a:r>
            <a:r>
              <a:rPr b="1" lang="en">
                <a:uFill>
                  <a:noFill/>
                </a:uFill>
                <a:hlinkClick r:id="rId14"/>
              </a:rPr>
              <a:t>by Freepik</a:t>
            </a:r>
            <a:r>
              <a:rPr lang="en"/>
              <a:t> to find more. </a:t>
            </a:r>
            <a:endParaRPr/>
          </a:p>
          <a:p>
            <a:pPr indent="-298450" lvl="0" marL="914400" marR="0" rtl="0" algn="l">
              <a:spcBef>
                <a:spcPts val="0"/>
              </a:spcBef>
              <a:spcAft>
                <a:spcPts val="0"/>
              </a:spcAft>
              <a:buSzPts val="1100"/>
              <a:buChar char="■"/>
            </a:pPr>
            <a:r>
              <a:rPr lang="en"/>
              <a:t>More</a:t>
            </a:r>
            <a:r>
              <a:rPr lang="en">
                <a:uFill>
                  <a:noFill/>
                </a:uFill>
                <a:hlinkClick action="ppaction://hlinksldjump" r:id="rId15"/>
              </a:rPr>
              <a:t> </a:t>
            </a:r>
            <a:r>
              <a:rPr b="1" lang="en">
                <a:uFill>
                  <a:noFill/>
                </a:uFill>
                <a:hlinkClick action="ppaction://hlinksldjump" r:id="rId16"/>
              </a:rPr>
              <a:t>infographic resources</a:t>
            </a:r>
            <a:r>
              <a:rPr lang="en"/>
              <a:t>, whose size and color can be edited. </a:t>
            </a:r>
            <a:endParaRPr/>
          </a:p>
          <a:p>
            <a:pPr indent="-298450" lvl="0" marL="914400" marR="0" rtl="0" algn="l">
              <a:spcBef>
                <a:spcPts val="0"/>
              </a:spcBef>
              <a:spcAft>
                <a:spcPts val="0"/>
              </a:spcAft>
              <a:buSzPts val="1100"/>
              <a:buChar char="■"/>
            </a:pPr>
            <a:r>
              <a:rPr b="1" lang="en">
                <a:uFill>
                  <a:noFill/>
                </a:uFill>
                <a:hlinkClick action="ppaction://hlinksldjump" r:id="rId17"/>
              </a:rPr>
              <a:t>Sets of customizable icons</a:t>
            </a:r>
            <a:r>
              <a:rPr lang="en"/>
              <a:t> of the following themes: general, business, avatar, creative process, education, help &amp; support, medical, nature, performing arts, SEO &amp; marketing, and teamwork.</a:t>
            </a:r>
            <a:endParaRPr/>
          </a:p>
          <a:p>
            <a:pPr indent="0" lvl="0" marL="0" marR="0" rtl="0" algn="l">
              <a:spcBef>
                <a:spcPts val="0"/>
              </a:spcBef>
              <a:spcAft>
                <a:spcPts val="0"/>
              </a:spcAft>
              <a:buNone/>
            </a:pPr>
            <a:r>
              <a:rPr lang="en"/>
              <a:t>You can delete this slide when you’re done editing the presentation.</a:t>
            </a:r>
            <a:endParaRPr/>
          </a:p>
          <a:p>
            <a:pPr indent="0" lvl="0" marL="0" rtl="0" algn="l">
              <a:spcBef>
                <a:spcPts val="1600"/>
              </a:spcBef>
              <a:spcAft>
                <a:spcPts val="0"/>
              </a:spcAft>
              <a:buNone/>
            </a:pPr>
            <a:r>
              <a:t/>
            </a:r>
            <a:endParaRPr/>
          </a:p>
        </p:txBody>
      </p:sp>
      <p:sp>
        <p:nvSpPr>
          <p:cNvPr id="194" name="Google Shape;194;p36"/>
          <p:cNvSpPr txBox="1"/>
          <p:nvPr>
            <p:ph type="title"/>
          </p:nvPr>
        </p:nvSpPr>
        <p:spPr>
          <a:xfrm>
            <a:off x="713225" y="546292"/>
            <a:ext cx="7717500" cy="57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0" name="Shape 490"/>
        <p:cNvGrpSpPr/>
        <p:nvPr/>
      </p:nvGrpSpPr>
      <p:grpSpPr>
        <a:xfrm>
          <a:off x="0" y="0"/>
          <a:ext cx="0" cy="0"/>
          <a:chOff x="0" y="0"/>
          <a:chExt cx="0" cy="0"/>
        </a:xfrm>
      </p:grpSpPr>
      <p:sp>
        <p:nvSpPr>
          <p:cNvPr id="491" name="Google Shape;491;p54"/>
          <p:cNvSpPr txBox="1"/>
          <p:nvPr>
            <p:ph idx="15" type="title"/>
          </p:nvPr>
        </p:nvSpPr>
        <p:spPr>
          <a:xfrm>
            <a:off x="713225" y="546292"/>
            <a:ext cx="7717500" cy="57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The colors are inspired by...</a:t>
            </a:r>
            <a:endParaRPr/>
          </a:p>
        </p:txBody>
      </p:sp>
      <p:sp>
        <p:nvSpPr>
          <p:cNvPr id="492" name="Google Shape;492;p54"/>
          <p:cNvSpPr txBox="1"/>
          <p:nvPr>
            <p:ph idx="4" type="subTitle"/>
          </p:nvPr>
        </p:nvSpPr>
        <p:spPr>
          <a:xfrm>
            <a:off x="713075" y="3395810"/>
            <a:ext cx="2291400" cy="1203600"/>
          </a:xfrm>
          <a:prstGeom prst="rect">
            <a:avLst/>
          </a:prstGeom>
        </p:spPr>
        <p:txBody>
          <a:bodyPr anchorCtr="0" anchor="b" bIns="228600" lIns="182875" spcFirstLastPara="1" rIns="182875" wrap="square" tIns="182875">
            <a:noAutofit/>
          </a:bodyPr>
          <a:lstStyle/>
          <a:p>
            <a:pPr indent="0" lvl="0" marL="0" rtl="0" algn="ctr">
              <a:spcBef>
                <a:spcPts val="0"/>
              </a:spcBef>
              <a:spcAft>
                <a:spcPts val="0"/>
              </a:spcAft>
              <a:buNone/>
            </a:pPr>
            <a:r>
              <a:rPr lang="en"/>
              <a:t>It’s the biggest planet of them all</a:t>
            </a:r>
            <a:endParaRPr/>
          </a:p>
        </p:txBody>
      </p:sp>
      <p:sp>
        <p:nvSpPr>
          <p:cNvPr id="493" name="Google Shape;493;p54"/>
          <p:cNvSpPr txBox="1"/>
          <p:nvPr>
            <p:ph idx="5" type="subTitle"/>
          </p:nvPr>
        </p:nvSpPr>
        <p:spPr>
          <a:xfrm>
            <a:off x="3426224" y="3395810"/>
            <a:ext cx="2291400" cy="1203600"/>
          </a:xfrm>
          <a:prstGeom prst="rect">
            <a:avLst/>
          </a:prstGeom>
        </p:spPr>
        <p:txBody>
          <a:bodyPr anchorCtr="0" anchor="b" bIns="228600" lIns="182875" spcFirstLastPara="1" rIns="182875" wrap="square" tIns="182875">
            <a:noAutofit/>
          </a:bodyPr>
          <a:lstStyle/>
          <a:p>
            <a:pPr indent="0" lvl="0" marL="0" rtl="0" algn="ctr">
              <a:spcBef>
                <a:spcPts val="0"/>
              </a:spcBef>
              <a:spcAft>
                <a:spcPts val="0"/>
              </a:spcAft>
              <a:buNone/>
            </a:pPr>
            <a:r>
              <a:rPr lang="en"/>
              <a:t>Saturn is composed of hydrogen and helium</a:t>
            </a:r>
            <a:endParaRPr/>
          </a:p>
        </p:txBody>
      </p:sp>
      <p:sp>
        <p:nvSpPr>
          <p:cNvPr id="494" name="Google Shape;494;p54"/>
          <p:cNvSpPr txBox="1"/>
          <p:nvPr>
            <p:ph idx="6" type="subTitle"/>
          </p:nvPr>
        </p:nvSpPr>
        <p:spPr>
          <a:xfrm>
            <a:off x="6139375" y="3395810"/>
            <a:ext cx="2291400" cy="1203600"/>
          </a:xfrm>
          <a:prstGeom prst="rect">
            <a:avLst/>
          </a:prstGeom>
        </p:spPr>
        <p:txBody>
          <a:bodyPr anchorCtr="0" anchor="b" bIns="228600" lIns="182875" spcFirstLastPara="1" rIns="182875" wrap="square" tIns="182875">
            <a:noAutofit/>
          </a:bodyPr>
          <a:lstStyle/>
          <a:p>
            <a:pPr indent="0" lvl="0" marL="0" rtl="0" algn="ctr">
              <a:spcBef>
                <a:spcPts val="0"/>
              </a:spcBef>
              <a:spcAft>
                <a:spcPts val="0"/>
              </a:spcAft>
              <a:buNone/>
            </a:pPr>
            <a:r>
              <a:rPr lang="en"/>
              <a:t>It’s the farthest planet from the Sun</a:t>
            </a:r>
            <a:endParaRPr/>
          </a:p>
        </p:txBody>
      </p:sp>
      <p:sp>
        <p:nvSpPr>
          <p:cNvPr id="495" name="Google Shape;495;p54"/>
          <p:cNvSpPr txBox="1"/>
          <p:nvPr>
            <p:ph idx="1" type="subTitle"/>
          </p:nvPr>
        </p:nvSpPr>
        <p:spPr>
          <a:xfrm>
            <a:off x="713075" y="1740925"/>
            <a:ext cx="2291400" cy="1203600"/>
          </a:xfrm>
          <a:prstGeom prst="rect">
            <a:avLst/>
          </a:prstGeom>
        </p:spPr>
        <p:txBody>
          <a:bodyPr anchorCtr="0" anchor="b" bIns="228600" lIns="182875" spcFirstLastPara="1" rIns="182875" wrap="square" tIns="182875">
            <a:noAutofit/>
          </a:bodyPr>
          <a:lstStyle/>
          <a:p>
            <a:pPr indent="0" lvl="0" marL="0" rtl="0" algn="ctr">
              <a:spcBef>
                <a:spcPts val="0"/>
              </a:spcBef>
              <a:spcAft>
                <a:spcPts val="0"/>
              </a:spcAft>
              <a:buNone/>
            </a:pPr>
            <a:r>
              <a:rPr lang="en"/>
              <a:t>It’</a:t>
            </a:r>
            <a:r>
              <a:rPr lang="en"/>
              <a:t>s the closest planet to the Sun</a:t>
            </a:r>
            <a:endParaRPr/>
          </a:p>
        </p:txBody>
      </p:sp>
      <p:sp>
        <p:nvSpPr>
          <p:cNvPr id="496" name="Google Shape;496;p54"/>
          <p:cNvSpPr txBox="1"/>
          <p:nvPr>
            <p:ph idx="2" type="subTitle"/>
          </p:nvPr>
        </p:nvSpPr>
        <p:spPr>
          <a:xfrm>
            <a:off x="3426224" y="1740925"/>
            <a:ext cx="2291400" cy="1203600"/>
          </a:xfrm>
          <a:prstGeom prst="rect">
            <a:avLst/>
          </a:prstGeom>
        </p:spPr>
        <p:txBody>
          <a:bodyPr anchorCtr="0" anchor="b" bIns="228600" lIns="182875" spcFirstLastPara="1" rIns="182875" wrap="square" tIns="182875">
            <a:noAutofit/>
          </a:bodyPr>
          <a:lstStyle/>
          <a:p>
            <a:pPr indent="0" lvl="0" marL="0" rtl="0" algn="ctr">
              <a:spcBef>
                <a:spcPts val="0"/>
              </a:spcBef>
              <a:spcAft>
                <a:spcPts val="0"/>
              </a:spcAft>
              <a:buNone/>
            </a:pPr>
            <a:r>
              <a:rPr lang="en"/>
              <a:t>Venus is the second planet from the Sun</a:t>
            </a:r>
            <a:endParaRPr/>
          </a:p>
        </p:txBody>
      </p:sp>
      <p:sp>
        <p:nvSpPr>
          <p:cNvPr id="497" name="Google Shape;497;p54"/>
          <p:cNvSpPr txBox="1"/>
          <p:nvPr>
            <p:ph idx="3" type="subTitle"/>
          </p:nvPr>
        </p:nvSpPr>
        <p:spPr>
          <a:xfrm>
            <a:off x="6139375" y="1740925"/>
            <a:ext cx="2291400" cy="1203600"/>
          </a:xfrm>
          <a:prstGeom prst="rect">
            <a:avLst/>
          </a:prstGeom>
        </p:spPr>
        <p:txBody>
          <a:bodyPr anchorCtr="0" anchor="b" bIns="228600" lIns="182875" spcFirstLastPara="1" rIns="182875" wrap="square" tIns="182875">
            <a:noAutofit/>
          </a:bodyPr>
          <a:lstStyle/>
          <a:p>
            <a:pPr indent="0" lvl="0" marL="0" rtl="0" algn="ctr">
              <a:spcBef>
                <a:spcPts val="0"/>
              </a:spcBef>
              <a:spcAft>
                <a:spcPts val="0"/>
              </a:spcAft>
              <a:buNone/>
            </a:pPr>
            <a:r>
              <a:rPr lang="en"/>
              <a:t>Mars is actually a very cold place</a:t>
            </a:r>
            <a:endParaRPr/>
          </a:p>
        </p:txBody>
      </p:sp>
      <p:sp>
        <p:nvSpPr>
          <p:cNvPr id="498" name="Google Shape;498;p54"/>
          <p:cNvSpPr txBox="1"/>
          <p:nvPr>
            <p:ph type="title"/>
          </p:nvPr>
        </p:nvSpPr>
        <p:spPr>
          <a:xfrm>
            <a:off x="720425" y="1844941"/>
            <a:ext cx="22767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lifestyle</a:t>
            </a:r>
            <a:endParaRPr/>
          </a:p>
        </p:txBody>
      </p:sp>
      <p:sp>
        <p:nvSpPr>
          <p:cNvPr id="499" name="Google Shape;499;p54"/>
          <p:cNvSpPr txBox="1"/>
          <p:nvPr>
            <p:ph idx="7" type="title"/>
          </p:nvPr>
        </p:nvSpPr>
        <p:spPr>
          <a:xfrm>
            <a:off x="3433643" y="1844941"/>
            <a:ext cx="22767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Art &amp; DESIGN</a:t>
            </a:r>
            <a:endParaRPr/>
          </a:p>
        </p:txBody>
      </p:sp>
      <p:sp>
        <p:nvSpPr>
          <p:cNvPr id="500" name="Google Shape;500;p54"/>
          <p:cNvSpPr txBox="1"/>
          <p:nvPr>
            <p:ph idx="8" type="title"/>
          </p:nvPr>
        </p:nvSpPr>
        <p:spPr>
          <a:xfrm>
            <a:off x="6139372" y="1844941"/>
            <a:ext cx="22767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entertainment</a:t>
            </a:r>
            <a:endParaRPr/>
          </a:p>
        </p:txBody>
      </p:sp>
      <p:sp>
        <p:nvSpPr>
          <p:cNvPr id="501" name="Google Shape;501;p54"/>
          <p:cNvSpPr txBox="1"/>
          <p:nvPr>
            <p:ph idx="9" type="title"/>
          </p:nvPr>
        </p:nvSpPr>
        <p:spPr>
          <a:xfrm>
            <a:off x="720425" y="3499816"/>
            <a:ext cx="22767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fashion</a:t>
            </a:r>
            <a:endParaRPr/>
          </a:p>
        </p:txBody>
      </p:sp>
      <p:sp>
        <p:nvSpPr>
          <p:cNvPr id="502" name="Google Shape;502;p54"/>
          <p:cNvSpPr txBox="1"/>
          <p:nvPr>
            <p:ph idx="13" type="title"/>
          </p:nvPr>
        </p:nvSpPr>
        <p:spPr>
          <a:xfrm>
            <a:off x="3433643" y="3499816"/>
            <a:ext cx="22767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PoliticS &amp; economy</a:t>
            </a:r>
            <a:endParaRPr/>
          </a:p>
        </p:txBody>
      </p:sp>
      <p:sp>
        <p:nvSpPr>
          <p:cNvPr id="503" name="Google Shape;503;p54"/>
          <p:cNvSpPr txBox="1"/>
          <p:nvPr>
            <p:ph idx="14" type="title"/>
          </p:nvPr>
        </p:nvSpPr>
        <p:spPr>
          <a:xfrm>
            <a:off x="6146722" y="3499816"/>
            <a:ext cx="22767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technology</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7" name="Shape 507"/>
        <p:cNvGrpSpPr/>
        <p:nvPr/>
      </p:nvGrpSpPr>
      <p:grpSpPr>
        <a:xfrm>
          <a:off x="0" y="0"/>
          <a:ext cx="0" cy="0"/>
          <a:chOff x="0" y="0"/>
          <a:chExt cx="0" cy="0"/>
        </a:xfrm>
      </p:grpSpPr>
      <p:grpSp>
        <p:nvGrpSpPr>
          <p:cNvPr id="508" name="Google Shape;508;p55"/>
          <p:cNvGrpSpPr/>
          <p:nvPr/>
        </p:nvGrpSpPr>
        <p:grpSpPr>
          <a:xfrm>
            <a:off x="805904" y="2674732"/>
            <a:ext cx="344903" cy="340151"/>
            <a:chOff x="2079300" y="4399325"/>
            <a:chExt cx="489850" cy="483100"/>
          </a:xfrm>
        </p:grpSpPr>
        <p:sp>
          <p:nvSpPr>
            <p:cNvPr id="509" name="Google Shape;509;p55"/>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10" name="Google Shape;510;p55"/>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11" name="Google Shape;511;p55"/>
          <p:cNvSpPr/>
          <p:nvPr/>
        </p:nvSpPr>
        <p:spPr>
          <a:xfrm>
            <a:off x="-4662450" y="-2486650"/>
            <a:ext cx="2175900" cy="903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55"/>
          <p:cNvSpPr txBox="1"/>
          <p:nvPr>
            <p:ph idx="4294967295" type="subTitle"/>
          </p:nvPr>
        </p:nvSpPr>
        <p:spPr>
          <a:xfrm>
            <a:off x="1241575" y="2194875"/>
            <a:ext cx="900000" cy="320400"/>
          </a:xfrm>
          <a:prstGeom prst="rect">
            <a:avLst/>
          </a:prstGeom>
        </p:spPr>
        <p:txBody>
          <a:bodyPr anchorCtr="0" anchor="ctr" bIns="0" lIns="91425" spcFirstLastPara="1" rIns="91425" wrap="square" tIns="91425">
            <a:noAutofit/>
          </a:bodyPr>
          <a:lstStyle/>
          <a:p>
            <a:pPr indent="0" lvl="0" marL="0" rtl="0" algn="l">
              <a:lnSpc>
                <a:spcPct val="100000"/>
              </a:lnSpc>
              <a:spcBef>
                <a:spcPts val="0"/>
              </a:spcBef>
              <a:spcAft>
                <a:spcPts val="1000"/>
              </a:spcAft>
              <a:buNone/>
            </a:pPr>
            <a:r>
              <a:rPr lang="en" sz="3500">
                <a:solidFill>
                  <a:schemeClr val="dk1"/>
                </a:solidFill>
              </a:rPr>
              <a:t>30%</a:t>
            </a:r>
            <a:endParaRPr sz="3500">
              <a:solidFill>
                <a:schemeClr val="dk1"/>
              </a:solidFill>
            </a:endParaRPr>
          </a:p>
        </p:txBody>
      </p:sp>
      <p:sp>
        <p:nvSpPr>
          <p:cNvPr id="513" name="Google Shape;513;p55"/>
          <p:cNvSpPr txBox="1"/>
          <p:nvPr>
            <p:ph type="title"/>
          </p:nvPr>
        </p:nvSpPr>
        <p:spPr>
          <a:xfrm>
            <a:off x="713225" y="546292"/>
            <a:ext cx="7717500" cy="578100"/>
          </a:xfrm>
          <a:prstGeom prst="rect">
            <a:avLst/>
          </a:prstGeom>
          <a:noFill/>
        </p:spPr>
        <p:txBody>
          <a:bodyPr anchorCtr="0" anchor="ctr" bIns="91425" lIns="91425" spcFirstLastPara="1" rIns="91425" wrap="square" tIns="91425">
            <a:noAutofit/>
          </a:bodyPr>
          <a:lstStyle/>
          <a:p>
            <a:pPr indent="0" lvl="0" marL="0" rtl="0" algn="l">
              <a:spcBef>
                <a:spcPts val="0"/>
              </a:spcBef>
              <a:spcAft>
                <a:spcPts val="0"/>
              </a:spcAft>
              <a:buNone/>
            </a:pPr>
            <a:r>
              <a:rPr lang="en"/>
              <a:t>Colors of the year </a:t>
            </a:r>
            <a:r>
              <a:rPr lang="en"/>
              <a:t>in lifestyle</a:t>
            </a:r>
            <a:endParaRPr/>
          </a:p>
        </p:txBody>
      </p:sp>
      <p:sp>
        <p:nvSpPr>
          <p:cNvPr id="514" name="Google Shape;514;p55"/>
          <p:cNvSpPr/>
          <p:nvPr/>
        </p:nvSpPr>
        <p:spPr>
          <a:xfrm>
            <a:off x="2231450" y="2239724"/>
            <a:ext cx="230700" cy="230700"/>
          </a:xfrm>
          <a:prstGeom prst="rect">
            <a:avLst/>
          </a:prstGeom>
          <a:solidFill>
            <a:schemeClr val="accent1"/>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55"/>
          <p:cNvSpPr/>
          <p:nvPr/>
        </p:nvSpPr>
        <p:spPr>
          <a:xfrm>
            <a:off x="2594877" y="2239724"/>
            <a:ext cx="230700" cy="230700"/>
          </a:xfrm>
          <a:prstGeom prst="rect">
            <a:avLst/>
          </a:prstGeom>
          <a:solidFill>
            <a:schemeClr val="accent1"/>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55"/>
          <p:cNvSpPr/>
          <p:nvPr/>
        </p:nvSpPr>
        <p:spPr>
          <a:xfrm>
            <a:off x="2958305" y="2239724"/>
            <a:ext cx="230700" cy="230700"/>
          </a:xfrm>
          <a:prstGeom prst="rect">
            <a:avLst/>
          </a:prstGeom>
          <a:solidFill>
            <a:schemeClr val="accent1"/>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55"/>
          <p:cNvSpPr/>
          <p:nvPr/>
        </p:nvSpPr>
        <p:spPr>
          <a:xfrm>
            <a:off x="3321733" y="2239724"/>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55"/>
          <p:cNvSpPr/>
          <p:nvPr/>
        </p:nvSpPr>
        <p:spPr>
          <a:xfrm>
            <a:off x="3685160" y="2239724"/>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55"/>
          <p:cNvSpPr/>
          <p:nvPr/>
        </p:nvSpPr>
        <p:spPr>
          <a:xfrm>
            <a:off x="2232350" y="2748694"/>
            <a:ext cx="230700" cy="230700"/>
          </a:xfrm>
          <a:prstGeom prst="rect">
            <a:avLst/>
          </a:prstGeom>
          <a:solidFill>
            <a:schemeClr val="accent1"/>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55"/>
          <p:cNvSpPr/>
          <p:nvPr/>
        </p:nvSpPr>
        <p:spPr>
          <a:xfrm>
            <a:off x="2595777" y="2748694"/>
            <a:ext cx="230700" cy="230700"/>
          </a:xfrm>
          <a:prstGeom prst="rect">
            <a:avLst/>
          </a:prstGeom>
          <a:solidFill>
            <a:schemeClr val="accent1"/>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55"/>
          <p:cNvSpPr/>
          <p:nvPr/>
        </p:nvSpPr>
        <p:spPr>
          <a:xfrm>
            <a:off x="2959205" y="2748694"/>
            <a:ext cx="230700" cy="230700"/>
          </a:xfrm>
          <a:prstGeom prst="rect">
            <a:avLst/>
          </a:prstGeom>
          <a:solidFill>
            <a:schemeClr val="accent1"/>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55"/>
          <p:cNvSpPr/>
          <p:nvPr/>
        </p:nvSpPr>
        <p:spPr>
          <a:xfrm>
            <a:off x="3322633" y="2748694"/>
            <a:ext cx="230700" cy="230700"/>
          </a:xfrm>
          <a:prstGeom prst="rect">
            <a:avLst/>
          </a:prstGeom>
          <a:solidFill>
            <a:schemeClr val="accent1"/>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55"/>
          <p:cNvSpPr/>
          <p:nvPr/>
        </p:nvSpPr>
        <p:spPr>
          <a:xfrm>
            <a:off x="3686060" y="2748694"/>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55"/>
          <p:cNvSpPr/>
          <p:nvPr/>
        </p:nvSpPr>
        <p:spPr>
          <a:xfrm>
            <a:off x="2231450" y="3257676"/>
            <a:ext cx="230700" cy="230700"/>
          </a:xfrm>
          <a:prstGeom prst="rect">
            <a:avLst/>
          </a:prstGeom>
          <a:solidFill>
            <a:schemeClr val="accent1"/>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55"/>
          <p:cNvSpPr/>
          <p:nvPr/>
        </p:nvSpPr>
        <p:spPr>
          <a:xfrm>
            <a:off x="2594877" y="3257676"/>
            <a:ext cx="230700" cy="230700"/>
          </a:xfrm>
          <a:prstGeom prst="rect">
            <a:avLst/>
          </a:prstGeom>
          <a:solidFill>
            <a:schemeClr val="accent1"/>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55"/>
          <p:cNvSpPr/>
          <p:nvPr/>
        </p:nvSpPr>
        <p:spPr>
          <a:xfrm>
            <a:off x="2958305" y="3257676"/>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55"/>
          <p:cNvSpPr/>
          <p:nvPr/>
        </p:nvSpPr>
        <p:spPr>
          <a:xfrm>
            <a:off x="3321733" y="3257676"/>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55"/>
          <p:cNvSpPr/>
          <p:nvPr/>
        </p:nvSpPr>
        <p:spPr>
          <a:xfrm>
            <a:off x="3685160" y="3257676"/>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55"/>
          <p:cNvSpPr/>
          <p:nvPr/>
        </p:nvSpPr>
        <p:spPr>
          <a:xfrm>
            <a:off x="2231450" y="3766646"/>
            <a:ext cx="230700" cy="230700"/>
          </a:xfrm>
          <a:prstGeom prst="rect">
            <a:avLst/>
          </a:prstGeom>
          <a:solidFill>
            <a:schemeClr val="accent1"/>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55"/>
          <p:cNvSpPr/>
          <p:nvPr/>
        </p:nvSpPr>
        <p:spPr>
          <a:xfrm>
            <a:off x="2594877" y="3766646"/>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55"/>
          <p:cNvSpPr/>
          <p:nvPr/>
        </p:nvSpPr>
        <p:spPr>
          <a:xfrm>
            <a:off x="2958305" y="3766646"/>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55"/>
          <p:cNvSpPr/>
          <p:nvPr/>
        </p:nvSpPr>
        <p:spPr>
          <a:xfrm>
            <a:off x="3321733" y="3766646"/>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55"/>
          <p:cNvSpPr/>
          <p:nvPr/>
        </p:nvSpPr>
        <p:spPr>
          <a:xfrm>
            <a:off x="3685160" y="3766646"/>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55"/>
          <p:cNvSpPr txBox="1"/>
          <p:nvPr>
            <p:ph idx="4294967295" type="subTitle"/>
          </p:nvPr>
        </p:nvSpPr>
        <p:spPr>
          <a:xfrm>
            <a:off x="1241575" y="2692975"/>
            <a:ext cx="900000" cy="320400"/>
          </a:xfrm>
          <a:prstGeom prst="rect">
            <a:avLst/>
          </a:prstGeom>
        </p:spPr>
        <p:txBody>
          <a:bodyPr anchorCtr="0" anchor="ctr" bIns="0" lIns="91425" spcFirstLastPara="1" rIns="91425" wrap="square" tIns="91425">
            <a:noAutofit/>
          </a:bodyPr>
          <a:lstStyle/>
          <a:p>
            <a:pPr indent="0" lvl="0" marL="0" rtl="0" algn="l">
              <a:lnSpc>
                <a:spcPct val="100000"/>
              </a:lnSpc>
              <a:spcBef>
                <a:spcPts val="0"/>
              </a:spcBef>
              <a:spcAft>
                <a:spcPts val="1000"/>
              </a:spcAft>
              <a:buNone/>
            </a:pPr>
            <a:r>
              <a:rPr lang="en" sz="3500">
                <a:solidFill>
                  <a:schemeClr val="dk1"/>
                </a:solidFill>
              </a:rPr>
              <a:t>40%</a:t>
            </a:r>
            <a:endParaRPr sz="3500">
              <a:solidFill>
                <a:schemeClr val="dk1"/>
              </a:solidFill>
            </a:endParaRPr>
          </a:p>
        </p:txBody>
      </p:sp>
      <p:sp>
        <p:nvSpPr>
          <p:cNvPr id="535" name="Google Shape;535;p55"/>
          <p:cNvSpPr txBox="1"/>
          <p:nvPr>
            <p:ph idx="4294967295" type="subTitle"/>
          </p:nvPr>
        </p:nvSpPr>
        <p:spPr>
          <a:xfrm>
            <a:off x="1241575" y="3191075"/>
            <a:ext cx="900000" cy="320400"/>
          </a:xfrm>
          <a:prstGeom prst="rect">
            <a:avLst/>
          </a:prstGeom>
        </p:spPr>
        <p:txBody>
          <a:bodyPr anchorCtr="0" anchor="ctr" bIns="0" lIns="91425" spcFirstLastPara="1" rIns="91425" wrap="square" tIns="91425">
            <a:noAutofit/>
          </a:bodyPr>
          <a:lstStyle/>
          <a:p>
            <a:pPr indent="0" lvl="0" marL="0" rtl="0" algn="l">
              <a:lnSpc>
                <a:spcPct val="100000"/>
              </a:lnSpc>
              <a:spcBef>
                <a:spcPts val="0"/>
              </a:spcBef>
              <a:spcAft>
                <a:spcPts val="1000"/>
              </a:spcAft>
              <a:buNone/>
            </a:pPr>
            <a:r>
              <a:rPr lang="en" sz="3500">
                <a:solidFill>
                  <a:schemeClr val="dk1"/>
                </a:solidFill>
              </a:rPr>
              <a:t>20%</a:t>
            </a:r>
            <a:endParaRPr sz="3500">
              <a:solidFill>
                <a:schemeClr val="dk1"/>
              </a:solidFill>
            </a:endParaRPr>
          </a:p>
        </p:txBody>
      </p:sp>
      <p:sp>
        <p:nvSpPr>
          <p:cNvPr id="536" name="Google Shape;536;p55"/>
          <p:cNvSpPr txBox="1"/>
          <p:nvPr>
            <p:ph idx="4294967295" type="subTitle"/>
          </p:nvPr>
        </p:nvSpPr>
        <p:spPr>
          <a:xfrm>
            <a:off x="1241575" y="3689175"/>
            <a:ext cx="900000" cy="320400"/>
          </a:xfrm>
          <a:prstGeom prst="rect">
            <a:avLst/>
          </a:prstGeom>
        </p:spPr>
        <p:txBody>
          <a:bodyPr anchorCtr="0" anchor="ctr" bIns="0" lIns="91425" spcFirstLastPara="1" rIns="91425" wrap="square" tIns="91425">
            <a:noAutofit/>
          </a:bodyPr>
          <a:lstStyle/>
          <a:p>
            <a:pPr indent="0" lvl="0" marL="0" rtl="0" algn="l">
              <a:lnSpc>
                <a:spcPct val="100000"/>
              </a:lnSpc>
              <a:spcBef>
                <a:spcPts val="0"/>
              </a:spcBef>
              <a:spcAft>
                <a:spcPts val="1000"/>
              </a:spcAft>
              <a:buNone/>
            </a:pPr>
            <a:r>
              <a:rPr lang="en" sz="3500">
                <a:solidFill>
                  <a:schemeClr val="dk1"/>
                </a:solidFill>
              </a:rPr>
              <a:t>10%</a:t>
            </a:r>
            <a:endParaRPr sz="3500">
              <a:solidFill>
                <a:schemeClr val="dk1"/>
              </a:solidFill>
            </a:endParaRPr>
          </a:p>
        </p:txBody>
      </p:sp>
      <p:sp>
        <p:nvSpPr>
          <p:cNvPr id="537" name="Google Shape;537;p55"/>
          <p:cNvSpPr txBox="1"/>
          <p:nvPr>
            <p:ph idx="4294967295" type="subTitle"/>
          </p:nvPr>
        </p:nvSpPr>
        <p:spPr>
          <a:xfrm>
            <a:off x="713225" y="1611975"/>
            <a:ext cx="2592600" cy="349200"/>
          </a:xfrm>
          <a:prstGeom prst="rect">
            <a:avLst/>
          </a:prstGeom>
        </p:spPr>
        <p:txBody>
          <a:bodyPr anchorCtr="0" anchor="ctr" bIns="0" lIns="91425" spcFirstLastPara="1" rIns="91425" wrap="square" tIns="91425">
            <a:noAutofit/>
          </a:bodyPr>
          <a:lstStyle/>
          <a:p>
            <a:pPr indent="0" lvl="0" marL="0" rtl="0" algn="l">
              <a:lnSpc>
                <a:spcPct val="100000"/>
              </a:lnSpc>
              <a:spcBef>
                <a:spcPts val="0"/>
              </a:spcBef>
              <a:spcAft>
                <a:spcPts val="1000"/>
              </a:spcAft>
              <a:buNone/>
            </a:pPr>
            <a:r>
              <a:rPr lang="en" sz="2300">
                <a:solidFill>
                  <a:schemeClr val="accent1"/>
                </a:solidFill>
                <a:latin typeface="Bebas Neue"/>
                <a:ea typeface="Bebas Neue"/>
                <a:cs typeface="Bebas Neue"/>
                <a:sym typeface="Bebas Neue"/>
              </a:rPr>
              <a:t>MAIN inspirations</a:t>
            </a:r>
            <a:endParaRPr sz="2300">
              <a:solidFill>
                <a:schemeClr val="accent1"/>
              </a:solidFill>
              <a:latin typeface="Bebas Neue"/>
              <a:ea typeface="Bebas Neue"/>
              <a:cs typeface="Bebas Neue"/>
              <a:sym typeface="Bebas Neue"/>
            </a:endParaRPr>
          </a:p>
        </p:txBody>
      </p:sp>
      <p:sp>
        <p:nvSpPr>
          <p:cNvPr id="538" name="Google Shape;538;p55"/>
          <p:cNvSpPr/>
          <p:nvPr/>
        </p:nvSpPr>
        <p:spPr>
          <a:xfrm>
            <a:off x="4048588" y="2239724"/>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55"/>
          <p:cNvSpPr/>
          <p:nvPr/>
        </p:nvSpPr>
        <p:spPr>
          <a:xfrm>
            <a:off x="4412016" y="2239724"/>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55"/>
          <p:cNvSpPr/>
          <p:nvPr/>
        </p:nvSpPr>
        <p:spPr>
          <a:xfrm>
            <a:off x="4775443" y="2239724"/>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55"/>
          <p:cNvSpPr/>
          <p:nvPr/>
        </p:nvSpPr>
        <p:spPr>
          <a:xfrm>
            <a:off x="5138871" y="2239724"/>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55"/>
          <p:cNvSpPr/>
          <p:nvPr/>
        </p:nvSpPr>
        <p:spPr>
          <a:xfrm>
            <a:off x="5502299" y="2239724"/>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55"/>
          <p:cNvSpPr/>
          <p:nvPr/>
        </p:nvSpPr>
        <p:spPr>
          <a:xfrm>
            <a:off x="4049488" y="2748694"/>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55"/>
          <p:cNvSpPr/>
          <p:nvPr/>
        </p:nvSpPr>
        <p:spPr>
          <a:xfrm>
            <a:off x="4412916" y="2748694"/>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55"/>
          <p:cNvSpPr/>
          <p:nvPr/>
        </p:nvSpPr>
        <p:spPr>
          <a:xfrm>
            <a:off x="4776343" y="2748694"/>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55"/>
          <p:cNvSpPr/>
          <p:nvPr/>
        </p:nvSpPr>
        <p:spPr>
          <a:xfrm>
            <a:off x="5139771" y="2748694"/>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55"/>
          <p:cNvSpPr/>
          <p:nvPr/>
        </p:nvSpPr>
        <p:spPr>
          <a:xfrm>
            <a:off x="5503199" y="2748694"/>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55"/>
          <p:cNvSpPr/>
          <p:nvPr/>
        </p:nvSpPr>
        <p:spPr>
          <a:xfrm>
            <a:off x="4048588" y="3257676"/>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55"/>
          <p:cNvSpPr/>
          <p:nvPr/>
        </p:nvSpPr>
        <p:spPr>
          <a:xfrm>
            <a:off x="4412016" y="3257676"/>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55"/>
          <p:cNvSpPr/>
          <p:nvPr/>
        </p:nvSpPr>
        <p:spPr>
          <a:xfrm>
            <a:off x="4775443" y="3257676"/>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55"/>
          <p:cNvSpPr/>
          <p:nvPr/>
        </p:nvSpPr>
        <p:spPr>
          <a:xfrm>
            <a:off x="5138871" y="3257676"/>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55"/>
          <p:cNvSpPr/>
          <p:nvPr/>
        </p:nvSpPr>
        <p:spPr>
          <a:xfrm>
            <a:off x="5502299" y="3257676"/>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55"/>
          <p:cNvSpPr/>
          <p:nvPr/>
        </p:nvSpPr>
        <p:spPr>
          <a:xfrm>
            <a:off x="4048588" y="3766646"/>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55"/>
          <p:cNvSpPr/>
          <p:nvPr/>
        </p:nvSpPr>
        <p:spPr>
          <a:xfrm>
            <a:off x="4412016" y="3766646"/>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55"/>
          <p:cNvSpPr/>
          <p:nvPr/>
        </p:nvSpPr>
        <p:spPr>
          <a:xfrm>
            <a:off x="4775443" y="3766646"/>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55"/>
          <p:cNvSpPr/>
          <p:nvPr/>
        </p:nvSpPr>
        <p:spPr>
          <a:xfrm>
            <a:off x="5138871" y="3766646"/>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55"/>
          <p:cNvSpPr/>
          <p:nvPr/>
        </p:nvSpPr>
        <p:spPr>
          <a:xfrm>
            <a:off x="5502299" y="3766646"/>
            <a:ext cx="230700" cy="2307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55"/>
          <p:cNvSpPr txBox="1"/>
          <p:nvPr>
            <p:ph idx="4294967295" type="body"/>
          </p:nvPr>
        </p:nvSpPr>
        <p:spPr>
          <a:xfrm>
            <a:off x="713225" y="4159875"/>
            <a:ext cx="5390700" cy="537900"/>
          </a:xfrm>
          <a:prstGeom prst="rect">
            <a:avLst/>
          </a:prstGeom>
          <a:noFill/>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solidFill>
                  <a:schemeClr val="dk1"/>
                </a:solidFill>
              </a:rPr>
              <a:t>Jupiter is a gas giant, the biggest planet in the Solar System and the fourth-brightest object in the night sky</a:t>
            </a:r>
            <a:endParaRPr>
              <a:solidFill>
                <a:schemeClr val="dk1"/>
              </a:solidFill>
            </a:endParaRPr>
          </a:p>
        </p:txBody>
      </p:sp>
      <p:grpSp>
        <p:nvGrpSpPr>
          <p:cNvPr id="559" name="Google Shape;559;p55"/>
          <p:cNvGrpSpPr/>
          <p:nvPr/>
        </p:nvGrpSpPr>
        <p:grpSpPr>
          <a:xfrm>
            <a:off x="823703" y="3682948"/>
            <a:ext cx="309316" cy="333521"/>
            <a:chOff x="-28461325" y="2701925"/>
            <a:chExt cx="272525" cy="293825"/>
          </a:xfrm>
        </p:grpSpPr>
        <p:sp>
          <p:nvSpPr>
            <p:cNvPr id="560" name="Google Shape;560;p55"/>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55"/>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55"/>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3" name="Google Shape;563;p55"/>
          <p:cNvSpPr/>
          <p:nvPr/>
        </p:nvSpPr>
        <p:spPr>
          <a:xfrm>
            <a:off x="824650" y="2221449"/>
            <a:ext cx="307437" cy="306954"/>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55"/>
          <p:cNvSpPr/>
          <p:nvPr/>
        </p:nvSpPr>
        <p:spPr>
          <a:xfrm>
            <a:off x="805027" y="3191077"/>
            <a:ext cx="346674" cy="348474"/>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65" name="Google Shape;565;p55"/>
          <p:cNvPicPr preferRelativeResize="0"/>
          <p:nvPr/>
        </p:nvPicPr>
        <p:blipFill rotWithShape="1">
          <a:blip r:embed="rId3">
            <a:alphaModFix/>
          </a:blip>
          <a:srcRect b="0" l="33631" r="31163" t="0"/>
          <a:stretch/>
        </p:blipFill>
        <p:spPr>
          <a:xfrm>
            <a:off x="6271714" y="1139625"/>
            <a:ext cx="2175902" cy="3476474"/>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69" name="Shape 569"/>
        <p:cNvGrpSpPr/>
        <p:nvPr/>
      </p:nvGrpSpPr>
      <p:grpSpPr>
        <a:xfrm>
          <a:off x="0" y="0"/>
          <a:ext cx="0" cy="0"/>
          <a:chOff x="0" y="0"/>
          <a:chExt cx="0" cy="0"/>
        </a:xfrm>
      </p:grpSpPr>
      <p:sp>
        <p:nvSpPr>
          <p:cNvPr id="570" name="Google Shape;570;p56"/>
          <p:cNvSpPr txBox="1"/>
          <p:nvPr>
            <p:ph type="title"/>
          </p:nvPr>
        </p:nvSpPr>
        <p:spPr>
          <a:xfrm>
            <a:off x="2960700" y="1218525"/>
            <a:ext cx="3222600" cy="3222600"/>
          </a:xfrm>
          <a:prstGeom prst="rect">
            <a:avLst/>
          </a:prstGeom>
        </p:spPr>
        <p:txBody>
          <a:bodyPr anchorCtr="0" anchor="ctr" bIns="91425" lIns="365750" spcFirstLastPara="1" rIns="91425" wrap="square" tIns="91425">
            <a:noAutofit/>
          </a:bodyPr>
          <a:lstStyle/>
          <a:p>
            <a:pPr indent="0" lvl="0" marL="0" rtl="0" algn="l">
              <a:spcBef>
                <a:spcPts val="0"/>
              </a:spcBef>
              <a:spcAft>
                <a:spcPts val="0"/>
              </a:spcAft>
              <a:buNone/>
            </a:pPr>
            <a:r>
              <a:rPr lang="en"/>
              <a:t>A Picture Is Worth A Thousand Words!</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4" name="Shape 574"/>
        <p:cNvGrpSpPr/>
        <p:nvPr/>
      </p:nvGrpSpPr>
      <p:grpSpPr>
        <a:xfrm>
          <a:off x="0" y="0"/>
          <a:ext cx="0" cy="0"/>
          <a:chOff x="0" y="0"/>
          <a:chExt cx="0" cy="0"/>
        </a:xfrm>
      </p:grpSpPr>
      <p:pic>
        <p:nvPicPr>
          <p:cNvPr id="575" name="Google Shape;575;p57"/>
          <p:cNvPicPr preferRelativeResize="0"/>
          <p:nvPr/>
        </p:nvPicPr>
        <p:blipFill rotWithShape="1">
          <a:blip r:embed="rId3">
            <a:alphaModFix/>
          </a:blip>
          <a:srcRect b="0" l="36517" r="15858" t="15333"/>
          <a:stretch/>
        </p:blipFill>
        <p:spPr>
          <a:xfrm>
            <a:off x="3070945" y="3236278"/>
            <a:ext cx="1363133" cy="1363146"/>
          </a:xfrm>
          <a:prstGeom prst="rect">
            <a:avLst/>
          </a:prstGeom>
          <a:noFill/>
          <a:ln>
            <a:noFill/>
          </a:ln>
        </p:spPr>
      </p:pic>
      <p:sp>
        <p:nvSpPr>
          <p:cNvPr id="576" name="Google Shape;576;p57"/>
          <p:cNvSpPr txBox="1"/>
          <p:nvPr>
            <p:ph idx="8" type="title"/>
          </p:nvPr>
        </p:nvSpPr>
        <p:spPr>
          <a:xfrm>
            <a:off x="713225" y="546292"/>
            <a:ext cx="7717500" cy="57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Colors of the year</a:t>
            </a:r>
            <a:r>
              <a:rPr lang="en"/>
              <a:t> In Art &amp; Design</a:t>
            </a:r>
            <a:endParaRPr/>
          </a:p>
        </p:txBody>
      </p:sp>
      <p:sp>
        <p:nvSpPr>
          <p:cNvPr id="577" name="Google Shape;577;p57"/>
          <p:cNvSpPr txBox="1"/>
          <p:nvPr>
            <p:ph idx="7" type="subTitle"/>
          </p:nvPr>
        </p:nvSpPr>
        <p:spPr>
          <a:xfrm>
            <a:off x="6507425" y="3840525"/>
            <a:ext cx="1923300" cy="53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 the biggest planet of them all</a:t>
            </a:r>
            <a:endParaRPr/>
          </a:p>
        </p:txBody>
      </p:sp>
      <p:sp>
        <p:nvSpPr>
          <p:cNvPr id="578" name="Google Shape;578;p57"/>
          <p:cNvSpPr txBox="1"/>
          <p:nvPr>
            <p:ph type="title"/>
          </p:nvPr>
        </p:nvSpPr>
        <p:spPr>
          <a:xfrm>
            <a:off x="713225" y="1849363"/>
            <a:ext cx="1923300" cy="550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art</a:t>
            </a:r>
            <a:endParaRPr/>
          </a:p>
        </p:txBody>
      </p:sp>
      <p:sp>
        <p:nvSpPr>
          <p:cNvPr id="579" name="Google Shape;579;p57"/>
          <p:cNvSpPr txBox="1"/>
          <p:nvPr>
            <p:ph idx="1" type="subTitle"/>
          </p:nvPr>
        </p:nvSpPr>
        <p:spPr>
          <a:xfrm>
            <a:off x="713225" y="2227993"/>
            <a:ext cx="1923300" cy="538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Venus is the second planet from the Sun</a:t>
            </a:r>
            <a:endParaRPr/>
          </a:p>
        </p:txBody>
      </p:sp>
      <p:sp>
        <p:nvSpPr>
          <p:cNvPr id="580" name="Google Shape;580;p57"/>
          <p:cNvSpPr txBox="1"/>
          <p:nvPr>
            <p:ph idx="2" type="title"/>
          </p:nvPr>
        </p:nvSpPr>
        <p:spPr>
          <a:xfrm>
            <a:off x="713225" y="3456977"/>
            <a:ext cx="1923300" cy="550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furniture</a:t>
            </a:r>
            <a:endParaRPr/>
          </a:p>
        </p:txBody>
      </p:sp>
      <p:sp>
        <p:nvSpPr>
          <p:cNvPr id="581" name="Google Shape;581;p57"/>
          <p:cNvSpPr txBox="1"/>
          <p:nvPr>
            <p:ph idx="3" type="subTitle"/>
          </p:nvPr>
        </p:nvSpPr>
        <p:spPr>
          <a:xfrm>
            <a:off x="713225" y="3840525"/>
            <a:ext cx="1923300" cy="538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It’s the closest planet to the Sun </a:t>
            </a:r>
            <a:endParaRPr/>
          </a:p>
        </p:txBody>
      </p:sp>
      <p:sp>
        <p:nvSpPr>
          <p:cNvPr id="582" name="Google Shape;582;p57"/>
          <p:cNvSpPr txBox="1"/>
          <p:nvPr>
            <p:ph idx="4" type="title"/>
          </p:nvPr>
        </p:nvSpPr>
        <p:spPr>
          <a:xfrm>
            <a:off x="6507425" y="1849350"/>
            <a:ext cx="1923300" cy="550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decoration</a:t>
            </a:r>
            <a:endParaRPr/>
          </a:p>
        </p:txBody>
      </p:sp>
      <p:sp>
        <p:nvSpPr>
          <p:cNvPr id="583" name="Google Shape;583;p57"/>
          <p:cNvSpPr txBox="1"/>
          <p:nvPr>
            <p:ph idx="5" type="subTitle"/>
          </p:nvPr>
        </p:nvSpPr>
        <p:spPr>
          <a:xfrm>
            <a:off x="6507425" y="2228005"/>
            <a:ext cx="1923300" cy="53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 is actually a very cold place</a:t>
            </a:r>
            <a:endParaRPr/>
          </a:p>
        </p:txBody>
      </p:sp>
      <p:sp>
        <p:nvSpPr>
          <p:cNvPr id="584" name="Google Shape;584;p57"/>
          <p:cNvSpPr txBox="1"/>
          <p:nvPr>
            <p:ph idx="6" type="title"/>
          </p:nvPr>
        </p:nvSpPr>
        <p:spPr>
          <a:xfrm>
            <a:off x="6507425" y="3456975"/>
            <a:ext cx="1923300" cy="550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paint</a:t>
            </a:r>
            <a:endParaRPr/>
          </a:p>
        </p:txBody>
      </p:sp>
      <p:cxnSp>
        <p:nvCxnSpPr>
          <p:cNvPr id="585" name="Google Shape;585;p57"/>
          <p:cNvCxnSpPr>
            <a:stCxn id="578" idx="1"/>
          </p:cNvCxnSpPr>
          <p:nvPr/>
        </p:nvCxnSpPr>
        <p:spPr>
          <a:xfrm rot="10800000">
            <a:off x="-57475" y="2124763"/>
            <a:ext cx="770700" cy="0"/>
          </a:xfrm>
          <a:prstGeom prst="straightConnector1">
            <a:avLst/>
          </a:prstGeom>
          <a:noFill/>
          <a:ln cap="flat" cmpd="sng" w="38100">
            <a:solidFill>
              <a:schemeClr val="accent1"/>
            </a:solidFill>
            <a:prstDash val="solid"/>
            <a:round/>
            <a:headEnd len="med" w="med" type="none"/>
            <a:tailEnd len="med" w="med" type="none"/>
          </a:ln>
        </p:spPr>
      </p:cxnSp>
      <p:cxnSp>
        <p:nvCxnSpPr>
          <p:cNvPr id="586" name="Google Shape;586;p57"/>
          <p:cNvCxnSpPr/>
          <p:nvPr/>
        </p:nvCxnSpPr>
        <p:spPr>
          <a:xfrm rot="10800000">
            <a:off x="-150775" y="3732376"/>
            <a:ext cx="864000" cy="0"/>
          </a:xfrm>
          <a:prstGeom prst="straightConnector1">
            <a:avLst/>
          </a:prstGeom>
          <a:noFill/>
          <a:ln cap="flat" cmpd="sng" w="38100">
            <a:solidFill>
              <a:schemeClr val="accent1"/>
            </a:solidFill>
            <a:prstDash val="solid"/>
            <a:round/>
            <a:headEnd len="med" w="med" type="none"/>
            <a:tailEnd len="med" w="med" type="none"/>
          </a:ln>
        </p:spPr>
      </p:cxnSp>
      <p:cxnSp>
        <p:nvCxnSpPr>
          <p:cNvPr id="587" name="Google Shape;587;p57"/>
          <p:cNvCxnSpPr>
            <a:stCxn id="582" idx="3"/>
          </p:cNvCxnSpPr>
          <p:nvPr/>
        </p:nvCxnSpPr>
        <p:spPr>
          <a:xfrm>
            <a:off x="8430725" y="2124750"/>
            <a:ext cx="777900" cy="0"/>
          </a:xfrm>
          <a:prstGeom prst="straightConnector1">
            <a:avLst/>
          </a:prstGeom>
          <a:noFill/>
          <a:ln cap="flat" cmpd="sng" w="38100">
            <a:solidFill>
              <a:schemeClr val="accent1"/>
            </a:solidFill>
            <a:prstDash val="solid"/>
            <a:round/>
            <a:headEnd len="med" w="med" type="none"/>
            <a:tailEnd len="med" w="med" type="none"/>
          </a:ln>
        </p:spPr>
      </p:cxnSp>
      <p:cxnSp>
        <p:nvCxnSpPr>
          <p:cNvPr id="588" name="Google Shape;588;p57"/>
          <p:cNvCxnSpPr>
            <a:stCxn id="584" idx="3"/>
          </p:cNvCxnSpPr>
          <p:nvPr/>
        </p:nvCxnSpPr>
        <p:spPr>
          <a:xfrm>
            <a:off x="8430725" y="3732375"/>
            <a:ext cx="749100" cy="0"/>
          </a:xfrm>
          <a:prstGeom prst="straightConnector1">
            <a:avLst/>
          </a:prstGeom>
          <a:noFill/>
          <a:ln cap="flat" cmpd="sng" w="38100">
            <a:solidFill>
              <a:schemeClr val="accent1"/>
            </a:solidFill>
            <a:prstDash val="solid"/>
            <a:round/>
            <a:headEnd len="med" w="med" type="none"/>
            <a:tailEnd len="med" w="med" type="none"/>
          </a:ln>
        </p:spPr>
      </p:cxnSp>
      <p:pic>
        <p:nvPicPr>
          <p:cNvPr id="589" name="Google Shape;589;p57"/>
          <p:cNvPicPr preferRelativeResize="0"/>
          <p:nvPr/>
        </p:nvPicPr>
        <p:blipFill rotWithShape="1">
          <a:blip r:embed="rId4">
            <a:alphaModFix/>
          </a:blip>
          <a:srcRect b="0" l="28531" r="23845" t="15333"/>
          <a:stretch/>
        </p:blipFill>
        <p:spPr>
          <a:xfrm flipH="1">
            <a:off x="4708301" y="3236266"/>
            <a:ext cx="1363133" cy="1363146"/>
          </a:xfrm>
          <a:prstGeom prst="rect">
            <a:avLst/>
          </a:prstGeom>
          <a:noFill/>
          <a:ln>
            <a:noFill/>
          </a:ln>
        </p:spPr>
      </p:pic>
      <p:pic>
        <p:nvPicPr>
          <p:cNvPr id="590" name="Google Shape;590;p57"/>
          <p:cNvPicPr preferRelativeResize="0"/>
          <p:nvPr/>
        </p:nvPicPr>
        <p:blipFill rotWithShape="1">
          <a:blip r:embed="rId5">
            <a:alphaModFix/>
          </a:blip>
          <a:srcRect b="13740" l="31886" r="27326" t="13748"/>
          <a:stretch/>
        </p:blipFill>
        <p:spPr>
          <a:xfrm>
            <a:off x="3070933" y="1626200"/>
            <a:ext cx="1363133" cy="1363146"/>
          </a:xfrm>
          <a:prstGeom prst="rect">
            <a:avLst/>
          </a:prstGeom>
          <a:noFill/>
          <a:ln>
            <a:noFill/>
          </a:ln>
        </p:spPr>
      </p:pic>
      <p:pic>
        <p:nvPicPr>
          <p:cNvPr id="591" name="Google Shape;591;p57"/>
          <p:cNvPicPr preferRelativeResize="0"/>
          <p:nvPr/>
        </p:nvPicPr>
        <p:blipFill rotWithShape="1">
          <a:blip r:embed="rId6">
            <a:alphaModFix/>
          </a:blip>
          <a:srcRect b="4085" l="22884" r="36000" t="22819"/>
          <a:stretch/>
        </p:blipFill>
        <p:spPr>
          <a:xfrm>
            <a:off x="4708287" y="1626212"/>
            <a:ext cx="1363133" cy="1363146"/>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5" name="Shape 595"/>
        <p:cNvGrpSpPr/>
        <p:nvPr/>
      </p:nvGrpSpPr>
      <p:grpSpPr>
        <a:xfrm>
          <a:off x="0" y="0"/>
          <a:ext cx="0" cy="0"/>
          <a:chOff x="0" y="0"/>
          <a:chExt cx="0" cy="0"/>
        </a:xfrm>
      </p:grpSpPr>
      <p:cxnSp>
        <p:nvCxnSpPr>
          <p:cNvPr id="596" name="Google Shape;596;p58"/>
          <p:cNvCxnSpPr/>
          <p:nvPr/>
        </p:nvCxnSpPr>
        <p:spPr>
          <a:xfrm flipH="1">
            <a:off x="4807888" y="3059424"/>
            <a:ext cx="1057200" cy="1057200"/>
          </a:xfrm>
          <a:prstGeom prst="straightConnector1">
            <a:avLst/>
          </a:prstGeom>
          <a:noFill/>
          <a:ln cap="flat" cmpd="sng" w="38100">
            <a:solidFill>
              <a:schemeClr val="accent1"/>
            </a:solidFill>
            <a:prstDash val="solid"/>
            <a:round/>
            <a:headEnd len="med" w="med" type="diamond"/>
            <a:tailEnd len="med" w="med" type="none"/>
          </a:ln>
        </p:spPr>
      </p:cxnSp>
      <p:cxnSp>
        <p:nvCxnSpPr>
          <p:cNvPr id="597" name="Google Shape;597;p58"/>
          <p:cNvCxnSpPr/>
          <p:nvPr/>
        </p:nvCxnSpPr>
        <p:spPr>
          <a:xfrm>
            <a:off x="3277560" y="3059424"/>
            <a:ext cx="961200" cy="961200"/>
          </a:xfrm>
          <a:prstGeom prst="straightConnector1">
            <a:avLst/>
          </a:prstGeom>
          <a:noFill/>
          <a:ln cap="flat" cmpd="sng" w="38100">
            <a:solidFill>
              <a:schemeClr val="accent1"/>
            </a:solidFill>
            <a:prstDash val="solid"/>
            <a:round/>
            <a:headEnd len="med" w="med" type="diamond"/>
            <a:tailEnd len="med" w="med" type="none"/>
          </a:ln>
        </p:spPr>
      </p:cxnSp>
      <p:cxnSp>
        <p:nvCxnSpPr>
          <p:cNvPr id="598" name="Google Shape;598;p58"/>
          <p:cNvCxnSpPr>
            <a:stCxn id="599" idx="2"/>
          </p:cNvCxnSpPr>
          <p:nvPr/>
        </p:nvCxnSpPr>
        <p:spPr>
          <a:xfrm>
            <a:off x="4566275" y="2617481"/>
            <a:ext cx="5100" cy="1278600"/>
          </a:xfrm>
          <a:prstGeom prst="straightConnector1">
            <a:avLst/>
          </a:prstGeom>
          <a:noFill/>
          <a:ln cap="flat" cmpd="sng" w="38100">
            <a:solidFill>
              <a:schemeClr val="accent1"/>
            </a:solidFill>
            <a:prstDash val="solid"/>
            <a:round/>
            <a:headEnd len="med" w="med" type="diamond"/>
            <a:tailEnd len="med" w="med" type="none"/>
          </a:ln>
        </p:spPr>
      </p:cxnSp>
      <p:sp>
        <p:nvSpPr>
          <p:cNvPr id="600" name="Google Shape;600;p58"/>
          <p:cNvSpPr/>
          <p:nvPr/>
        </p:nvSpPr>
        <p:spPr>
          <a:xfrm>
            <a:off x="4298965" y="2755745"/>
            <a:ext cx="544800" cy="544800"/>
          </a:xfrm>
          <a:prstGeom prst="rect">
            <a:avLst/>
          </a:prstGeom>
          <a:solidFill>
            <a:schemeClr val="accent2"/>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58"/>
          <p:cNvSpPr/>
          <p:nvPr/>
        </p:nvSpPr>
        <p:spPr>
          <a:xfrm>
            <a:off x="3405918" y="3180116"/>
            <a:ext cx="544800" cy="544800"/>
          </a:xfrm>
          <a:prstGeom prst="rect">
            <a:avLst/>
          </a:prstGeom>
          <a:solidFill>
            <a:schemeClr val="accent2"/>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58"/>
          <p:cNvSpPr/>
          <p:nvPr/>
        </p:nvSpPr>
        <p:spPr>
          <a:xfrm>
            <a:off x="5192012" y="3180116"/>
            <a:ext cx="544800" cy="544800"/>
          </a:xfrm>
          <a:prstGeom prst="rect">
            <a:avLst/>
          </a:prstGeom>
          <a:solidFill>
            <a:schemeClr val="accent2"/>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58"/>
          <p:cNvSpPr/>
          <p:nvPr/>
        </p:nvSpPr>
        <p:spPr>
          <a:xfrm>
            <a:off x="-4662450" y="-2486650"/>
            <a:ext cx="2175900" cy="9030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58"/>
          <p:cNvSpPr txBox="1"/>
          <p:nvPr>
            <p:ph type="title"/>
          </p:nvPr>
        </p:nvSpPr>
        <p:spPr>
          <a:xfrm>
            <a:off x="713225" y="546292"/>
            <a:ext cx="7717500" cy="578100"/>
          </a:xfrm>
          <a:prstGeom prst="rect">
            <a:avLst/>
          </a:prstGeom>
          <a:noFill/>
        </p:spPr>
        <p:txBody>
          <a:bodyPr anchorCtr="0" anchor="ctr" bIns="91425" lIns="91425" spcFirstLastPara="1" rIns="91425" wrap="square" tIns="91425">
            <a:noAutofit/>
          </a:bodyPr>
          <a:lstStyle/>
          <a:p>
            <a:pPr indent="0" lvl="0" marL="0" rtl="0" algn="l">
              <a:spcBef>
                <a:spcPts val="0"/>
              </a:spcBef>
              <a:spcAft>
                <a:spcPts val="0"/>
              </a:spcAft>
              <a:buNone/>
            </a:pPr>
            <a:r>
              <a:rPr lang="en"/>
              <a:t>Colors of the year </a:t>
            </a:r>
            <a:r>
              <a:rPr lang="en"/>
              <a:t>in entertainment</a:t>
            </a:r>
            <a:endParaRPr/>
          </a:p>
        </p:txBody>
      </p:sp>
      <p:sp>
        <p:nvSpPr>
          <p:cNvPr id="605" name="Google Shape;605;p58"/>
          <p:cNvSpPr txBox="1"/>
          <p:nvPr>
            <p:ph idx="4294967295" type="subTitle"/>
          </p:nvPr>
        </p:nvSpPr>
        <p:spPr>
          <a:xfrm>
            <a:off x="6433375" y="4087804"/>
            <a:ext cx="2073600" cy="544800"/>
          </a:xfrm>
          <a:prstGeom prst="rect">
            <a:avLst/>
          </a:prstGeom>
        </p:spPr>
        <p:txBody>
          <a:bodyPr anchorCtr="0" anchor="t" bIns="0" lIns="0" spcFirstLastPara="1" rIns="0" wrap="square" tIns="0">
            <a:noAutofit/>
          </a:bodyPr>
          <a:lstStyle/>
          <a:p>
            <a:pPr indent="0" lvl="0" marL="0" rtl="0" algn="l">
              <a:lnSpc>
                <a:spcPct val="100000"/>
              </a:lnSpc>
              <a:spcBef>
                <a:spcPts val="0"/>
              </a:spcBef>
              <a:spcAft>
                <a:spcPts val="1600"/>
              </a:spcAft>
              <a:buNone/>
            </a:pPr>
            <a:r>
              <a:rPr lang="en"/>
              <a:t>Mercury is</a:t>
            </a:r>
            <a:r>
              <a:rPr lang="en"/>
              <a:t> the closest planet to the Sun</a:t>
            </a:r>
            <a:endParaRPr/>
          </a:p>
        </p:txBody>
      </p:sp>
      <p:sp>
        <p:nvSpPr>
          <p:cNvPr id="606" name="Google Shape;606;p58"/>
          <p:cNvSpPr txBox="1"/>
          <p:nvPr>
            <p:ph idx="4294967295" type="subTitle"/>
          </p:nvPr>
        </p:nvSpPr>
        <p:spPr>
          <a:xfrm>
            <a:off x="6075500" y="2835913"/>
            <a:ext cx="2073600" cy="544800"/>
          </a:xfrm>
          <a:prstGeom prst="rect">
            <a:avLst/>
          </a:prstGeom>
        </p:spPr>
        <p:txBody>
          <a:bodyPr anchorCtr="0" anchor="t" bIns="0" lIns="0" spcFirstLastPara="1" rIns="0" wrap="square" tIns="0">
            <a:noAutofit/>
          </a:bodyPr>
          <a:lstStyle/>
          <a:p>
            <a:pPr indent="0" lvl="0" marL="0" rtl="0" algn="l">
              <a:lnSpc>
                <a:spcPct val="100000"/>
              </a:lnSpc>
              <a:spcBef>
                <a:spcPts val="0"/>
              </a:spcBef>
              <a:spcAft>
                <a:spcPts val="0"/>
              </a:spcAft>
              <a:buClr>
                <a:schemeClr val="dk1"/>
              </a:buClr>
              <a:buSzPts val="1100"/>
              <a:buFont typeface="Arial"/>
              <a:buNone/>
            </a:pPr>
            <a:r>
              <a:rPr lang="en"/>
              <a:t>Saturn is</a:t>
            </a:r>
            <a:r>
              <a:rPr lang="en"/>
              <a:t> a gas giant and has several rings</a:t>
            </a:r>
            <a:endParaRPr/>
          </a:p>
          <a:p>
            <a:pPr indent="0" lvl="0" marL="0" rtl="0" algn="l">
              <a:lnSpc>
                <a:spcPct val="100000"/>
              </a:lnSpc>
              <a:spcBef>
                <a:spcPts val="1600"/>
              </a:spcBef>
              <a:spcAft>
                <a:spcPts val="1600"/>
              </a:spcAft>
              <a:buNone/>
            </a:pPr>
            <a:r>
              <a:t/>
            </a:r>
            <a:endParaRPr/>
          </a:p>
        </p:txBody>
      </p:sp>
      <p:sp>
        <p:nvSpPr>
          <p:cNvPr id="599" name="Google Shape;599;p58"/>
          <p:cNvSpPr txBox="1"/>
          <p:nvPr>
            <p:ph idx="4294967295" type="subTitle"/>
          </p:nvPr>
        </p:nvSpPr>
        <p:spPr>
          <a:xfrm flipH="1">
            <a:off x="3565175" y="2072681"/>
            <a:ext cx="2002200" cy="544800"/>
          </a:xfrm>
          <a:prstGeom prst="rect">
            <a:avLst/>
          </a:prstGeom>
        </p:spPr>
        <p:txBody>
          <a:bodyPr anchorCtr="0" anchor="t" bIns="0" lIns="0" spcFirstLastPara="1" rIns="0" wrap="square" tIns="0">
            <a:noAutofit/>
          </a:bodyPr>
          <a:lstStyle/>
          <a:p>
            <a:pPr indent="0" lvl="0" marL="0" rtl="0" algn="ctr">
              <a:lnSpc>
                <a:spcPct val="100000"/>
              </a:lnSpc>
              <a:spcBef>
                <a:spcPts val="0"/>
              </a:spcBef>
              <a:spcAft>
                <a:spcPts val="1600"/>
              </a:spcAft>
              <a:buNone/>
            </a:pPr>
            <a:r>
              <a:rPr lang="en"/>
              <a:t>Despite being red, Mars is a cold place</a:t>
            </a:r>
            <a:endParaRPr/>
          </a:p>
        </p:txBody>
      </p:sp>
      <p:cxnSp>
        <p:nvCxnSpPr>
          <p:cNvPr id="607" name="Google Shape;607;p58"/>
          <p:cNvCxnSpPr/>
          <p:nvPr/>
        </p:nvCxnSpPr>
        <p:spPr>
          <a:xfrm rot="10800000">
            <a:off x="4714342" y="4317110"/>
            <a:ext cx="1510800" cy="0"/>
          </a:xfrm>
          <a:prstGeom prst="straightConnector1">
            <a:avLst/>
          </a:prstGeom>
          <a:noFill/>
          <a:ln cap="flat" cmpd="sng" w="38100">
            <a:solidFill>
              <a:schemeClr val="accent1"/>
            </a:solidFill>
            <a:prstDash val="solid"/>
            <a:round/>
            <a:headEnd len="med" w="med" type="diamond"/>
            <a:tailEnd len="med" w="med" type="none"/>
          </a:ln>
        </p:spPr>
      </p:cxnSp>
      <p:cxnSp>
        <p:nvCxnSpPr>
          <p:cNvPr id="608" name="Google Shape;608;p58"/>
          <p:cNvCxnSpPr/>
          <p:nvPr/>
        </p:nvCxnSpPr>
        <p:spPr>
          <a:xfrm>
            <a:off x="2918856" y="4317110"/>
            <a:ext cx="1395000" cy="0"/>
          </a:xfrm>
          <a:prstGeom prst="straightConnector1">
            <a:avLst/>
          </a:prstGeom>
          <a:noFill/>
          <a:ln cap="flat" cmpd="sng" w="38100">
            <a:solidFill>
              <a:schemeClr val="accent1"/>
            </a:solidFill>
            <a:prstDash val="solid"/>
            <a:round/>
            <a:headEnd len="med" w="med" type="diamond"/>
            <a:tailEnd len="med" w="med" type="none"/>
          </a:ln>
        </p:spPr>
      </p:cxnSp>
      <p:sp>
        <p:nvSpPr>
          <p:cNvPr id="609" name="Google Shape;609;p58"/>
          <p:cNvSpPr txBox="1"/>
          <p:nvPr>
            <p:ph idx="4294967295" type="subTitle"/>
          </p:nvPr>
        </p:nvSpPr>
        <p:spPr>
          <a:xfrm flipH="1">
            <a:off x="639075" y="4087806"/>
            <a:ext cx="2073600" cy="544800"/>
          </a:xfrm>
          <a:prstGeom prst="rect">
            <a:avLst/>
          </a:prstGeom>
        </p:spPr>
        <p:txBody>
          <a:bodyPr anchorCtr="0" anchor="t" bIns="0" lIns="0" spcFirstLastPara="1" rIns="0" wrap="square" tIns="0">
            <a:noAutofit/>
          </a:bodyPr>
          <a:lstStyle/>
          <a:p>
            <a:pPr indent="0" lvl="0" marL="0" rtl="0" algn="r">
              <a:lnSpc>
                <a:spcPct val="100000"/>
              </a:lnSpc>
              <a:spcBef>
                <a:spcPts val="0"/>
              </a:spcBef>
              <a:spcAft>
                <a:spcPts val="1600"/>
              </a:spcAft>
              <a:buNone/>
            </a:pPr>
            <a:r>
              <a:rPr lang="en"/>
              <a:t>Neptune is</a:t>
            </a:r>
            <a:r>
              <a:rPr lang="en"/>
              <a:t> the farthest planet from the Sun</a:t>
            </a:r>
            <a:endParaRPr/>
          </a:p>
        </p:txBody>
      </p:sp>
      <p:sp>
        <p:nvSpPr>
          <p:cNvPr id="610" name="Google Shape;610;p58"/>
          <p:cNvSpPr txBox="1"/>
          <p:nvPr>
            <p:ph idx="4294967295" type="subTitle"/>
          </p:nvPr>
        </p:nvSpPr>
        <p:spPr>
          <a:xfrm flipH="1">
            <a:off x="991865" y="2835915"/>
            <a:ext cx="2073600" cy="544800"/>
          </a:xfrm>
          <a:prstGeom prst="rect">
            <a:avLst/>
          </a:prstGeom>
        </p:spPr>
        <p:txBody>
          <a:bodyPr anchorCtr="0" anchor="t" bIns="0" lIns="0" spcFirstLastPara="1" rIns="0" wrap="square" tIns="0">
            <a:noAutofit/>
          </a:bodyPr>
          <a:lstStyle/>
          <a:p>
            <a:pPr indent="0" lvl="0" marL="0" rtl="0" algn="r">
              <a:lnSpc>
                <a:spcPct val="100000"/>
              </a:lnSpc>
              <a:spcBef>
                <a:spcPts val="0"/>
              </a:spcBef>
              <a:spcAft>
                <a:spcPts val="1600"/>
              </a:spcAft>
              <a:buNone/>
            </a:pPr>
            <a:r>
              <a:rPr lang="en"/>
              <a:t>Venus </a:t>
            </a:r>
            <a:r>
              <a:rPr lang="en"/>
              <a:t>has a beautiful name, but it’s hot</a:t>
            </a:r>
            <a:endParaRPr/>
          </a:p>
        </p:txBody>
      </p:sp>
      <p:sp>
        <p:nvSpPr>
          <p:cNvPr id="611" name="Google Shape;611;p58"/>
          <p:cNvSpPr txBox="1"/>
          <p:nvPr>
            <p:ph idx="4294967295" type="subTitle"/>
          </p:nvPr>
        </p:nvSpPr>
        <p:spPr>
          <a:xfrm flipH="1">
            <a:off x="991875" y="2459535"/>
            <a:ext cx="2073600" cy="3468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sz="2300">
                <a:solidFill>
                  <a:schemeClr val="accent1"/>
                </a:solidFill>
                <a:latin typeface="Bebas Neue"/>
                <a:ea typeface="Bebas Neue"/>
                <a:cs typeface="Bebas Neue"/>
                <a:sym typeface="Bebas Neue"/>
              </a:rPr>
              <a:t>cinema</a:t>
            </a:r>
            <a:endParaRPr sz="2300">
              <a:solidFill>
                <a:schemeClr val="accent1"/>
              </a:solidFill>
              <a:latin typeface="Bebas Neue"/>
              <a:ea typeface="Bebas Neue"/>
              <a:cs typeface="Bebas Neue"/>
              <a:sym typeface="Bebas Neue"/>
            </a:endParaRPr>
          </a:p>
        </p:txBody>
      </p:sp>
      <p:sp>
        <p:nvSpPr>
          <p:cNvPr id="612" name="Google Shape;612;p58"/>
          <p:cNvSpPr txBox="1"/>
          <p:nvPr>
            <p:ph idx="4294967295" type="subTitle"/>
          </p:nvPr>
        </p:nvSpPr>
        <p:spPr>
          <a:xfrm flipH="1">
            <a:off x="639071" y="3711809"/>
            <a:ext cx="2073600" cy="3468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sz="2300">
                <a:solidFill>
                  <a:schemeClr val="accent1"/>
                </a:solidFill>
                <a:latin typeface="Bebas Neue"/>
                <a:ea typeface="Bebas Neue"/>
                <a:cs typeface="Bebas Neue"/>
                <a:sym typeface="Bebas Neue"/>
              </a:rPr>
              <a:t>reading</a:t>
            </a:r>
            <a:endParaRPr sz="2300">
              <a:solidFill>
                <a:schemeClr val="accent1"/>
              </a:solidFill>
              <a:latin typeface="Bebas Neue"/>
              <a:ea typeface="Bebas Neue"/>
              <a:cs typeface="Bebas Neue"/>
              <a:sym typeface="Bebas Neue"/>
            </a:endParaRPr>
          </a:p>
        </p:txBody>
      </p:sp>
      <p:sp>
        <p:nvSpPr>
          <p:cNvPr id="613" name="Google Shape;613;p58"/>
          <p:cNvSpPr txBox="1"/>
          <p:nvPr>
            <p:ph idx="4294967295" type="subTitle"/>
          </p:nvPr>
        </p:nvSpPr>
        <p:spPr>
          <a:xfrm flipH="1">
            <a:off x="6075500" y="2459535"/>
            <a:ext cx="2073600" cy="3468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sz="2300">
                <a:solidFill>
                  <a:schemeClr val="accent1"/>
                </a:solidFill>
                <a:latin typeface="Bebas Neue"/>
                <a:ea typeface="Bebas Neue"/>
                <a:cs typeface="Bebas Neue"/>
                <a:sym typeface="Bebas Neue"/>
              </a:rPr>
              <a:t>teather</a:t>
            </a:r>
            <a:endParaRPr sz="2300">
              <a:solidFill>
                <a:schemeClr val="accent1"/>
              </a:solidFill>
              <a:latin typeface="Bebas Neue"/>
              <a:ea typeface="Bebas Neue"/>
              <a:cs typeface="Bebas Neue"/>
              <a:sym typeface="Bebas Neue"/>
            </a:endParaRPr>
          </a:p>
        </p:txBody>
      </p:sp>
      <p:sp>
        <p:nvSpPr>
          <p:cNvPr id="614" name="Google Shape;614;p58"/>
          <p:cNvSpPr txBox="1"/>
          <p:nvPr>
            <p:ph idx="4294967295" type="subTitle"/>
          </p:nvPr>
        </p:nvSpPr>
        <p:spPr>
          <a:xfrm flipH="1">
            <a:off x="6433375" y="3711809"/>
            <a:ext cx="2073600" cy="3468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sz="2300">
                <a:solidFill>
                  <a:schemeClr val="accent1"/>
                </a:solidFill>
                <a:latin typeface="Bebas Neue"/>
                <a:ea typeface="Bebas Neue"/>
                <a:cs typeface="Bebas Neue"/>
                <a:sym typeface="Bebas Neue"/>
              </a:rPr>
              <a:t>games</a:t>
            </a:r>
            <a:endParaRPr sz="2300">
              <a:solidFill>
                <a:schemeClr val="accent1"/>
              </a:solidFill>
              <a:latin typeface="Bebas Neue"/>
              <a:ea typeface="Bebas Neue"/>
              <a:cs typeface="Bebas Neue"/>
              <a:sym typeface="Bebas Neue"/>
            </a:endParaRPr>
          </a:p>
        </p:txBody>
      </p:sp>
      <p:sp>
        <p:nvSpPr>
          <p:cNvPr id="615" name="Google Shape;615;p58"/>
          <p:cNvSpPr txBox="1"/>
          <p:nvPr>
            <p:ph idx="4294967295" type="subTitle"/>
          </p:nvPr>
        </p:nvSpPr>
        <p:spPr>
          <a:xfrm flipH="1">
            <a:off x="3636625" y="1696054"/>
            <a:ext cx="1868100" cy="3468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2300">
                <a:solidFill>
                  <a:schemeClr val="accent1"/>
                </a:solidFill>
                <a:latin typeface="Bebas Neue"/>
                <a:ea typeface="Bebas Neue"/>
                <a:cs typeface="Bebas Neue"/>
                <a:sym typeface="Bebas Neue"/>
              </a:rPr>
              <a:t>music</a:t>
            </a:r>
            <a:endParaRPr sz="2300">
              <a:solidFill>
                <a:schemeClr val="accent1"/>
              </a:solidFill>
              <a:latin typeface="Bebas Neue"/>
              <a:ea typeface="Bebas Neue"/>
              <a:cs typeface="Bebas Neue"/>
              <a:sym typeface="Bebas Neue"/>
            </a:endParaRPr>
          </a:p>
        </p:txBody>
      </p:sp>
      <p:grpSp>
        <p:nvGrpSpPr>
          <p:cNvPr id="616" name="Google Shape;616;p58"/>
          <p:cNvGrpSpPr/>
          <p:nvPr/>
        </p:nvGrpSpPr>
        <p:grpSpPr>
          <a:xfrm>
            <a:off x="3528283" y="3302418"/>
            <a:ext cx="300085" cy="300085"/>
            <a:chOff x="-13528775" y="2507400"/>
            <a:chExt cx="352875" cy="352875"/>
          </a:xfrm>
        </p:grpSpPr>
        <p:sp>
          <p:nvSpPr>
            <p:cNvPr id="617" name="Google Shape;617;p58"/>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58"/>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58"/>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 name="Google Shape;620;p58"/>
          <p:cNvGrpSpPr/>
          <p:nvPr/>
        </p:nvGrpSpPr>
        <p:grpSpPr>
          <a:xfrm>
            <a:off x="5314275" y="3282564"/>
            <a:ext cx="342328" cy="339793"/>
            <a:chOff x="-13966675" y="1639700"/>
            <a:chExt cx="354450" cy="351825"/>
          </a:xfrm>
        </p:grpSpPr>
        <p:sp>
          <p:nvSpPr>
            <p:cNvPr id="621" name="Google Shape;621;p58"/>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58"/>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58"/>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58"/>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58"/>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 name="Google Shape;626;p58"/>
          <p:cNvGrpSpPr/>
          <p:nvPr/>
        </p:nvGrpSpPr>
        <p:grpSpPr>
          <a:xfrm>
            <a:off x="4391754" y="2870192"/>
            <a:ext cx="359154" cy="315916"/>
            <a:chOff x="-46772025" y="2350650"/>
            <a:chExt cx="300900" cy="264675"/>
          </a:xfrm>
        </p:grpSpPr>
        <p:sp>
          <p:nvSpPr>
            <p:cNvPr id="627" name="Google Shape;627;p58"/>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58"/>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9" name="Google Shape;629;p58"/>
          <p:cNvSpPr/>
          <p:nvPr/>
        </p:nvSpPr>
        <p:spPr>
          <a:xfrm>
            <a:off x="3097268" y="4044703"/>
            <a:ext cx="544800" cy="544800"/>
          </a:xfrm>
          <a:prstGeom prst="rect">
            <a:avLst/>
          </a:prstGeom>
          <a:solidFill>
            <a:schemeClr val="accent2"/>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58"/>
          <p:cNvSpPr/>
          <p:nvPr/>
        </p:nvSpPr>
        <p:spPr>
          <a:xfrm>
            <a:off x="5500862" y="4044703"/>
            <a:ext cx="544800" cy="544800"/>
          </a:xfrm>
          <a:prstGeom prst="rect">
            <a:avLst/>
          </a:prstGeom>
          <a:solidFill>
            <a:schemeClr val="accent2"/>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1" name="Google Shape;631;p58"/>
          <p:cNvGrpSpPr/>
          <p:nvPr/>
        </p:nvGrpSpPr>
        <p:grpSpPr>
          <a:xfrm>
            <a:off x="5591915" y="4205586"/>
            <a:ext cx="392434" cy="242888"/>
            <a:chOff x="1116400" y="1186525"/>
            <a:chExt cx="5368450" cy="3322675"/>
          </a:xfrm>
        </p:grpSpPr>
        <p:sp>
          <p:nvSpPr>
            <p:cNvPr id="632" name="Google Shape;632;p58"/>
            <p:cNvSpPr/>
            <p:nvPr/>
          </p:nvSpPr>
          <p:spPr>
            <a:xfrm>
              <a:off x="1116400" y="1186525"/>
              <a:ext cx="5368450" cy="3322675"/>
            </a:xfrm>
            <a:custGeom>
              <a:rect b="b" l="l" r="r" t="t"/>
              <a:pathLst>
                <a:path extrusionOk="0" h="132907" w="214738">
                  <a:moveTo>
                    <a:pt x="168091" y="12201"/>
                  </a:moveTo>
                  <a:cubicBezTo>
                    <a:pt x="177551" y="12201"/>
                    <a:pt x="185640" y="18986"/>
                    <a:pt x="187336" y="28282"/>
                  </a:cubicBezTo>
                  <a:lnTo>
                    <a:pt x="199112" y="92119"/>
                  </a:lnTo>
                  <a:cubicBezTo>
                    <a:pt x="201493" y="105069"/>
                    <a:pt x="193110" y="117530"/>
                    <a:pt x="180258" y="120172"/>
                  </a:cubicBezTo>
                  <a:cubicBezTo>
                    <a:pt x="178617" y="120511"/>
                    <a:pt x="176973" y="120677"/>
                    <a:pt x="175347" y="120677"/>
                  </a:cubicBezTo>
                  <a:cubicBezTo>
                    <a:pt x="168052" y="120677"/>
                    <a:pt x="161125" y="117346"/>
                    <a:pt x="156511" y="111398"/>
                  </a:cubicBezTo>
                  <a:lnTo>
                    <a:pt x="141245" y="91826"/>
                  </a:lnTo>
                  <a:cubicBezTo>
                    <a:pt x="140070" y="90358"/>
                    <a:pt x="138309" y="89477"/>
                    <a:pt x="136417" y="89477"/>
                  </a:cubicBezTo>
                  <a:lnTo>
                    <a:pt x="78288" y="89477"/>
                  </a:lnTo>
                  <a:cubicBezTo>
                    <a:pt x="76396" y="89477"/>
                    <a:pt x="74635" y="90358"/>
                    <a:pt x="73461" y="91826"/>
                  </a:cubicBezTo>
                  <a:lnTo>
                    <a:pt x="58194" y="111398"/>
                  </a:lnTo>
                  <a:cubicBezTo>
                    <a:pt x="53580" y="117346"/>
                    <a:pt x="46653" y="120677"/>
                    <a:pt x="39359" y="120677"/>
                  </a:cubicBezTo>
                  <a:cubicBezTo>
                    <a:pt x="37733" y="120677"/>
                    <a:pt x="36088" y="120511"/>
                    <a:pt x="34447" y="120172"/>
                  </a:cubicBezTo>
                  <a:cubicBezTo>
                    <a:pt x="21595" y="117530"/>
                    <a:pt x="13212" y="105069"/>
                    <a:pt x="15593" y="92119"/>
                  </a:cubicBezTo>
                  <a:lnTo>
                    <a:pt x="27369" y="28282"/>
                  </a:lnTo>
                  <a:cubicBezTo>
                    <a:pt x="29065" y="18986"/>
                    <a:pt x="37155" y="12201"/>
                    <a:pt x="46614" y="12201"/>
                  </a:cubicBezTo>
                  <a:lnTo>
                    <a:pt x="65925" y="12201"/>
                  </a:lnTo>
                  <a:lnTo>
                    <a:pt x="78321" y="22965"/>
                  </a:lnTo>
                  <a:cubicBezTo>
                    <a:pt x="79430" y="23911"/>
                    <a:pt x="80865" y="24466"/>
                    <a:pt x="82333" y="24466"/>
                  </a:cubicBezTo>
                  <a:lnTo>
                    <a:pt x="132372" y="24466"/>
                  </a:lnTo>
                  <a:cubicBezTo>
                    <a:pt x="133840" y="24466"/>
                    <a:pt x="135275" y="23911"/>
                    <a:pt x="136384" y="22965"/>
                  </a:cubicBezTo>
                  <a:lnTo>
                    <a:pt x="148780" y="12201"/>
                  </a:lnTo>
                  <a:close/>
                  <a:moveTo>
                    <a:pt x="46614" y="1"/>
                  </a:moveTo>
                  <a:cubicBezTo>
                    <a:pt x="31250" y="1"/>
                    <a:pt x="18105" y="10961"/>
                    <a:pt x="15332" y="26064"/>
                  </a:cubicBezTo>
                  <a:lnTo>
                    <a:pt x="3589" y="89901"/>
                  </a:lnTo>
                  <a:cubicBezTo>
                    <a:pt x="1" y="109408"/>
                    <a:pt x="12592" y="128164"/>
                    <a:pt x="31968" y="132144"/>
                  </a:cubicBezTo>
                  <a:cubicBezTo>
                    <a:pt x="34452" y="132656"/>
                    <a:pt x="36939" y="132906"/>
                    <a:pt x="39399" y="132906"/>
                  </a:cubicBezTo>
                  <a:cubicBezTo>
                    <a:pt x="50412" y="132906"/>
                    <a:pt x="60864" y="127892"/>
                    <a:pt x="67850" y="118933"/>
                  </a:cubicBezTo>
                  <a:lnTo>
                    <a:pt x="81289" y="101710"/>
                  </a:lnTo>
                  <a:lnTo>
                    <a:pt x="133416" y="101710"/>
                  </a:lnTo>
                  <a:lnTo>
                    <a:pt x="146855" y="118933"/>
                  </a:lnTo>
                  <a:cubicBezTo>
                    <a:pt x="153798" y="127851"/>
                    <a:pt x="164259" y="132901"/>
                    <a:pt x="175323" y="132901"/>
                  </a:cubicBezTo>
                  <a:cubicBezTo>
                    <a:pt x="177776" y="132901"/>
                    <a:pt x="180257" y="132653"/>
                    <a:pt x="182737" y="132144"/>
                  </a:cubicBezTo>
                  <a:cubicBezTo>
                    <a:pt x="202048" y="128164"/>
                    <a:pt x="214737" y="109441"/>
                    <a:pt x="211116" y="89901"/>
                  </a:cubicBezTo>
                  <a:lnTo>
                    <a:pt x="199373" y="26064"/>
                  </a:lnTo>
                  <a:cubicBezTo>
                    <a:pt x="196601" y="10961"/>
                    <a:pt x="183455" y="1"/>
                    <a:pt x="168091" y="1"/>
                  </a:cubicBezTo>
                  <a:lnTo>
                    <a:pt x="146529" y="1"/>
                  </a:lnTo>
                  <a:cubicBezTo>
                    <a:pt x="145061" y="1"/>
                    <a:pt x="143626" y="523"/>
                    <a:pt x="142517" y="1469"/>
                  </a:cubicBezTo>
                  <a:lnTo>
                    <a:pt x="130089" y="12233"/>
                  </a:lnTo>
                  <a:lnTo>
                    <a:pt x="84617" y="12233"/>
                  </a:lnTo>
                  <a:lnTo>
                    <a:pt x="72188" y="1469"/>
                  </a:lnTo>
                  <a:cubicBezTo>
                    <a:pt x="71079" y="523"/>
                    <a:pt x="69644" y="1"/>
                    <a:pt x="681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58"/>
            <p:cNvSpPr/>
            <p:nvPr/>
          </p:nvSpPr>
          <p:spPr>
            <a:xfrm>
              <a:off x="1988975" y="2084400"/>
              <a:ext cx="1054475" cy="1054450"/>
            </a:xfrm>
            <a:custGeom>
              <a:rect b="b" l="l" r="r" t="t"/>
              <a:pathLst>
                <a:path extrusionOk="0" h="42178" w="42179">
                  <a:moveTo>
                    <a:pt x="21106" y="0"/>
                  </a:moveTo>
                  <a:cubicBezTo>
                    <a:pt x="17713" y="0"/>
                    <a:pt x="14973" y="2708"/>
                    <a:pt x="14973" y="6100"/>
                  </a:cubicBezTo>
                  <a:lnTo>
                    <a:pt x="14973" y="14973"/>
                  </a:lnTo>
                  <a:lnTo>
                    <a:pt x="6133" y="14973"/>
                  </a:lnTo>
                  <a:cubicBezTo>
                    <a:pt x="2741" y="14973"/>
                    <a:pt x="1" y="17713"/>
                    <a:pt x="1" y="21073"/>
                  </a:cubicBezTo>
                  <a:cubicBezTo>
                    <a:pt x="1" y="24465"/>
                    <a:pt x="2741" y="27205"/>
                    <a:pt x="6133" y="27205"/>
                  </a:cubicBezTo>
                  <a:lnTo>
                    <a:pt x="14973" y="27205"/>
                  </a:lnTo>
                  <a:lnTo>
                    <a:pt x="14973" y="36045"/>
                  </a:lnTo>
                  <a:cubicBezTo>
                    <a:pt x="14973" y="39438"/>
                    <a:pt x="17713" y="42178"/>
                    <a:pt x="21106" y="42178"/>
                  </a:cubicBezTo>
                  <a:cubicBezTo>
                    <a:pt x="24466" y="42178"/>
                    <a:pt x="27206" y="39438"/>
                    <a:pt x="27206" y="36045"/>
                  </a:cubicBezTo>
                  <a:lnTo>
                    <a:pt x="27206" y="27205"/>
                  </a:lnTo>
                  <a:lnTo>
                    <a:pt x="36078" y="27205"/>
                  </a:lnTo>
                  <a:cubicBezTo>
                    <a:pt x="39438" y="27205"/>
                    <a:pt x="42178" y="24465"/>
                    <a:pt x="42178" y="21073"/>
                  </a:cubicBezTo>
                  <a:cubicBezTo>
                    <a:pt x="42178" y="17713"/>
                    <a:pt x="39438" y="14973"/>
                    <a:pt x="36078" y="14973"/>
                  </a:cubicBezTo>
                  <a:lnTo>
                    <a:pt x="27206" y="14973"/>
                  </a:lnTo>
                  <a:lnTo>
                    <a:pt x="27206" y="6100"/>
                  </a:lnTo>
                  <a:cubicBezTo>
                    <a:pt x="27206" y="2708"/>
                    <a:pt x="24466" y="0"/>
                    <a:pt x="211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58"/>
            <p:cNvSpPr/>
            <p:nvPr/>
          </p:nvSpPr>
          <p:spPr>
            <a:xfrm>
              <a:off x="4558625" y="2030575"/>
              <a:ext cx="1161275" cy="1161300"/>
            </a:xfrm>
            <a:custGeom>
              <a:rect b="b" l="l" r="r" t="t"/>
              <a:pathLst>
                <a:path extrusionOk="0" h="46452" w="46451">
                  <a:moveTo>
                    <a:pt x="23225" y="12233"/>
                  </a:moveTo>
                  <a:cubicBezTo>
                    <a:pt x="29293" y="12233"/>
                    <a:pt x="34218" y="17159"/>
                    <a:pt x="34218" y="23226"/>
                  </a:cubicBezTo>
                  <a:cubicBezTo>
                    <a:pt x="34218" y="29293"/>
                    <a:pt x="29293" y="34219"/>
                    <a:pt x="23225" y="34219"/>
                  </a:cubicBezTo>
                  <a:cubicBezTo>
                    <a:pt x="17158" y="34219"/>
                    <a:pt x="12232" y="29293"/>
                    <a:pt x="12232" y="23226"/>
                  </a:cubicBezTo>
                  <a:cubicBezTo>
                    <a:pt x="12232" y="17159"/>
                    <a:pt x="17158" y="12233"/>
                    <a:pt x="23225" y="12233"/>
                  </a:cubicBezTo>
                  <a:close/>
                  <a:moveTo>
                    <a:pt x="23225" y="0"/>
                  </a:moveTo>
                  <a:cubicBezTo>
                    <a:pt x="10406" y="0"/>
                    <a:pt x="0" y="10406"/>
                    <a:pt x="0" y="23226"/>
                  </a:cubicBezTo>
                  <a:cubicBezTo>
                    <a:pt x="0" y="36045"/>
                    <a:pt x="10406" y="46451"/>
                    <a:pt x="23225" y="46451"/>
                  </a:cubicBezTo>
                  <a:cubicBezTo>
                    <a:pt x="36045" y="46451"/>
                    <a:pt x="46451" y="36045"/>
                    <a:pt x="46451" y="23226"/>
                  </a:cubicBezTo>
                  <a:cubicBezTo>
                    <a:pt x="46451" y="10406"/>
                    <a:pt x="36045" y="0"/>
                    <a:pt x="232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5" name="Google Shape;635;p58"/>
          <p:cNvSpPr/>
          <p:nvPr/>
        </p:nvSpPr>
        <p:spPr>
          <a:xfrm>
            <a:off x="3229391" y="4155613"/>
            <a:ext cx="280580" cy="322223"/>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58"/>
          <p:cNvSpPr/>
          <p:nvPr/>
        </p:nvSpPr>
        <p:spPr>
          <a:xfrm>
            <a:off x="4119975" y="3691548"/>
            <a:ext cx="903000" cy="903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300">
                <a:solidFill>
                  <a:schemeClr val="lt1"/>
                </a:solidFill>
                <a:latin typeface="Bebas Neue"/>
                <a:ea typeface="Bebas Neue"/>
                <a:cs typeface="Bebas Neue"/>
                <a:sym typeface="Bebas Neue"/>
              </a:rPr>
              <a:t>YELLOW &amp; GRAY</a:t>
            </a:r>
            <a:endParaRPr>
              <a:solidFill>
                <a:schemeClr val="lt1"/>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0" name="Shape 640"/>
        <p:cNvGrpSpPr/>
        <p:nvPr/>
      </p:nvGrpSpPr>
      <p:grpSpPr>
        <a:xfrm>
          <a:off x="0" y="0"/>
          <a:ext cx="0" cy="0"/>
          <a:chOff x="0" y="0"/>
          <a:chExt cx="0" cy="0"/>
        </a:xfrm>
      </p:grpSpPr>
      <p:sp>
        <p:nvSpPr>
          <p:cNvPr id="641" name="Google Shape;641;p59"/>
          <p:cNvSpPr txBox="1"/>
          <p:nvPr>
            <p:ph idx="6" type="title"/>
          </p:nvPr>
        </p:nvSpPr>
        <p:spPr>
          <a:xfrm>
            <a:off x="713225" y="546292"/>
            <a:ext cx="7717500" cy="57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Colors of the year In Fashion</a:t>
            </a:r>
            <a:endParaRPr/>
          </a:p>
        </p:txBody>
      </p:sp>
      <p:sp>
        <p:nvSpPr>
          <p:cNvPr id="642" name="Google Shape;642;p59"/>
          <p:cNvSpPr txBox="1"/>
          <p:nvPr>
            <p:ph type="title"/>
          </p:nvPr>
        </p:nvSpPr>
        <p:spPr>
          <a:xfrm>
            <a:off x="6001575" y="3476375"/>
            <a:ext cx="2458200" cy="79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2,800</a:t>
            </a:r>
            <a:endParaRPr/>
          </a:p>
        </p:txBody>
      </p:sp>
      <p:sp>
        <p:nvSpPr>
          <p:cNvPr id="643" name="Google Shape;643;p59"/>
          <p:cNvSpPr txBox="1"/>
          <p:nvPr>
            <p:ph idx="1" type="subTitle"/>
          </p:nvPr>
        </p:nvSpPr>
        <p:spPr>
          <a:xfrm>
            <a:off x="5999778" y="4311955"/>
            <a:ext cx="2461800" cy="37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Shoes for 2021</a:t>
            </a:r>
            <a:endParaRPr/>
          </a:p>
        </p:txBody>
      </p:sp>
      <p:sp>
        <p:nvSpPr>
          <p:cNvPr id="644" name="Google Shape;644;p59"/>
          <p:cNvSpPr txBox="1"/>
          <p:nvPr>
            <p:ph idx="2" type="title"/>
          </p:nvPr>
        </p:nvSpPr>
        <p:spPr>
          <a:xfrm>
            <a:off x="683875" y="3476375"/>
            <a:ext cx="2458200" cy="79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9,000</a:t>
            </a:r>
            <a:endParaRPr/>
          </a:p>
        </p:txBody>
      </p:sp>
      <p:sp>
        <p:nvSpPr>
          <p:cNvPr id="645" name="Google Shape;645;p59"/>
          <p:cNvSpPr txBox="1"/>
          <p:nvPr>
            <p:ph idx="3" type="subTitle"/>
          </p:nvPr>
        </p:nvSpPr>
        <p:spPr>
          <a:xfrm>
            <a:off x="680050" y="4311930"/>
            <a:ext cx="2465700" cy="37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Accessories for 2021</a:t>
            </a:r>
            <a:endParaRPr/>
          </a:p>
        </p:txBody>
      </p:sp>
      <p:sp>
        <p:nvSpPr>
          <p:cNvPr id="646" name="Google Shape;646;p59"/>
          <p:cNvSpPr txBox="1"/>
          <p:nvPr>
            <p:ph idx="4" type="title"/>
          </p:nvPr>
        </p:nvSpPr>
        <p:spPr>
          <a:xfrm>
            <a:off x="3342548" y="3476378"/>
            <a:ext cx="2461800" cy="79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5,000</a:t>
            </a:r>
            <a:endParaRPr/>
          </a:p>
        </p:txBody>
      </p:sp>
      <p:sp>
        <p:nvSpPr>
          <p:cNvPr id="647" name="Google Shape;647;p59"/>
          <p:cNvSpPr txBox="1"/>
          <p:nvPr>
            <p:ph idx="5" type="subTitle"/>
          </p:nvPr>
        </p:nvSpPr>
        <p:spPr>
          <a:xfrm>
            <a:off x="3342545" y="4311930"/>
            <a:ext cx="2465700" cy="37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Garments for 2021</a:t>
            </a:r>
            <a:endParaRPr/>
          </a:p>
        </p:txBody>
      </p:sp>
      <p:cxnSp>
        <p:nvCxnSpPr>
          <p:cNvPr id="648" name="Google Shape;648;p59"/>
          <p:cNvCxnSpPr/>
          <p:nvPr/>
        </p:nvCxnSpPr>
        <p:spPr>
          <a:xfrm rot="-5400000">
            <a:off x="1219525" y="2545367"/>
            <a:ext cx="1390200" cy="0"/>
          </a:xfrm>
          <a:prstGeom prst="straightConnector1">
            <a:avLst/>
          </a:prstGeom>
          <a:noFill/>
          <a:ln cap="flat" cmpd="sng" w="38100">
            <a:solidFill>
              <a:schemeClr val="accent2"/>
            </a:solidFill>
            <a:prstDash val="solid"/>
            <a:round/>
            <a:headEnd len="med" w="med" type="none"/>
            <a:tailEnd len="med" w="med" type="diamond"/>
          </a:ln>
        </p:spPr>
      </p:cxnSp>
      <p:cxnSp>
        <p:nvCxnSpPr>
          <p:cNvPr id="649" name="Google Shape;649;p59"/>
          <p:cNvCxnSpPr/>
          <p:nvPr/>
        </p:nvCxnSpPr>
        <p:spPr>
          <a:xfrm rot="-5400000">
            <a:off x="3878450" y="2545367"/>
            <a:ext cx="1390200" cy="0"/>
          </a:xfrm>
          <a:prstGeom prst="straightConnector1">
            <a:avLst/>
          </a:prstGeom>
          <a:noFill/>
          <a:ln cap="flat" cmpd="sng" w="38100">
            <a:solidFill>
              <a:schemeClr val="accent2"/>
            </a:solidFill>
            <a:prstDash val="solid"/>
            <a:round/>
            <a:headEnd len="med" w="med" type="none"/>
            <a:tailEnd len="med" w="med" type="diamond"/>
          </a:ln>
        </p:spPr>
      </p:cxnSp>
      <p:cxnSp>
        <p:nvCxnSpPr>
          <p:cNvPr id="650" name="Google Shape;650;p59"/>
          <p:cNvCxnSpPr/>
          <p:nvPr/>
        </p:nvCxnSpPr>
        <p:spPr>
          <a:xfrm rot="-5400000">
            <a:off x="6540625" y="2545367"/>
            <a:ext cx="1390200" cy="0"/>
          </a:xfrm>
          <a:prstGeom prst="straightConnector1">
            <a:avLst/>
          </a:prstGeom>
          <a:noFill/>
          <a:ln cap="flat" cmpd="sng" w="38100">
            <a:solidFill>
              <a:schemeClr val="accent2"/>
            </a:solidFill>
            <a:prstDash val="solid"/>
            <a:round/>
            <a:headEnd len="med" w="med" type="none"/>
            <a:tailEnd len="med" w="med" type="diamond"/>
          </a:ln>
        </p:spPr>
      </p:cxnSp>
      <p:sp>
        <p:nvSpPr>
          <p:cNvPr id="651" name="Google Shape;651;p59"/>
          <p:cNvSpPr/>
          <p:nvPr/>
        </p:nvSpPr>
        <p:spPr>
          <a:xfrm rot="-5400000">
            <a:off x="1337800" y="2454550"/>
            <a:ext cx="1150200" cy="578100"/>
          </a:xfrm>
          <a:prstGeom prst="rect">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59"/>
          <p:cNvSpPr/>
          <p:nvPr/>
        </p:nvSpPr>
        <p:spPr>
          <a:xfrm rot="-5400000">
            <a:off x="4200275" y="2658100"/>
            <a:ext cx="743100" cy="578100"/>
          </a:xfrm>
          <a:prstGeom prst="rect">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59"/>
          <p:cNvSpPr/>
          <p:nvPr/>
        </p:nvSpPr>
        <p:spPr>
          <a:xfrm rot="-5400000">
            <a:off x="6982000" y="2777650"/>
            <a:ext cx="504000" cy="578100"/>
          </a:xfrm>
          <a:prstGeom prst="rect">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59"/>
          <p:cNvSpPr/>
          <p:nvPr/>
        </p:nvSpPr>
        <p:spPr>
          <a:xfrm>
            <a:off x="4384371" y="2734606"/>
            <a:ext cx="374904" cy="425087"/>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grpSp>
        <p:nvGrpSpPr>
          <p:cNvPr id="655" name="Google Shape;655;p59"/>
          <p:cNvGrpSpPr/>
          <p:nvPr/>
        </p:nvGrpSpPr>
        <p:grpSpPr>
          <a:xfrm>
            <a:off x="7023641" y="2854147"/>
            <a:ext cx="424156" cy="425117"/>
            <a:chOff x="-10896525" y="1663050"/>
            <a:chExt cx="352875" cy="353675"/>
          </a:xfrm>
        </p:grpSpPr>
        <p:sp>
          <p:nvSpPr>
            <p:cNvPr id="656" name="Google Shape;656;p59"/>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59"/>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658" name="Google Shape;658;p59"/>
          <p:cNvCxnSpPr/>
          <p:nvPr/>
        </p:nvCxnSpPr>
        <p:spPr>
          <a:xfrm>
            <a:off x="710775" y="3318613"/>
            <a:ext cx="7708800" cy="0"/>
          </a:xfrm>
          <a:prstGeom prst="straightConnector1">
            <a:avLst/>
          </a:prstGeom>
          <a:noFill/>
          <a:ln cap="flat" cmpd="sng" w="38100">
            <a:solidFill>
              <a:schemeClr val="lt1"/>
            </a:solidFill>
            <a:prstDash val="solid"/>
            <a:round/>
            <a:headEnd len="med" w="med" type="none"/>
            <a:tailEnd len="med" w="med" type="none"/>
          </a:ln>
        </p:spPr>
      </p:cxnSp>
      <p:sp>
        <p:nvSpPr>
          <p:cNvPr id="659" name="Google Shape;659;p59"/>
          <p:cNvSpPr/>
          <p:nvPr/>
        </p:nvSpPr>
        <p:spPr>
          <a:xfrm>
            <a:off x="1702351" y="2545736"/>
            <a:ext cx="421189" cy="395723"/>
          </a:xfrm>
          <a:custGeom>
            <a:rect b="b" l="l" r="r" t="t"/>
            <a:pathLst>
              <a:path extrusionOk="0" h="196145" w="208768">
                <a:moveTo>
                  <a:pt x="79527" y="12266"/>
                </a:moveTo>
                <a:cubicBezTo>
                  <a:pt x="82887" y="12266"/>
                  <a:pt x="85627" y="15006"/>
                  <a:pt x="85627" y="18366"/>
                </a:cubicBezTo>
                <a:cubicBezTo>
                  <a:pt x="85627" y="21726"/>
                  <a:pt x="82887" y="24498"/>
                  <a:pt x="79527" y="24498"/>
                </a:cubicBezTo>
                <a:cubicBezTo>
                  <a:pt x="76135" y="24498"/>
                  <a:pt x="73395" y="21726"/>
                  <a:pt x="73395" y="18366"/>
                </a:cubicBezTo>
                <a:cubicBezTo>
                  <a:pt x="73395" y="15006"/>
                  <a:pt x="76135" y="12266"/>
                  <a:pt x="79527" y="12266"/>
                </a:cubicBezTo>
                <a:close/>
                <a:moveTo>
                  <a:pt x="35144" y="39771"/>
                </a:moveTo>
                <a:cubicBezTo>
                  <a:pt x="37211" y="39771"/>
                  <a:pt x="39307" y="40294"/>
                  <a:pt x="41232" y="41396"/>
                </a:cubicBezTo>
                <a:cubicBezTo>
                  <a:pt x="47103" y="44788"/>
                  <a:pt x="49093" y="52682"/>
                  <a:pt x="45700" y="58521"/>
                </a:cubicBezTo>
                <a:cubicBezTo>
                  <a:pt x="43446" y="62462"/>
                  <a:pt x="39339" y="64654"/>
                  <a:pt x="35107" y="64654"/>
                </a:cubicBezTo>
                <a:cubicBezTo>
                  <a:pt x="33034" y="64654"/>
                  <a:pt x="30930" y="64127"/>
                  <a:pt x="28999" y="63022"/>
                </a:cubicBezTo>
                <a:cubicBezTo>
                  <a:pt x="23127" y="59630"/>
                  <a:pt x="21138" y="51736"/>
                  <a:pt x="24530" y="45897"/>
                </a:cubicBezTo>
                <a:cubicBezTo>
                  <a:pt x="26789" y="41972"/>
                  <a:pt x="30905" y="39771"/>
                  <a:pt x="35144" y="39771"/>
                </a:cubicBezTo>
                <a:close/>
                <a:moveTo>
                  <a:pt x="173221" y="39764"/>
                </a:moveTo>
                <a:cubicBezTo>
                  <a:pt x="177455" y="39764"/>
                  <a:pt x="181569" y="41956"/>
                  <a:pt x="183846" y="45897"/>
                </a:cubicBezTo>
                <a:cubicBezTo>
                  <a:pt x="187205" y="51736"/>
                  <a:pt x="185216" y="59630"/>
                  <a:pt x="179344" y="63022"/>
                </a:cubicBezTo>
                <a:cubicBezTo>
                  <a:pt x="177424" y="64127"/>
                  <a:pt x="175327" y="64654"/>
                  <a:pt x="173257" y="64654"/>
                </a:cubicBezTo>
                <a:cubicBezTo>
                  <a:pt x="169033" y="64654"/>
                  <a:pt x="164919" y="62462"/>
                  <a:pt x="162643" y="58521"/>
                </a:cubicBezTo>
                <a:cubicBezTo>
                  <a:pt x="159283" y="52682"/>
                  <a:pt x="161273" y="44788"/>
                  <a:pt x="167112" y="41396"/>
                </a:cubicBezTo>
                <a:cubicBezTo>
                  <a:pt x="169043" y="40291"/>
                  <a:pt x="171146" y="39764"/>
                  <a:pt x="173221" y="39764"/>
                </a:cubicBezTo>
                <a:close/>
                <a:moveTo>
                  <a:pt x="24465" y="79952"/>
                </a:moveTo>
                <a:cubicBezTo>
                  <a:pt x="31217" y="79952"/>
                  <a:pt x="36697" y="85432"/>
                  <a:pt x="36697" y="92185"/>
                </a:cubicBezTo>
                <a:cubicBezTo>
                  <a:pt x="36697" y="98904"/>
                  <a:pt x="31217" y="104417"/>
                  <a:pt x="24465" y="104417"/>
                </a:cubicBezTo>
                <a:cubicBezTo>
                  <a:pt x="17713" y="104417"/>
                  <a:pt x="12232" y="98904"/>
                  <a:pt x="12232" y="92185"/>
                </a:cubicBezTo>
                <a:cubicBezTo>
                  <a:pt x="12232" y="85432"/>
                  <a:pt x="17713" y="79952"/>
                  <a:pt x="24465" y="79952"/>
                </a:cubicBezTo>
                <a:close/>
                <a:moveTo>
                  <a:pt x="183911" y="79952"/>
                </a:moveTo>
                <a:cubicBezTo>
                  <a:pt x="190761" y="79952"/>
                  <a:pt x="196535" y="85530"/>
                  <a:pt x="196535" y="92185"/>
                </a:cubicBezTo>
                <a:cubicBezTo>
                  <a:pt x="196535" y="98806"/>
                  <a:pt x="190761" y="104417"/>
                  <a:pt x="183911" y="104417"/>
                </a:cubicBezTo>
                <a:cubicBezTo>
                  <a:pt x="177158" y="104417"/>
                  <a:pt x="171678" y="98904"/>
                  <a:pt x="171678" y="92185"/>
                </a:cubicBezTo>
                <a:cubicBezTo>
                  <a:pt x="171678" y="85432"/>
                  <a:pt x="177158" y="79952"/>
                  <a:pt x="183911" y="79952"/>
                </a:cubicBezTo>
                <a:close/>
                <a:moveTo>
                  <a:pt x="35107" y="119683"/>
                </a:moveTo>
                <a:cubicBezTo>
                  <a:pt x="39339" y="119683"/>
                  <a:pt x="43446" y="121875"/>
                  <a:pt x="45700" y="125816"/>
                </a:cubicBezTo>
                <a:cubicBezTo>
                  <a:pt x="49093" y="131655"/>
                  <a:pt x="47103" y="139125"/>
                  <a:pt x="41232" y="142517"/>
                </a:cubicBezTo>
                <a:cubicBezTo>
                  <a:pt x="39309" y="143634"/>
                  <a:pt x="37206" y="144164"/>
                  <a:pt x="35130" y="144164"/>
                </a:cubicBezTo>
                <a:cubicBezTo>
                  <a:pt x="30901" y="144164"/>
                  <a:pt x="26784" y="141965"/>
                  <a:pt x="24530" y="138048"/>
                </a:cubicBezTo>
                <a:cubicBezTo>
                  <a:pt x="21138" y="132177"/>
                  <a:pt x="23160" y="124707"/>
                  <a:pt x="28999" y="121314"/>
                </a:cubicBezTo>
                <a:cubicBezTo>
                  <a:pt x="30930" y="120209"/>
                  <a:pt x="33034" y="119683"/>
                  <a:pt x="35107" y="119683"/>
                </a:cubicBezTo>
                <a:close/>
                <a:moveTo>
                  <a:pt x="173278" y="119690"/>
                </a:moveTo>
                <a:cubicBezTo>
                  <a:pt x="175341" y="119690"/>
                  <a:pt x="177430" y="120213"/>
                  <a:pt x="179344" y="121314"/>
                </a:cubicBezTo>
                <a:cubicBezTo>
                  <a:pt x="185216" y="124707"/>
                  <a:pt x="187205" y="132177"/>
                  <a:pt x="183846" y="138048"/>
                </a:cubicBezTo>
                <a:cubicBezTo>
                  <a:pt x="181570" y="141965"/>
                  <a:pt x="177460" y="144164"/>
                  <a:pt x="173229" y="144164"/>
                </a:cubicBezTo>
                <a:cubicBezTo>
                  <a:pt x="171151" y="144164"/>
                  <a:pt x="169045" y="143634"/>
                  <a:pt x="167112" y="142517"/>
                </a:cubicBezTo>
                <a:cubicBezTo>
                  <a:pt x="161273" y="139125"/>
                  <a:pt x="159283" y="131655"/>
                  <a:pt x="162643" y="125816"/>
                </a:cubicBezTo>
                <a:cubicBezTo>
                  <a:pt x="164923" y="121890"/>
                  <a:pt x="169047" y="119690"/>
                  <a:pt x="173278" y="119690"/>
                </a:cubicBezTo>
                <a:close/>
                <a:moveTo>
                  <a:pt x="64213" y="148797"/>
                </a:moveTo>
                <a:cubicBezTo>
                  <a:pt x="66289" y="148797"/>
                  <a:pt x="68395" y="149327"/>
                  <a:pt x="70328" y="150444"/>
                </a:cubicBezTo>
                <a:cubicBezTo>
                  <a:pt x="76200" y="153804"/>
                  <a:pt x="78190" y="161274"/>
                  <a:pt x="74830" y="167145"/>
                </a:cubicBezTo>
                <a:cubicBezTo>
                  <a:pt x="72554" y="171062"/>
                  <a:pt x="68445" y="173261"/>
                  <a:pt x="64213" y="173261"/>
                </a:cubicBezTo>
                <a:cubicBezTo>
                  <a:pt x="62136" y="173261"/>
                  <a:pt x="60029" y="172731"/>
                  <a:pt x="58096" y="171614"/>
                </a:cubicBezTo>
                <a:cubicBezTo>
                  <a:pt x="52257" y="168254"/>
                  <a:pt x="50235" y="160752"/>
                  <a:pt x="53627" y="154913"/>
                </a:cubicBezTo>
                <a:cubicBezTo>
                  <a:pt x="55881" y="150996"/>
                  <a:pt x="59983" y="148797"/>
                  <a:pt x="64213" y="148797"/>
                </a:cubicBezTo>
                <a:close/>
                <a:moveTo>
                  <a:pt x="144132" y="148797"/>
                </a:moveTo>
                <a:cubicBezTo>
                  <a:pt x="148363" y="148797"/>
                  <a:pt x="152473" y="150996"/>
                  <a:pt x="154749" y="154913"/>
                </a:cubicBezTo>
                <a:cubicBezTo>
                  <a:pt x="158108" y="160752"/>
                  <a:pt x="156119" y="168254"/>
                  <a:pt x="150247" y="171614"/>
                </a:cubicBezTo>
                <a:cubicBezTo>
                  <a:pt x="148325" y="172731"/>
                  <a:pt x="146225" y="173261"/>
                  <a:pt x="144153" y="173261"/>
                </a:cubicBezTo>
                <a:cubicBezTo>
                  <a:pt x="139931" y="173261"/>
                  <a:pt x="135821" y="171062"/>
                  <a:pt x="133546" y="167145"/>
                </a:cubicBezTo>
                <a:cubicBezTo>
                  <a:pt x="130153" y="161274"/>
                  <a:pt x="132176" y="153804"/>
                  <a:pt x="138015" y="150444"/>
                </a:cubicBezTo>
                <a:cubicBezTo>
                  <a:pt x="139948" y="149327"/>
                  <a:pt x="142054" y="148797"/>
                  <a:pt x="144132" y="148797"/>
                </a:cubicBezTo>
                <a:close/>
                <a:moveTo>
                  <a:pt x="104384" y="159447"/>
                </a:moveTo>
                <a:cubicBezTo>
                  <a:pt x="111136" y="159447"/>
                  <a:pt x="116616" y="164927"/>
                  <a:pt x="116616" y="171679"/>
                </a:cubicBezTo>
                <a:cubicBezTo>
                  <a:pt x="116616" y="178432"/>
                  <a:pt x="111136" y="183912"/>
                  <a:pt x="104384" y="183912"/>
                </a:cubicBezTo>
                <a:cubicBezTo>
                  <a:pt x="97533" y="183912"/>
                  <a:pt x="91760" y="178301"/>
                  <a:pt x="91760" y="171679"/>
                </a:cubicBezTo>
                <a:cubicBezTo>
                  <a:pt x="91760" y="165057"/>
                  <a:pt x="97533" y="159447"/>
                  <a:pt x="104384" y="159447"/>
                </a:cubicBezTo>
                <a:close/>
                <a:moveTo>
                  <a:pt x="79527" y="1"/>
                </a:moveTo>
                <a:cubicBezTo>
                  <a:pt x="69643" y="1"/>
                  <a:pt x="61586" y="7830"/>
                  <a:pt x="61195" y="17616"/>
                </a:cubicBezTo>
                <a:cubicBezTo>
                  <a:pt x="55356" y="20975"/>
                  <a:pt x="49974" y="25020"/>
                  <a:pt x="45081" y="29652"/>
                </a:cubicBezTo>
                <a:cubicBezTo>
                  <a:pt x="41884" y="28221"/>
                  <a:pt x="38497" y="27532"/>
                  <a:pt x="35141" y="27532"/>
                </a:cubicBezTo>
                <a:cubicBezTo>
                  <a:pt x="26714" y="27532"/>
                  <a:pt x="18478" y="31880"/>
                  <a:pt x="13929" y="39765"/>
                </a:cubicBezTo>
                <a:cubicBezTo>
                  <a:pt x="8383" y="49387"/>
                  <a:pt x="10145" y="61261"/>
                  <a:pt x="17028" y="68861"/>
                </a:cubicBezTo>
                <a:cubicBezTo>
                  <a:pt x="7176" y="72026"/>
                  <a:pt x="0" y="81257"/>
                  <a:pt x="0" y="92152"/>
                </a:cubicBezTo>
                <a:cubicBezTo>
                  <a:pt x="0" y="103047"/>
                  <a:pt x="7144" y="112311"/>
                  <a:pt x="16995" y="115475"/>
                </a:cubicBezTo>
                <a:cubicBezTo>
                  <a:pt x="10210" y="122945"/>
                  <a:pt x="8351" y="134493"/>
                  <a:pt x="13929" y="144148"/>
                </a:cubicBezTo>
                <a:cubicBezTo>
                  <a:pt x="18449" y="151998"/>
                  <a:pt x="26653" y="156388"/>
                  <a:pt x="35111" y="156388"/>
                </a:cubicBezTo>
                <a:cubicBezTo>
                  <a:pt x="36846" y="156388"/>
                  <a:pt x="38591" y="156204"/>
                  <a:pt x="40318" y="155826"/>
                </a:cubicBezTo>
                <a:lnTo>
                  <a:pt x="40318" y="155826"/>
                </a:lnTo>
                <a:cubicBezTo>
                  <a:pt x="38133" y="165775"/>
                  <a:pt x="42373" y="176670"/>
                  <a:pt x="51996" y="182215"/>
                </a:cubicBezTo>
                <a:cubicBezTo>
                  <a:pt x="55875" y="184451"/>
                  <a:pt x="60066" y="185493"/>
                  <a:pt x="64181" y="185493"/>
                </a:cubicBezTo>
                <a:cubicBezTo>
                  <a:pt x="70275" y="185493"/>
                  <a:pt x="76203" y="183206"/>
                  <a:pt x="80702" y="179117"/>
                </a:cubicBezTo>
                <a:cubicBezTo>
                  <a:pt x="81908" y="182803"/>
                  <a:pt x="84029" y="186228"/>
                  <a:pt x="86932" y="189033"/>
                </a:cubicBezTo>
                <a:cubicBezTo>
                  <a:pt x="91662" y="193632"/>
                  <a:pt x="97860" y="196144"/>
                  <a:pt x="104384" y="196144"/>
                </a:cubicBezTo>
                <a:cubicBezTo>
                  <a:pt x="115279" y="196144"/>
                  <a:pt x="124510" y="189000"/>
                  <a:pt x="127674" y="179149"/>
                </a:cubicBezTo>
                <a:cubicBezTo>
                  <a:pt x="132152" y="183218"/>
                  <a:pt x="138071" y="185509"/>
                  <a:pt x="144169" y="185509"/>
                </a:cubicBezTo>
                <a:cubicBezTo>
                  <a:pt x="148287" y="185509"/>
                  <a:pt x="152487" y="184464"/>
                  <a:pt x="156380" y="182215"/>
                </a:cubicBezTo>
                <a:cubicBezTo>
                  <a:pt x="166002" y="176670"/>
                  <a:pt x="170210" y="165775"/>
                  <a:pt x="168058" y="155826"/>
                </a:cubicBezTo>
                <a:lnTo>
                  <a:pt x="168058" y="155826"/>
                </a:lnTo>
                <a:cubicBezTo>
                  <a:pt x="169772" y="156201"/>
                  <a:pt x="171513" y="156386"/>
                  <a:pt x="173249" y="156386"/>
                </a:cubicBezTo>
                <a:cubicBezTo>
                  <a:pt x="181614" y="156386"/>
                  <a:pt x="189849" y="152091"/>
                  <a:pt x="194414" y="144148"/>
                </a:cubicBezTo>
                <a:cubicBezTo>
                  <a:pt x="199960" y="134558"/>
                  <a:pt x="198231" y="123010"/>
                  <a:pt x="191381" y="115475"/>
                </a:cubicBezTo>
                <a:cubicBezTo>
                  <a:pt x="201134" y="112409"/>
                  <a:pt x="208767" y="103308"/>
                  <a:pt x="208767" y="92152"/>
                </a:cubicBezTo>
                <a:cubicBezTo>
                  <a:pt x="208767" y="81127"/>
                  <a:pt x="201232" y="71928"/>
                  <a:pt x="191348" y="68829"/>
                </a:cubicBezTo>
                <a:cubicBezTo>
                  <a:pt x="198198" y="61228"/>
                  <a:pt x="199992" y="49387"/>
                  <a:pt x="194414" y="39765"/>
                </a:cubicBezTo>
                <a:cubicBezTo>
                  <a:pt x="189865" y="31880"/>
                  <a:pt x="181646" y="27532"/>
                  <a:pt x="173229" y="27532"/>
                </a:cubicBezTo>
                <a:cubicBezTo>
                  <a:pt x="169876" y="27532"/>
                  <a:pt x="166491" y="28221"/>
                  <a:pt x="163295" y="29652"/>
                </a:cubicBezTo>
                <a:cubicBezTo>
                  <a:pt x="158402" y="25020"/>
                  <a:pt x="152987" y="20975"/>
                  <a:pt x="147181" y="17616"/>
                </a:cubicBezTo>
                <a:cubicBezTo>
                  <a:pt x="146789" y="7830"/>
                  <a:pt x="138700" y="1"/>
                  <a:pt x="128848" y="1"/>
                </a:cubicBezTo>
                <a:cubicBezTo>
                  <a:pt x="118736" y="1"/>
                  <a:pt x="110483" y="8254"/>
                  <a:pt x="110483" y="18366"/>
                </a:cubicBezTo>
                <a:lnTo>
                  <a:pt x="122716" y="18366"/>
                </a:lnTo>
                <a:cubicBezTo>
                  <a:pt x="122716" y="15006"/>
                  <a:pt x="125489" y="12233"/>
                  <a:pt x="128848" y="12233"/>
                </a:cubicBezTo>
                <a:cubicBezTo>
                  <a:pt x="132208" y="12233"/>
                  <a:pt x="134948" y="15006"/>
                  <a:pt x="134948" y="18366"/>
                </a:cubicBezTo>
                <a:cubicBezTo>
                  <a:pt x="134948" y="21726"/>
                  <a:pt x="132208" y="24466"/>
                  <a:pt x="128848" y="24466"/>
                </a:cubicBezTo>
                <a:lnTo>
                  <a:pt x="128848" y="36698"/>
                </a:lnTo>
                <a:cubicBezTo>
                  <a:pt x="134753" y="36698"/>
                  <a:pt x="140004" y="33926"/>
                  <a:pt x="143364" y="29587"/>
                </a:cubicBezTo>
                <a:cubicBezTo>
                  <a:pt x="147018" y="31871"/>
                  <a:pt x="150443" y="34513"/>
                  <a:pt x="153640" y="37416"/>
                </a:cubicBezTo>
                <a:cubicBezTo>
                  <a:pt x="148029" y="45016"/>
                  <a:pt x="146920" y="55781"/>
                  <a:pt x="152041" y="64653"/>
                </a:cubicBezTo>
                <a:cubicBezTo>
                  <a:pt x="155140" y="69971"/>
                  <a:pt x="159968" y="73852"/>
                  <a:pt x="165807" y="75712"/>
                </a:cubicBezTo>
                <a:cubicBezTo>
                  <a:pt x="161860" y="80083"/>
                  <a:pt x="159413" y="85856"/>
                  <a:pt x="159413" y="92152"/>
                </a:cubicBezTo>
                <a:cubicBezTo>
                  <a:pt x="159413" y="98480"/>
                  <a:pt x="161860" y="104254"/>
                  <a:pt x="165807" y="108625"/>
                </a:cubicBezTo>
                <a:cubicBezTo>
                  <a:pt x="159968" y="110484"/>
                  <a:pt x="155140" y="114366"/>
                  <a:pt x="152041" y="119683"/>
                </a:cubicBezTo>
                <a:cubicBezTo>
                  <a:pt x="148975" y="125000"/>
                  <a:pt x="148029" y="131165"/>
                  <a:pt x="149334" y="137135"/>
                </a:cubicBezTo>
                <a:cubicBezTo>
                  <a:pt x="147589" y="136753"/>
                  <a:pt x="145830" y="136564"/>
                  <a:pt x="144081" y="136564"/>
                </a:cubicBezTo>
                <a:cubicBezTo>
                  <a:pt x="139849" y="136564"/>
                  <a:pt x="135677" y="137672"/>
                  <a:pt x="131915" y="139842"/>
                </a:cubicBezTo>
                <a:cubicBezTo>
                  <a:pt x="126598" y="142909"/>
                  <a:pt x="122683" y="147769"/>
                  <a:pt x="120824" y="153575"/>
                </a:cubicBezTo>
                <a:cubicBezTo>
                  <a:pt x="116486" y="149628"/>
                  <a:pt x="110712" y="147214"/>
                  <a:pt x="104384" y="147214"/>
                </a:cubicBezTo>
                <a:cubicBezTo>
                  <a:pt x="98153" y="147214"/>
                  <a:pt x="92216" y="149530"/>
                  <a:pt x="87584" y="153738"/>
                </a:cubicBezTo>
                <a:cubicBezTo>
                  <a:pt x="85725" y="147867"/>
                  <a:pt x="81811" y="142941"/>
                  <a:pt x="76461" y="139842"/>
                </a:cubicBezTo>
                <a:cubicBezTo>
                  <a:pt x="72698" y="137672"/>
                  <a:pt x="68511" y="136564"/>
                  <a:pt x="64269" y="136564"/>
                </a:cubicBezTo>
                <a:cubicBezTo>
                  <a:pt x="62516" y="136564"/>
                  <a:pt x="60754" y="136753"/>
                  <a:pt x="59009" y="137135"/>
                </a:cubicBezTo>
                <a:cubicBezTo>
                  <a:pt x="60314" y="131165"/>
                  <a:pt x="59368" y="125000"/>
                  <a:pt x="56302" y="119683"/>
                </a:cubicBezTo>
                <a:cubicBezTo>
                  <a:pt x="53236" y="114366"/>
                  <a:pt x="48375" y="110484"/>
                  <a:pt x="42569" y="108625"/>
                </a:cubicBezTo>
                <a:cubicBezTo>
                  <a:pt x="46516" y="104254"/>
                  <a:pt x="48930" y="98480"/>
                  <a:pt x="48930" y="92152"/>
                </a:cubicBezTo>
                <a:cubicBezTo>
                  <a:pt x="48930" y="85856"/>
                  <a:pt x="46516" y="80083"/>
                  <a:pt x="42569" y="75712"/>
                </a:cubicBezTo>
                <a:cubicBezTo>
                  <a:pt x="48375" y="73852"/>
                  <a:pt x="53236" y="69971"/>
                  <a:pt x="56302" y="64653"/>
                </a:cubicBezTo>
                <a:cubicBezTo>
                  <a:pt x="61391" y="55814"/>
                  <a:pt x="60347" y="45049"/>
                  <a:pt x="54704" y="37416"/>
                </a:cubicBezTo>
                <a:cubicBezTo>
                  <a:pt x="57900" y="34513"/>
                  <a:pt x="61358" y="31871"/>
                  <a:pt x="65011" y="29587"/>
                </a:cubicBezTo>
                <a:cubicBezTo>
                  <a:pt x="68371" y="33926"/>
                  <a:pt x="73623" y="36698"/>
                  <a:pt x="79527" y="36698"/>
                </a:cubicBezTo>
                <a:cubicBezTo>
                  <a:pt x="89639" y="36698"/>
                  <a:pt x="97860" y="28478"/>
                  <a:pt x="97860" y="18366"/>
                </a:cubicBezTo>
                <a:cubicBezTo>
                  <a:pt x="97860" y="8254"/>
                  <a:pt x="89639" y="1"/>
                  <a:pt x="795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3" name="Shape 663"/>
        <p:cNvGrpSpPr/>
        <p:nvPr/>
      </p:nvGrpSpPr>
      <p:grpSpPr>
        <a:xfrm>
          <a:off x="0" y="0"/>
          <a:ext cx="0" cy="0"/>
          <a:chOff x="0" y="0"/>
          <a:chExt cx="0" cy="0"/>
        </a:xfrm>
      </p:grpSpPr>
      <p:sp>
        <p:nvSpPr>
          <p:cNvPr id="664" name="Google Shape;664;p60"/>
          <p:cNvSpPr txBox="1"/>
          <p:nvPr>
            <p:ph type="title"/>
          </p:nvPr>
        </p:nvSpPr>
        <p:spPr>
          <a:xfrm>
            <a:off x="713225" y="546292"/>
            <a:ext cx="7717500" cy="57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Diagram About Colors of the year IN OTHER FIELDS</a:t>
            </a:r>
            <a:endParaRPr/>
          </a:p>
        </p:txBody>
      </p:sp>
      <p:sp>
        <p:nvSpPr>
          <p:cNvPr id="665" name="Google Shape;665;p60"/>
          <p:cNvSpPr/>
          <p:nvPr/>
        </p:nvSpPr>
        <p:spPr>
          <a:xfrm>
            <a:off x="3341599" y="1786150"/>
            <a:ext cx="2460900" cy="5253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800">
                <a:solidFill>
                  <a:schemeClr val="lt1"/>
                </a:solidFill>
                <a:latin typeface="Bebas Neue"/>
                <a:ea typeface="Bebas Neue"/>
                <a:cs typeface="Bebas Neue"/>
                <a:sym typeface="Bebas Neue"/>
              </a:rPr>
              <a:t>YELLOW &amp; gRAY</a:t>
            </a:r>
            <a:endParaRPr sz="2800">
              <a:solidFill>
                <a:schemeClr val="lt1"/>
              </a:solidFill>
              <a:latin typeface="Bebas Neue"/>
              <a:ea typeface="Bebas Neue"/>
              <a:cs typeface="Bebas Neue"/>
              <a:sym typeface="Bebas Neue"/>
            </a:endParaRPr>
          </a:p>
        </p:txBody>
      </p:sp>
      <p:sp>
        <p:nvSpPr>
          <p:cNvPr id="666" name="Google Shape;666;p60"/>
          <p:cNvSpPr/>
          <p:nvPr/>
        </p:nvSpPr>
        <p:spPr>
          <a:xfrm>
            <a:off x="1703517" y="2854135"/>
            <a:ext cx="1794000" cy="5253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300">
                <a:solidFill>
                  <a:schemeClr val="accent1"/>
                </a:solidFill>
                <a:latin typeface="Bebas Neue"/>
                <a:ea typeface="Bebas Neue"/>
                <a:cs typeface="Bebas Neue"/>
                <a:sym typeface="Bebas Neue"/>
              </a:rPr>
              <a:t>PoliticS</a:t>
            </a:r>
            <a:endParaRPr sz="2300">
              <a:solidFill>
                <a:schemeClr val="accent1"/>
              </a:solidFill>
              <a:latin typeface="Bebas Neue"/>
              <a:ea typeface="Bebas Neue"/>
              <a:cs typeface="Bebas Neue"/>
              <a:sym typeface="Bebas Neue"/>
            </a:endParaRPr>
          </a:p>
        </p:txBody>
      </p:sp>
      <p:sp>
        <p:nvSpPr>
          <p:cNvPr id="667" name="Google Shape;667;p60"/>
          <p:cNvSpPr/>
          <p:nvPr/>
        </p:nvSpPr>
        <p:spPr>
          <a:xfrm>
            <a:off x="5646575" y="2854135"/>
            <a:ext cx="1794000" cy="5253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300">
                <a:solidFill>
                  <a:schemeClr val="accent1"/>
                </a:solidFill>
                <a:latin typeface="Bebas Neue"/>
                <a:ea typeface="Bebas Neue"/>
                <a:cs typeface="Bebas Neue"/>
                <a:sym typeface="Bebas Neue"/>
              </a:rPr>
              <a:t>Economy</a:t>
            </a:r>
            <a:endParaRPr sz="2300">
              <a:solidFill>
                <a:schemeClr val="accent1"/>
              </a:solidFill>
              <a:latin typeface="Bebas Neue"/>
              <a:ea typeface="Bebas Neue"/>
              <a:cs typeface="Bebas Neue"/>
              <a:sym typeface="Bebas Neue"/>
            </a:endParaRPr>
          </a:p>
        </p:txBody>
      </p:sp>
      <p:sp>
        <p:nvSpPr>
          <p:cNvPr id="668" name="Google Shape;668;p60"/>
          <p:cNvSpPr/>
          <p:nvPr/>
        </p:nvSpPr>
        <p:spPr>
          <a:xfrm>
            <a:off x="6632375" y="3921907"/>
            <a:ext cx="1794000" cy="799800"/>
          </a:xfrm>
          <a:prstGeom prst="rect">
            <a:avLst/>
          </a:prstGeom>
          <a:noFill/>
          <a:ln>
            <a:noFill/>
          </a:ln>
        </p:spPr>
        <p:txBody>
          <a:bodyPr anchorCtr="0" anchor="ctr" bIns="91425" lIns="182875" spcFirstLastPara="1" rIns="182875" wrap="square" tIns="91425">
            <a:noAutofit/>
          </a:bodyPr>
          <a:lstStyle/>
          <a:p>
            <a:pPr indent="0" lvl="0" marL="0" rtl="0" algn="ctr">
              <a:lnSpc>
                <a:spcPct val="100000"/>
              </a:lnSpc>
              <a:spcBef>
                <a:spcPts val="0"/>
              </a:spcBef>
              <a:spcAft>
                <a:spcPts val="0"/>
              </a:spcAft>
              <a:buNone/>
            </a:pPr>
            <a:r>
              <a:rPr lang="en">
                <a:solidFill>
                  <a:schemeClr val="dk1"/>
                </a:solidFill>
                <a:latin typeface="Inconsolata"/>
                <a:ea typeface="Inconsolata"/>
                <a:cs typeface="Inconsolata"/>
                <a:sym typeface="Inconsolata"/>
              </a:rPr>
              <a:t>Venus is the second planet from the Sun</a:t>
            </a:r>
            <a:endParaRPr sz="1000">
              <a:solidFill>
                <a:schemeClr val="dk1"/>
              </a:solidFill>
              <a:latin typeface="Roboto"/>
              <a:ea typeface="Roboto"/>
              <a:cs typeface="Roboto"/>
              <a:sym typeface="Roboto"/>
            </a:endParaRPr>
          </a:p>
        </p:txBody>
      </p:sp>
      <p:sp>
        <p:nvSpPr>
          <p:cNvPr id="669" name="Google Shape;669;p60"/>
          <p:cNvSpPr/>
          <p:nvPr/>
        </p:nvSpPr>
        <p:spPr>
          <a:xfrm>
            <a:off x="4660854" y="3921907"/>
            <a:ext cx="1794000" cy="799800"/>
          </a:xfrm>
          <a:prstGeom prst="rect">
            <a:avLst/>
          </a:prstGeom>
          <a:noFill/>
          <a:ln>
            <a:noFill/>
          </a:ln>
        </p:spPr>
        <p:txBody>
          <a:bodyPr anchorCtr="0" anchor="ctr" bIns="91425" lIns="182875" spcFirstLastPara="1" rIns="182875" wrap="square" tIns="91425">
            <a:noAutofit/>
          </a:bodyPr>
          <a:lstStyle/>
          <a:p>
            <a:pPr indent="0" lvl="0" marL="0" rtl="0" algn="ctr">
              <a:lnSpc>
                <a:spcPct val="100000"/>
              </a:lnSpc>
              <a:spcBef>
                <a:spcPts val="0"/>
              </a:spcBef>
              <a:spcAft>
                <a:spcPts val="0"/>
              </a:spcAft>
              <a:buNone/>
            </a:pPr>
            <a:r>
              <a:rPr lang="en">
                <a:solidFill>
                  <a:schemeClr val="dk1"/>
                </a:solidFill>
                <a:latin typeface="Inconsolata"/>
                <a:ea typeface="Inconsolata"/>
                <a:cs typeface="Inconsolata"/>
                <a:sym typeface="Inconsolata"/>
              </a:rPr>
              <a:t>Saturn is a planet </a:t>
            </a:r>
            <a:r>
              <a:rPr lang="en">
                <a:solidFill>
                  <a:schemeClr val="dk1"/>
                </a:solidFill>
                <a:latin typeface="Inconsolata"/>
                <a:ea typeface="Inconsolata"/>
                <a:cs typeface="Inconsolata"/>
                <a:sym typeface="Inconsolata"/>
              </a:rPr>
              <a:t>with</a:t>
            </a:r>
            <a:r>
              <a:rPr lang="en">
                <a:solidFill>
                  <a:schemeClr val="dk1"/>
                </a:solidFill>
                <a:latin typeface="Inconsolata"/>
                <a:ea typeface="Inconsolata"/>
                <a:cs typeface="Inconsolata"/>
                <a:sym typeface="Inconsolata"/>
              </a:rPr>
              <a:t> several rings</a:t>
            </a:r>
            <a:endParaRPr sz="1000">
              <a:solidFill>
                <a:schemeClr val="dk1"/>
              </a:solidFill>
              <a:latin typeface="Roboto"/>
              <a:ea typeface="Roboto"/>
              <a:cs typeface="Roboto"/>
              <a:sym typeface="Roboto"/>
            </a:endParaRPr>
          </a:p>
        </p:txBody>
      </p:sp>
      <p:sp>
        <p:nvSpPr>
          <p:cNvPr id="670" name="Google Shape;670;p60"/>
          <p:cNvSpPr/>
          <p:nvPr/>
        </p:nvSpPr>
        <p:spPr>
          <a:xfrm>
            <a:off x="2689321" y="3921907"/>
            <a:ext cx="1794000" cy="799800"/>
          </a:xfrm>
          <a:prstGeom prst="rect">
            <a:avLst/>
          </a:prstGeom>
          <a:noFill/>
          <a:ln>
            <a:noFill/>
          </a:ln>
        </p:spPr>
        <p:txBody>
          <a:bodyPr anchorCtr="0" anchor="ctr" bIns="91425" lIns="182875" spcFirstLastPara="1" rIns="182875" wrap="square" tIns="91425">
            <a:noAutofit/>
          </a:bodyPr>
          <a:lstStyle/>
          <a:p>
            <a:pPr indent="0" lvl="0" marL="0" rtl="0" algn="ctr">
              <a:lnSpc>
                <a:spcPct val="100000"/>
              </a:lnSpc>
              <a:spcBef>
                <a:spcPts val="0"/>
              </a:spcBef>
              <a:spcAft>
                <a:spcPts val="0"/>
              </a:spcAft>
              <a:buNone/>
            </a:pPr>
            <a:r>
              <a:rPr lang="en">
                <a:solidFill>
                  <a:schemeClr val="dk1"/>
                </a:solidFill>
                <a:latin typeface="Inconsolata"/>
                <a:ea typeface="Inconsolata"/>
                <a:cs typeface="Inconsolata"/>
                <a:sym typeface="Inconsolata"/>
              </a:rPr>
              <a:t>Jupiter is a gas giant and the biggest planet</a:t>
            </a:r>
            <a:endParaRPr sz="1000">
              <a:solidFill>
                <a:schemeClr val="dk1"/>
              </a:solidFill>
              <a:latin typeface="Roboto"/>
              <a:ea typeface="Roboto"/>
              <a:cs typeface="Roboto"/>
              <a:sym typeface="Roboto"/>
            </a:endParaRPr>
          </a:p>
        </p:txBody>
      </p:sp>
      <p:sp>
        <p:nvSpPr>
          <p:cNvPr id="671" name="Google Shape;671;p60"/>
          <p:cNvSpPr/>
          <p:nvPr/>
        </p:nvSpPr>
        <p:spPr>
          <a:xfrm>
            <a:off x="717800" y="3921907"/>
            <a:ext cx="1794000" cy="799800"/>
          </a:xfrm>
          <a:prstGeom prst="rect">
            <a:avLst/>
          </a:prstGeom>
          <a:noFill/>
          <a:ln>
            <a:noFill/>
          </a:ln>
        </p:spPr>
        <p:txBody>
          <a:bodyPr anchorCtr="0" anchor="ctr" bIns="91425" lIns="182875" spcFirstLastPara="1" rIns="182875" wrap="square" tIns="91425">
            <a:noAutofit/>
          </a:bodyPr>
          <a:lstStyle/>
          <a:p>
            <a:pPr indent="0" lvl="0" marL="0" rtl="0" algn="ctr">
              <a:lnSpc>
                <a:spcPct val="100000"/>
              </a:lnSpc>
              <a:spcBef>
                <a:spcPts val="0"/>
              </a:spcBef>
              <a:spcAft>
                <a:spcPts val="0"/>
              </a:spcAft>
              <a:buNone/>
            </a:pPr>
            <a:r>
              <a:rPr lang="en">
                <a:solidFill>
                  <a:schemeClr val="dk1"/>
                </a:solidFill>
                <a:latin typeface="Inconsolata"/>
                <a:ea typeface="Inconsolata"/>
                <a:cs typeface="Inconsolata"/>
                <a:sym typeface="Inconsolata"/>
              </a:rPr>
              <a:t>Despite being red, Mars is a cold place</a:t>
            </a:r>
            <a:endParaRPr sz="1000">
              <a:solidFill>
                <a:schemeClr val="dk1"/>
              </a:solidFill>
              <a:latin typeface="Roboto"/>
              <a:ea typeface="Roboto"/>
              <a:cs typeface="Roboto"/>
              <a:sym typeface="Roboto"/>
            </a:endParaRPr>
          </a:p>
        </p:txBody>
      </p:sp>
      <p:cxnSp>
        <p:nvCxnSpPr>
          <p:cNvPr id="672" name="Google Shape;672;p60"/>
          <p:cNvCxnSpPr>
            <a:stCxn id="665" idx="2"/>
            <a:endCxn id="667" idx="0"/>
          </p:cNvCxnSpPr>
          <p:nvPr/>
        </p:nvCxnSpPr>
        <p:spPr>
          <a:xfrm flipH="1" rot="-5400000">
            <a:off x="5286499" y="1597000"/>
            <a:ext cx="542700" cy="1971600"/>
          </a:xfrm>
          <a:prstGeom prst="bentConnector3">
            <a:avLst>
              <a:gd fmla="val 49999" name="adj1"/>
            </a:avLst>
          </a:prstGeom>
          <a:noFill/>
          <a:ln cap="flat" cmpd="sng" w="38100">
            <a:solidFill>
              <a:schemeClr val="accent1"/>
            </a:solidFill>
            <a:prstDash val="solid"/>
            <a:round/>
            <a:headEnd len="sm" w="sm" type="none"/>
            <a:tailEnd len="sm" w="sm" type="none"/>
          </a:ln>
        </p:spPr>
      </p:cxnSp>
      <p:cxnSp>
        <p:nvCxnSpPr>
          <p:cNvPr id="673" name="Google Shape;673;p60"/>
          <p:cNvCxnSpPr>
            <a:stCxn id="666" idx="0"/>
            <a:endCxn id="665" idx="2"/>
          </p:cNvCxnSpPr>
          <p:nvPr/>
        </p:nvCxnSpPr>
        <p:spPr>
          <a:xfrm rot="-5400000">
            <a:off x="3314967" y="1596985"/>
            <a:ext cx="542700" cy="1971600"/>
          </a:xfrm>
          <a:prstGeom prst="bentConnector3">
            <a:avLst>
              <a:gd fmla="val 49999" name="adj1"/>
            </a:avLst>
          </a:prstGeom>
          <a:noFill/>
          <a:ln cap="flat" cmpd="sng" w="38100">
            <a:solidFill>
              <a:schemeClr val="accent1"/>
            </a:solidFill>
            <a:prstDash val="solid"/>
            <a:round/>
            <a:headEnd len="sm" w="sm" type="none"/>
            <a:tailEnd len="sm" w="sm" type="none"/>
          </a:ln>
        </p:spPr>
      </p:cxnSp>
      <p:cxnSp>
        <p:nvCxnSpPr>
          <p:cNvPr id="674" name="Google Shape;674;p60"/>
          <p:cNvCxnSpPr>
            <a:stCxn id="666" idx="2"/>
            <a:endCxn id="670" idx="0"/>
          </p:cNvCxnSpPr>
          <p:nvPr/>
        </p:nvCxnSpPr>
        <p:spPr>
          <a:xfrm flipH="1" rot="-5400000">
            <a:off x="2822217" y="3157735"/>
            <a:ext cx="542400" cy="985800"/>
          </a:xfrm>
          <a:prstGeom prst="bentConnector3">
            <a:avLst>
              <a:gd fmla="val 50009" name="adj1"/>
            </a:avLst>
          </a:prstGeom>
          <a:noFill/>
          <a:ln cap="flat" cmpd="sng" w="38100">
            <a:solidFill>
              <a:schemeClr val="accent1"/>
            </a:solidFill>
            <a:prstDash val="solid"/>
            <a:round/>
            <a:headEnd len="sm" w="sm" type="none"/>
            <a:tailEnd len="sm" w="sm" type="diamond"/>
          </a:ln>
        </p:spPr>
      </p:cxnSp>
      <p:cxnSp>
        <p:nvCxnSpPr>
          <p:cNvPr id="675" name="Google Shape;675;p60"/>
          <p:cNvCxnSpPr>
            <a:stCxn id="671" idx="0"/>
            <a:endCxn id="666" idx="2"/>
          </p:cNvCxnSpPr>
          <p:nvPr/>
        </p:nvCxnSpPr>
        <p:spPr>
          <a:xfrm rot="-5400000">
            <a:off x="1836500" y="3157807"/>
            <a:ext cx="542400" cy="985800"/>
          </a:xfrm>
          <a:prstGeom prst="bentConnector3">
            <a:avLst>
              <a:gd fmla="val 50009" name="adj1"/>
            </a:avLst>
          </a:prstGeom>
          <a:noFill/>
          <a:ln cap="flat" cmpd="sng" w="38100">
            <a:solidFill>
              <a:schemeClr val="accent1"/>
            </a:solidFill>
            <a:prstDash val="solid"/>
            <a:round/>
            <a:headEnd len="sm" w="sm" type="diamond"/>
            <a:tailEnd len="sm" w="sm" type="none"/>
          </a:ln>
        </p:spPr>
      </p:cxnSp>
      <p:cxnSp>
        <p:nvCxnSpPr>
          <p:cNvPr id="676" name="Google Shape;676;p60"/>
          <p:cNvCxnSpPr>
            <a:stCxn id="667" idx="2"/>
            <a:endCxn id="668" idx="0"/>
          </p:cNvCxnSpPr>
          <p:nvPr/>
        </p:nvCxnSpPr>
        <p:spPr>
          <a:xfrm flipH="1" rot="-5400000">
            <a:off x="6765275" y="3157735"/>
            <a:ext cx="542400" cy="985800"/>
          </a:xfrm>
          <a:prstGeom prst="bentConnector3">
            <a:avLst>
              <a:gd fmla="val 50009" name="adj1"/>
            </a:avLst>
          </a:prstGeom>
          <a:noFill/>
          <a:ln cap="flat" cmpd="sng" w="38100">
            <a:solidFill>
              <a:schemeClr val="accent1"/>
            </a:solidFill>
            <a:prstDash val="solid"/>
            <a:round/>
            <a:headEnd len="sm" w="sm" type="none"/>
            <a:tailEnd len="sm" w="sm" type="diamond"/>
          </a:ln>
        </p:spPr>
      </p:cxnSp>
      <p:cxnSp>
        <p:nvCxnSpPr>
          <p:cNvPr id="677" name="Google Shape;677;p60"/>
          <p:cNvCxnSpPr>
            <a:stCxn id="669" idx="0"/>
            <a:endCxn id="667" idx="2"/>
          </p:cNvCxnSpPr>
          <p:nvPr/>
        </p:nvCxnSpPr>
        <p:spPr>
          <a:xfrm rot="-5400000">
            <a:off x="5779554" y="3157807"/>
            <a:ext cx="542400" cy="985800"/>
          </a:xfrm>
          <a:prstGeom prst="bentConnector3">
            <a:avLst>
              <a:gd fmla="val 50009" name="adj1"/>
            </a:avLst>
          </a:prstGeom>
          <a:noFill/>
          <a:ln cap="flat" cmpd="sng" w="38100">
            <a:solidFill>
              <a:schemeClr val="accent1"/>
            </a:solidFill>
            <a:prstDash val="solid"/>
            <a:round/>
            <a:headEnd len="sm" w="sm" type="diamond"/>
            <a:tailEnd len="sm" w="sm" type="none"/>
          </a:ln>
        </p:spPr>
      </p:cxnSp>
      <p:grpSp>
        <p:nvGrpSpPr>
          <p:cNvPr id="678" name="Google Shape;678;p60"/>
          <p:cNvGrpSpPr/>
          <p:nvPr/>
        </p:nvGrpSpPr>
        <p:grpSpPr>
          <a:xfrm>
            <a:off x="7072482" y="2519638"/>
            <a:ext cx="368091" cy="334402"/>
            <a:chOff x="-62518200" y="2692475"/>
            <a:chExt cx="318225" cy="289100"/>
          </a:xfrm>
        </p:grpSpPr>
        <p:sp>
          <p:nvSpPr>
            <p:cNvPr id="679" name="Google Shape;679;p60"/>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60"/>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1" name="Google Shape;681;p60"/>
          <p:cNvSpPr/>
          <p:nvPr/>
        </p:nvSpPr>
        <p:spPr>
          <a:xfrm>
            <a:off x="1703519" y="2504181"/>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5" name="Shape 685"/>
        <p:cNvGrpSpPr/>
        <p:nvPr/>
      </p:nvGrpSpPr>
      <p:grpSpPr>
        <a:xfrm>
          <a:off x="0" y="0"/>
          <a:ext cx="0" cy="0"/>
          <a:chOff x="0" y="0"/>
          <a:chExt cx="0" cy="0"/>
        </a:xfrm>
      </p:grpSpPr>
      <p:sp>
        <p:nvSpPr>
          <p:cNvPr id="686" name="Google Shape;686;p61"/>
          <p:cNvSpPr/>
          <p:nvPr/>
        </p:nvSpPr>
        <p:spPr>
          <a:xfrm>
            <a:off x="1717586" y="3500058"/>
            <a:ext cx="1149647" cy="353891"/>
          </a:xfrm>
          <a:custGeom>
            <a:rect b="b" l="l" r="r" t="t"/>
            <a:pathLst>
              <a:path extrusionOk="0" h="9417" w="30592">
                <a:moveTo>
                  <a:pt x="25842" y="5922"/>
                </a:moveTo>
                <a:cubicBezTo>
                  <a:pt x="24000" y="4039"/>
                  <a:pt x="23917" y="1"/>
                  <a:pt x="23917" y="1"/>
                </a:cubicBezTo>
                <a:lnTo>
                  <a:pt x="15610" y="1"/>
                </a:lnTo>
                <a:lnTo>
                  <a:pt x="14982" y="1"/>
                </a:lnTo>
                <a:lnTo>
                  <a:pt x="6676" y="1"/>
                </a:lnTo>
                <a:cubicBezTo>
                  <a:pt x="6676" y="1"/>
                  <a:pt x="6592" y="4039"/>
                  <a:pt x="4751" y="5922"/>
                </a:cubicBezTo>
                <a:cubicBezTo>
                  <a:pt x="2909" y="7805"/>
                  <a:pt x="1" y="9417"/>
                  <a:pt x="5023" y="9417"/>
                </a:cubicBezTo>
                <a:lnTo>
                  <a:pt x="14982" y="9417"/>
                </a:lnTo>
                <a:lnTo>
                  <a:pt x="15610" y="9417"/>
                </a:lnTo>
                <a:lnTo>
                  <a:pt x="25570" y="9417"/>
                </a:lnTo>
                <a:cubicBezTo>
                  <a:pt x="30591" y="9417"/>
                  <a:pt x="27704" y="7805"/>
                  <a:pt x="25842" y="5922"/>
                </a:cubicBezTo>
                <a:close/>
              </a:path>
            </a:pathLst>
          </a:cu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61"/>
          <p:cNvSpPr txBox="1"/>
          <p:nvPr>
            <p:ph type="title"/>
          </p:nvPr>
        </p:nvSpPr>
        <p:spPr>
          <a:xfrm>
            <a:off x="4998475" y="1570025"/>
            <a:ext cx="3184200" cy="1063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YELLOW</a:t>
            </a:r>
            <a:r>
              <a:rPr lang="en"/>
              <a:t> Technology: Desktop</a:t>
            </a:r>
            <a:endParaRPr/>
          </a:p>
        </p:txBody>
      </p:sp>
      <p:sp>
        <p:nvSpPr>
          <p:cNvPr id="688" name="Google Shape;688;p61"/>
          <p:cNvSpPr/>
          <p:nvPr/>
        </p:nvSpPr>
        <p:spPr>
          <a:xfrm>
            <a:off x="693832" y="3221090"/>
            <a:ext cx="3174345" cy="275236"/>
          </a:xfrm>
          <a:custGeom>
            <a:rect b="b" l="l" r="r" t="t"/>
            <a:pathLst>
              <a:path extrusionOk="0" h="7324" w="84469">
                <a:moveTo>
                  <a:pt x="0" y="4855"/>
                </a:moveTo>
                <a:cubicBezTo>
                  <a:pt x="0" y="6236"/>
                  <a:pt x="1298" y="7324"/>
                  <a:pt x="2679" y="7324"/>
                </a:cubicBezTo>
                <a:lnTo>
                  <a:pt x="41659" y="7324"/>
                </a:lnTo>
                <a:lnTo>
                  <a:pt x="42998" y="7324"/>
                </a:lnTo>
                <a:lnTo>
                  <a:pt x="81979" y="7324"/>
                </a:lnTo>
                <a:cubicBezTo>
                  <a:pt x="83360" y="7324"/>
                  <a:pt x="84469" y="6236"/>
                  <a:pt x="84469" y="4855"/>
                </a:cubicBezTo>
                <a:lnTo>
                  <a:pt x="84469" y="1"/>
                </a:lnTo>
                <a:lnTo>
                  <a:pt x="0" y="1"/>
                </a:lnTo>
                <a:close/>
              </a:path>
            </a:pathLst>
          </a:cu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61"/>
          <p:cNvSpPr/>
          <p:nvPr/>
        </p:nvSpPr>
        <p:spPr>
          <a:xfrm>
            <a:off x="693832" y="1323713"/>
            <a:ext cx="3174345" cy="1897414"/>
          </a:xfrm>
          <a:custGeom>
            <a:rect b="b" l="l" r="r" t="t"/>
            <a:pathLst>
              <a:path extrusionOk="0" h="50490" w="84469">
                <a:moveTo>
                  <a:pt x="80807" y="3140"/>
                </a:moveTo>
                <a:lnTo>
                  <a:pt x="80807" y="46828"/>
                </a:lnTo>
                <a:lnTo>
                  <a:pt x="3662" y="46828"/>
                </a:lnTo>
                <a:lnTo>
                  <a:pt x="3662" y="3140"/>
                </a:lnTo>
                <a:close/>
                <a:moveTo>
                  <a:pt x="2679" y="1"/>
                </a:moveTo>
                <a:cubicBezTo>
                  <a:pt x="1298" y="1"/>
                  <a:pt x="0" y="984"/>
                  <a:pt x="0" y="2386"/>
                </a:cubicBezTo>
                <a:lnTo>
                  <a:pt x="0" y="50490"/>
                </a:lnTo>
                <a:lnTo>
                  <a:pt x="84469" y="50490"/>
                </a:lnTo>
                <a:lnTo>
                  <a:pt x="84469" y="2386"/>
                </a:lnTo>
                <a:cubicBezTo>
                  <a:pt x="84469" y="984"/>
                  <a:pt x="83360" y="1"/>
                  <a:pt x="81979" y="1"/>
                </a:cubicBezTo>
                <a:close/>
              </a:path>
            </a:pathLst>
          </a:cu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61"/>
          <p:cNvSpPr/>
          <p:nvPr/>
        </p:nvSpPr>
        <p:spPr>
          <a:xfrm>
            <a:off x="693832" y="3221090"/>
            <a:ext cx="3174345" cy="275236"/>
          </a:xfrm>
          <a:custGeom>
            <a:rect b="b" l="l" r="r" t="t"/>
            <a:pathLst>
              <a:path extrusionOk="0" h="7324" w="84469">
                <a:moveTo>
                  <a:pt x="0" y="4562"/>
                </a:moveTo>
                <a:cubicBezTo>
                  <a:pt x="0" y="5964"/>
                  <a:pt x="1298" y="7324"/>
                  <a:pt x="2679" y="7324"/>
                </a:cubicBezTo>
                <a:lnTo>
                  <a:pt x="41659" y="7324"/>
                </a:lnTo>
                <a:lnTo>
                  <a:pt x="42998" y="7324"/>
                </a:lnTo>
                <a:lnTo>
                  <a:pt x="81979" y="7324"/>
                </a:lnTo>
                <a:cubicBezTo>
                  <a:pt x="83360" y="7324"/>
                  <a:pt x="84469" y="5964"/>
                  <a:pt x="84469" y="4562"/>
                </a:cubicBezTo>
                <a:lnTo>
                  <a:pt x="84469" y="1"/>
                </a:lnTo>
                <a:lnTo>
                  <a:pt x="0" y="1"/>
                </a:lnTo>
                <a:close/>
              </a:path>
            </a:pathLst>
          </a:cu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91" name="Google Shape;691;p61"/>
          <p:cNvPicPr preferRelativeResize="0"/>
          <p:nvPr/>
        </p:nvPicPr>
        <p:blipFill rotWithShape="1">
          <a:blip r:embed="rId3">
            <a:alphaModFix/>
          </a:blip>
          <a:srcRect b="0" l="89" r="89" t="0"/>
          <a:stretch/>
        </p:blipFill>
        <p:spPr>
          <a:xfrm>
            <a:off x="840400" y="1447425"/>
            <a:ext cx="2885198" cy="1625875"/>
          </a:xfrm>
          <a:prstGeom prst="rect">
            <a:avLst/>
          </a:prstGeom>
          <a:noFill/>
          <a:ln cap="flat" cmpd="sng" w="38100">
            <a:solidFill>
              <a:schemeClr val="accent1"/>
            </a:solidFill>
            <a:prstDash val="solid"/>
            <a:round/>
            <a:headEnd len="sm" w="sm" type="none"/>
            <a:tailEnd len="sm" w="sm" type="none"/>
          </a:ln>
        </p:spPr>
      </p:pic>
      <p:sp>
        <p:nvSpPr>
          <p:cNvPr id="692" name="Google Shape;692;p61"/>
          <p:cNvSpPr txBox="1"/>
          <p:nvPr>
            <p:ph idx="1" type="subTitle"/>
          </p:nvPr>
        </p:nvSpPr>
        <p:spPr>
          <a:xfrm>
            <a:off x="4998475" y="2706388"/>
            <a:ext cx="3029700" cy="874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image on the screen with your own work. Just delete this one and add yours </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6" name="Shape 696"/>
        <p:cNvGrpSpPr/>
        <p:nvPr/>
      </p:nvGrpSpPr>
      <p:grpSpPr>
        <a:xfrm>
          <a:off x="0" y="0"/>
          <a:ext cx="0" cy="0"/>
          <a:chOff x="0" y="0"/>
          <a:chExt cx="0" cy="0"/>
        </a:xfrm>
      </p:grpSpPr>
      <p:sp>
        <p:nvSpPr>
          <p:cNvPr id="697" name="Google Shape;697;p62"/>
          <p:cNvSpPr txBox="1"/>
          <p:nvPr>
            <p:ph idx="1" type="subTitle"/>
          </p:nvPr>
        </p:nvSpPr>
        <p:spPr>
          <a:xfrm>
            <a:off x="1129875" y="2702826"/>
            <a:ext cx="3029700" cy="874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image on the screen with your own work. Just delete this one and add yours </a:t>
            </a:r>
            <a:endParaRPr/>
          </a:p>
        </p:txBody>
      </p:sp>
      <p:sp>
        <p:nvSpPr>
          <p:cNvPr id="698" name="Google Shape;698;p62"/>
          <p:cNvSpPr/>
          <p:nvPr/>
        </p:nvSpPr>
        <p:spPr>
          <a:xfrm>
            <a:off x="5820500" y="954600"/>
            <a:ext cx="1568628" cy="3234327"/>
          </a:xfrm>
          <a:custGeom>
            <a:rect b="b" l="l" r="r" t="t"/>
            <a:pathLst>
              <a:path extrusionOk="0" h="29670" w="14020">
                <a:moveTo>
                  <a:pt x="8161" y="2281"/>
                </a:moveTo>
                <a:cubicBezTo>
                  <a:pt x="8328" y="2281"/>
                  <a:pt x="8474" y="2427"/>
                  <a:pt x="8474" y="2595"/>
                </a:cubicBezTo>
                <a:lnTo>
                  <a:pt x="8474" y="2616"/>
                </a:lnTo>
                <a:cubicBezTo>
                  <a:pt x="8474" y="2804"/>
                  <a:pt x="8328" y="2929"/>
                  <a:pt x="8161" y="2929"/>
                </a:cubicBezTo>
                <a:lnTo>
                  <a:pt x="6026" y="2929"/>
                </a:lnTo>
                <a:cubicBezTo>
                  <a:pt x="5838" y="2929"/>
                  <a:pt x="5692" y="2804"/>
                  <a:pt x="5692" y="2616"/>
                </a:cubicBezTo>
                <a:lnTo>
                  <a:pt x="5692" y="2595"/>
                </a:lnTo>
                <a:cubicBezTo>
                  <a:pt x="5692" y="2427"/>
                  <a:pt x="5838" y="2281"/>
                  <a:pt x="6026" y="2281"/>
                </a:cubicBezTo>
                <a:close/>
                <a:moveTo>
                  <a:pt x="13036" y="4248"/>
                </a:moveTo>
                <a:lnTo>
                  <a:pt x="13036" y="25422"/>
                </a:lnTo>
                <a:lnTo>
                  <a:pt x="1151" y="25422"/>
                </a:lnTo>
                <a:lnTo>
                  <a:pt x="1151" y="4248"/>
                </a:lnTo>
                <a:close/>
                <a:moveTo>
                  <a:pt x="1988" y="0"/>
                </a:moveTo>
                <a:cubicBezTo>
                  <a:pt x="900" y="0"/>
                  <a:pt x="0" y="900"/>
                  <a:pt x="0" y="2009"/>
                </a:cubicBezTo>
                <a:lnTo>
                  <a:pt x="0" y="27661"/>
                </a:lnTo>
                <a:cubicBezTo>
                  <a:pt x="0" y="28770"/>
                  <a:pt x="900" y="29670"/>
                  <a:pt x="1988" y="29670"/>
                </a:cubicBezTo>
                <a:lnTo>
                  <a:pt x="12010" y="29670"/>
                </a:lnTo>
                <a:cubicBezTo>
                  <a:pt x="13119" y="29670"/>
                  <a:pt x="14019" y="28770"/>
                  <a:pt x="14019" y="27661"/>
                </a:cubicBezTo>
                <a:lnTo>
                  <a:pt x="14019" y="2009"/>
                </a:lnTo>
                <a:cubicBezTo>
                  <a:pt x="14019" y="900"/>
                  <a:pt x="13119" y="0"/>
                  <a:pt x="12010" y="0"/>
                </a:cubicBezTo>
                <a:close/>
              </a:path>
            </a:pathLst>
          </a:cu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99" name="Google Shape;699;p62"/>
          <p:cNvPicPr preferRelativeResize="0"/>
          <p:nvPr/>
        </p:nvPicPr>
        <p:blipFill rotWithShape="1">
          <a:blip r:embed="rId3">
            <a:alphaModFix/>
          </a:blip>
          <a:srcRect b="0" l="33684" r="33681" t="0"/>
          <a:stretch/>
        </p:blipFill>
        <p:spPr>
          <a:xfrm>
            <a:off x="5942939" y="1419772"/>
            <a:ext cx="1337808" cy="2305949"/>
          </a:xfrm>
          <a:prstGeom prst="rect">
            <a:avLst/>
          </a:prstGeom>
          <a:noFill/>
          <a:ln cap="flat" cmpd="sng" w="38100">
            <a:solidFill>
              <a:schemeClr val="accent1"/>
            </a:solidFill>
            <a:prstDash val="solid"/>
            <a:round/>
            <a:headEnd len="sm" w="sm" type="none"/>
            <a:tailEnd len="sm" w="sm" type="none"/>
          </a:ln>
        </p:spPr>
      </p:pic>
      <p:sp>
        <p:nvSpPr>
          <p:cNvPr id="700" name="Google Shape;700;p62"/>
          <p:cNvSpPr/>
          <p:nvPr/>
        </p:nvSpPr>
        <p:spPr>
          <a:xfrm>
            <a:off x="6481337" y="3817953"/>
            <a:ext cx="260700" cy="260700"/>
          </a:xfrm>
          <a:prstGeom prst="ellipse">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62"/>
          <p:cNvSpPr txBox="1"/>
          <p:nvPr>
            <p:ph type="title"/>
          </p:nvPr>
        </p:nvSpPr>
        <p:spPr>
          <a:xfrm>
            <a:off x="1129875" y="1566475"/>
            <a:ext cx="3184200" cy="106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YELLOW</a:t>
            </a:r>
            <a:r>
              <a:rPr lang="en"/>
              <a:t> Technology: Phone Apps</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5" name="Shape 705"/>
        <p:cNvGrpSpPr/>
        <p:nvPr/>
      </p:nvGrpSpPr>
      <p:grpSpPr>
        <a:xfrm>
          <a:off x="0" y="0"/>
          <a:ext cx="0" cy="0"/>
          <a:chOff x="0" y="0"/>
          <a:chExt cx="0" cy="0"/>
        </a:xfrm>
      </p:grpSpPr>
      <p:sp>
        <p:nvSpPr>
          <p:cNvPr id="706" name="Google Shape;706;p63"/>
          <p:cNvSpPr txBox="1"/>
          <p:nvPr>
            <p:ph type="title"/>
          </p:nvPr>
        </p:nvSpPr>
        <p:spPr>
          <a:xfrm>
            <a:off x="4998475" y="1570025"/>
            <a:ext cx="3184200" cy="1063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YELLOW</a:t>
            </a:r>
            <a:r>
              <a:rPr lang="en"/>
              <a:t> Technology: Tablets</a:t>
            </a:r>
            <a:endParaRPr/>
          </a:p>
        </p:txBody>
      </p:sp>
      <p:grpSp>
        <p:nvGrpSpPr>
          <p:cNvPr id="707" name="Google Shape;707;p63"/>
          <p:cNvGrpSpPr/>
          <p:nvPr/>
        </p:nvGrpSpPr>
        <p:grpSpPr>
          <a:xfrm>
            <a:off x="697407" y="1345019"/>
            <a:ext cx="3184031" cy="2453620"/>
            <a:chOff x="4644625" y="1198925"/>
            <a:chExt cx="3711857" cy="2860364"/>
          </a:xfrm>
        </p:grpSpPr>
        <p:sp>
          <p:nvSpPr>
            <p:cNvPr id="708" name="Google Shape;708;p63"/>
            <p:cNvSpPr/>
            <p:nvPr/>
          </p:nvSpPr>
          <p:spPr>
            <a:xfrm>
              <a:off x="4644625" y="1198925"/>
              <a:ext cx="3711857" cy="2860364"/>
            </a:xfrm>
            <a:custGeom>
              <a:rect b="b" l="l" r="r" t="t"/>
              <a:pathLst>
                <a:path extrusionOk="0" h="37956" w="49255">
                  <a:moveTo>
                    <a:pt x="45070" y="3913"/>
                  </a:moveTo>
                  <a:lnTo>
                    <a:pt x="45070" y="34189"/>
                  </a:lnTo>
                  <a:lnTo>
                    <a:pt x="4310" y="34189"/>
                  </a:lnTo>
                  <a:lnTo>
                    <a:pt x="4310" y="3913"/>
                  </a:lnTo>
                  <a:close/>
                  <a:moveTo>
                    <a:pt x="1988" y="0"/>
                  </a:moveTo>
                  <a:cubicBezTo>
                    <a:pt x="879" y="0"/>
                    <a:pt x="0" y="879"/>
                    <a:pt x="0" y="1988"/>
                  </a:cubicBezTo>
                  <a:lnTo>
                    <a:pt x="0" y="35968"/>
                  </a:lnTo>
                  <a:cubicBezTo>
                    <a:pt x="0" y="37056"/>
                    <a:pt x="879" y="37956"/>
                    <a:pt x="1988" y="37956"/>
                  </a:cubicBezTo>
                  <a:lnTo>
                    <a:pt x="47266" y="37956"/>
                  </a:lnTo>
                  <a:cubicBezTo>
                    <a:pt x="48355" y="37956"/>
                    <a:pt x="49254" y="37056"/>
                    <a:pt x="49254" y="35968"/>
                  </a:cubicBezTo>
                  <a:lnTo>
                    <a:pt x="49254" y="1988"/>
                  </a:lnTo>
                  <a:cubicBezTo>
                    <a:pt x="49254" y="879"/>
                    <a:pt x="48355" y="0"/>
                    <a:pt x="47266" y="0"/>
                  </a:cubicBezTo>
                  <a:close/>
                </a:path>
              </a:pathLst>
            </a:cu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63"/>
            <p:cNvSpPr/>
            <p:nvPr/>
          </p:nvSpPr>
          <p:spPr>
            <a:xfrm>
              <a:off x="8126001" y="2540313"/>
              <a:ext cx="177600" cy="177600"/>
            </a:xfrm>
            <a:prstGeom prst="ellipse">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710" name="Google Shape;710;p63"/>
          <p:cNvPicPr preferRelativeResize="0"/>
          <p:nvPr/>
        </p:nvPicPr>
        <p:blipFill rotWithShape="1">
          <a:blip r:embed="rId3">
            <a:alphaModFix/>
          </a:blip>
          <a:srcRect b="0" l="5388" r="5397" t="0"/>
          <a:stretch/>
        </p:blipFill>
        <p:spPr>
          <a:xfrm>
            <a:off x="954866" y="1596496"/>
            <a:ext cx="2668747" cy="1957616"/>
          </a:xfrm>
          <a:prstGeom prst="rect">
            <a:avLst/>
          </a:prstGeom>
          <a:noFill/>
          <a:ln cap="flat" cmpd="sng" w="38100">
            <a:solidFill>
              <a:schemeClr val="accent1"/>
            </a:solidFill>
            <a:prstDash val="solid"/>
            <a:round/>
            <a:headEnd len="sm" w="sm" type="none"/>
            <a:tailEnd len="sm" w="sm" type="none"/>
          </a:ln>
        </p:spPr>
      </p:pic>
      <p:sp>
        <p:nvSpPr>
          <p:cNvPr id="711" name="Google Shape;711;p63"/>
          <p:cNvSpPr txBox="1"/>
          <p:nvPr>
            <p:ph idx="1" type="subTitle"/>
          </p:nvPr>
        </p:nvSpPr>
        <p:spPr>
          <a:xfrm>
            <a:off x="4998475" y="2706388"/>
            <a:ext cx="3029700" cy="874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image on the screen with your own work. Just delete this one and add yours </a:t>
            </a:r>
            <a:endParaRPr/>
          </a:p>
        </p:txBody>
      </p:sp>
      <p:grpSp>
        <p:nvGrpSpPr>
          <p:cNvPr id="712" name="Google Shape;712;p63"/>
          <p:cNvGrpSpPr/>
          <p:nvPr/>
        </p:nvGrpSpPr>
        <p:grpSpPr>
          <a:xfrm>
            <a:off x="943400" y="2342713"/>
            <a:ext cx="2707500" cy="1029063"/>
            <a:chOff x="943400" y="2342713"/>
            <a:chExt cx="2707500" cy="1029063"/>
          </a:xfrm>
        </p:grpSpPr>
        <p:grpSp>
          <p:nvGrpSpPr>
            <p:cNvPr id="713" name="Google Shape;713;p63"/>
            <p:cNvGrpSpPr/>
            <p:nvPr/>
          </p:nvGrpSpPr>
          <p:grpSpPr>
            <a:xfrm>
              <a:off x="1975900" y="2342713"/>
              <a:ext cx="626700" cy="626700"/>
              <a:chOff x="1975900" y="2531700"/>
              <a:chExt cx="626700" cy="626700"/>
            </a:xfrm>
          </p:grpSpPr>
          <p:sp>
            <p:nvSpPr>
              <p:cNvPr id="714" name="Google Shape;714;p63"/>
              <p:cNvSpPr/>
              <p:nvPr/>
            </p:nvSpPr>
            <p:spPr>
              <a:xfrm>
                <a:off x="1975900" y="2531700"/>
                <a:ext cx="626700" cy="626700"/>
              </a:xfrm>
              <a:prstGeom prst="ellipse">
                <a:avLst/>
              </a:prstGeom>
              <a:solidFill>
                <a:schemeClr val="accent2"/>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63"/>
              <p:cNvSpPr/>
              <p:nvPr/>
            </p:nvSpPr>
            <p:spPr>
              <a:xfrm rot="5400000">
                <a:off x="2143625" y="2692400"/>
                <a:ext cx="353100" cy="305400"/>
              </a:xfrm>
              <a:prstGeom prst="triangle">
                <a:avLst>
                  <a:gd fmla="val 50000" name="adj"/>
                </a:avLst>
              </a:prstGeom>
              <a:solidFill>
                <a:schemeClr val="accent1"/>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6" name="Google Shape;716;p63"/>
            <p:cNvSpPr/>
            <p:nvPr/>
          </p:nvSpPr>
          <p:spPr>
            <a:xfrm>
              <a:off x="943400" y="3255375"/>
              <a:ext cx="2707500" cy="116400"/>
            </a:xfrm>
            <a:prstGeom prst="rect">
              <a:avLst/>
            </a:prstGeom>
            <a:solidFill>
              <a:schemeClr val="accent2"/>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63"/>
            <p:cNvSpPr/>
            <p:nvPr/>
          </p:nvSpPr>
          <p:spPr>
            <a:xfrm>
              <a:off x="943400" y="3255375"/>
              <a:ext cx="891600" cy="116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8" name="Shape 198"/>
        <p:cNvGrpSpPr/>
        <p:nvPr/>
      </p:nvGrpSpPr>
      <p:grpSpPr>
        <a:xfrm>
          <a:off x="0" y="0"/>
          <a:ext cx="0" cy="0"/>
          <a:chOff x="0" y="0"/>
          <a:chExt cx="0" cy="0"/>
        </a:xfrm>
      </p:grpSpPr>
      <p:sp>
        <p:nvSpPr>
          <p:cNvPr id="199" name="Google Shape;199;p37"/>
          <p:cNvSpPr txBox="1"/>
          <p:nvPr>
            <p:ph type="title"/>
          </p:nvPr>
        </p:nvSpPr>
        <p:spPr>
          <a:xfrm>
            <a:off x="1944800" y="1263875"/>
            <a:ext cx="5254500" cy="203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Colors!</a:t>
            </a:r>
            <a:endParaRPr/>
          </a:p>
        </p:txBody>
      </p:sp>
      <p:sp>
        <p:nvSpPr>
          <p:cNvPr id="200" name="Google Shape;200;p37"/>
          <p:cNvSpPr txBox="1"/>
          <p:nvPr>
            <p:ph idx="1" type="subTitle"/>
          </p:nvPr>
        </p:nvSpPr>
        <p:spPr>
          <a:xfrm>
            <a:off x="2182100" y="3249338"/>
            <a:ext cx="4779900" cy="630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This </a:t>
            </a:r>
            <a:r>
              <a:rPr lang="en"/>
              <a:t>could be the part of the presentation where you can introduce yourself, write your email...</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1" name="Shape 721"/>
        <p:cNvGrpSpPr/>
        <p:nvPr/>
      </p:nvGrpSpPr>
      <p:grpSpPr>
        <a:xfrm>
          <a:off x="0" y="0"/>
          <a:ext cx="0" cy="0"/>
          <a:chOff x="0" y="0"/>
          <a:chExt cx="0" cy="0"/>
        </a:xfrm>
      </p:grpSpPr>
      <p:sp>
        <p:nvSpPr>
          <p:cNvPr id="722" name="Google Shape;722;p64"/>
          <p:cNvSpPr txBox="1"/>
          <p:nvPr>
            <p:ph type="title"/>
          </p:nvPr>
        </p:nvSpPr>
        <p:spPr>
          <a:xfrm>
            <a:off x="827100" y="985850"/>
            <a:ext cx="7489800" cy="146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t>
            </a:r>
            <a:r>
              <a:rPr lang="en"/>
              <a:t>8,030</a:t>
            </a:r>
            <a:r>
              <a:rPr lang="en"/>
              <a:t>,585)</a:t>
            </a:r>
            <a:endParaRPr/>
          </a:p>
        </p:txBody>
      </p:sp>
      <p:sp>
        <p:nvSpPr>
          <p:cNvPr id="723" name="Google Shape;723;p64"/>
          <p:cNvSpPr txBox="1"/>
          <p:nvPr>
            <p:ph idx="1" type="subTitle"/>
          </p:nvPr>
        </p:nvSpPr>
        <p:spPr>
          <a:xfrm>
            <a:off x="1678800" y="3765550"/>
            <a:ext cx="5786400" cy="33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7" name="Shape 727"/>
        <p:cNvGrpSpPr/>
        <p:nvPr/>
      </p:nvGrpSpPr>
      <p:grpSpPr>
        <a:xfrm>
          <a:off x="0" y="0"/>
          <a:ext cx="0" cy="0"/>
          <a:chOff x="0" y="0"/>
          <a:chExt cx="0" cy="0"/>
        </a:xfrm>
      </p:grpSpPr>
      <p:sp>
        <p:nvSpPr>
          <p:cNvPr id="728" name="Google Shape;728;p65"/>
          <p:cNvSpPr txBox="1"/>
          <p:nvPr>
            <p:ph idx="6" type="title"/>
          </p:nvPr>
        </p:nvSpPr>
        <p:spPr>
          <a:xfrm>
            <a:off x="713225" y="546292"/>
            <a:ext cx="7717500" cy="57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 illuminating team</a:t>
            </a:r>
            <a:endParaRPr/>
          </a:p>
        </p:txBody>
      </p:sp>
      <p:sp>
        <p:nvSpPr>
          <p:cNvPr id="729" name="Google Shape;729;p65"/>
          <p:cNvSpPr txBox="1"/>
          <p:nvPr>
            <p:ph idx="1" type="subTitle"/>
          </p:nvPr>
        </p:nvSpPr>
        <p:spPr>
          <a:xfrm>
            <a:off x="4846433" y="1867771"/>
            <a:ext cx="3570600" cy="567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can provide a short bio of this person and their position</a:t>
            </a:r>
            <a:endParaRPr/>
          </a:p>
        </p:txBody>
      </p:sp>
      <p:sp>
        <p:nvSpPr>
          <p:cNvPr id="730" name="Google Shape;730;p65"/>
          <p:cNvSpPr txBox="1"/>
          <p:nvPr>
            <p:ph type="title"/>
          </p:nvPr>
        </p:nvSpPr>
        <p:spPr>
          <a:xfrm>
            <a:off x="4846433" y="1468250"/>
            <a:ext cx="3570600" cy="438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Alice gray</a:t>
            </a:r>
            <a:endParaRPr/>
          </a:p>
        </p:txBody>
      </p:sp>
      <p:sp>
        <p:nvSpPr>
          <p:cNvPr id="731" name="Google Shape;731;p65"/>
          <p:cNvSpPr txBox="1"/>
          <p:nvPr>
            <p:ph idx="2" type="title"/>
          </p:nvPr>
        </p:nvSpPr>
        <p:spPr>
          <a:xfrm>
            <a:off x="4846426" y="2557417"/>
            <a:ext cx="3570600" cy="438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David illuminating</a:t>
            </a:r>
            <a:endParaRPr/>
          </a:p>
        </p:txBody>
      </p:sp>
      <p:sp>
        <p:nvSpPr>
          <p:cNvPr id="732" name="Google Shape;732;p65"/>
          <p:cNvSpPr txBox="1"/>
          <p:nvPr>
            <p:ph idx="3" type="subTitle"/>
          </p:nvPr>
        </p:nvSpPr>
        <p:spPr>
          <a:xfrm>
            <a:off x="4846425" y="2956938"/>
            <a:ext cx="3570600" cy="567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can provide a short bio of this person and their position</a:t>
            </a:r>
            <a:endParaRPr/>
          </a:p>
        </p:txBody>
      </p:sp>
      <p:sp>
        <p:nvSpPr>
          <p:cNvPr id="733" name="Google Shape;733;p65"/>
          <p:cNvSpPr txBox="1"/>
          <p:nvPr>
            <p:ph idx="4" type="title"/>
          </p:nvPr>
        </p:nvSpPr>
        <p:spPr>
          <a:xfrm>
            <a:off x="4846435" y="3646584"/>
            <a:ext cx="3570600" cy="438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Mary ultimate</a:t>
            </a:r>
            <a:endParaRPr/>
          </a:p>
        </p:txBody>
      </p:sp>
      <p:sp>
        <p:nvSpPr>
          <p:cNvPr id="734" name="Google Shape;734;p65"/>
          <p:cNvSpPr txBox="1"/>
          <p:nvPr>
            <p:ph idx="5" type="subTitle"/>
          </p:nvPr>
        </p:nvSpPr>
        <p:spPr>
          <a:xfrm>
            <a:off x="4846433" y="4046104"/>
            <a:ext cx="3570600" cy="567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can provide a short bio of this person and their position</a:t>
            </a:r>
            <a:endParaRPr/>
          </a:p>
        </p:txBody>
      </p:sp>
      <p:pic>
        <p:nvPicPr>
          <p:cNvPr id="735" name="Google Shape;735;p65"/>
          <p:cNvPicPr preferRelativeResize="0"/>
          <p:nvPr/>
        </p:nvPicPr>
        <p:blipFill rotWithShape="1">
          <a:blip r:embed="rId3">
            <a:alphaModFix/>
          </a:blip>
          <a:srcRect b="0" l="25372" r="18368" t="0"/>
          <a:stretch/>
        </p:blipFill>
        <p:spPr>
          <a:xfrm>
            <a:off x="726000" y="1474325"/>
            <a:ext cx="3133800" cy="3133299"/>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9" name="Shape 739"/>
        <p:cNvGrpSpPr/>
        <p:nvPr/>
      </p:nvGrpSpPr>
      <p:grpSpPr>
        <a:xfrm>
          <a:off x="0" y="0"/>
          <a:ext cx="0" cy="0"/>
          <a:chOff x="0" y="0"/>
          <a:chExt cx="0" cy="0"/>
        </a:xfrm>
      </p:grpSpPr>
      <p:pic>
        <p:nvPicPr>
          <p:cNvPr id="740" name="Google Shape;740;p66"/>
          <p:cNvPicPr preferRelativeResize="0"/>
          <p:nvPr/>
        </p:nvPicPr>
        <p:blipFill rotWithShape="1">
          <a:blip r:embed="rId3">
            <a:alphaModFix/>
          </a:blip>
          <a:srcRect b="0" l="25000" r="25000" t="0"/>
          <a:stretch/>
        </p:blipFill>
        <p:spPr>
          <a:xfrm>
            <a:off x="4190998" y="0"/>
            <a:ext cx="4572005" cy="5143505"/>
          </a:xfrm>
          <a:prstGeom prst="rect">
            <a:avLst/>
          </a:prstGeom>
          <a:noFill/>
          <a:ln>
            <a:noFill/>
          </a:ln>
        </p:spPr>
      </p:pic>
      <p:sp>
        <p:nvSpPr>
          <p:cNvPr id="741" name="Google Shape;741;p66"/>
          <p:cNvSpPr txBox="1"/>
          <p:nvPr>
            <p:ph idx="1" type="subTitle"/>
          </p:nvPr>
        </p:nvSpPr>
        <p:spPr>
          <a:xfrm>
            <a:off x="713275" y="1798125"/>
            <a:ext cx="3145800" cy="1190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solidFill>
                  <a:schemeClr val="dk1"/>
                </a:solidFill>
              </a:rPr>
              <a:t>Do you have any questions?</a:t>
            </a:r>
            <a:endParaRPr b="1">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youremail@freepik.com</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+91 620 421 838</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yourcompany.com</a:t>
            </a:r>
            <a:endParaRPr>
              <a:solidFill>
                <a:schemeClr val="dk1"/>
              </a:solidFill>
            </a:endParaRPr>
          </a:p>
        </p:txBody>
      </p:sp>
      <p:sp>
        <p:nvSpPr>
          <p:cNvPr id="742" name="Google Shape;742;p66"/>
          <p:cNvSpPr txBox="1"/>
          <p:nvPr/>
        </p:nvSpPr>
        <p:spPr>
          <a:xfrm>
            <a:off x="713177" y="4355326"/>
            <a:ext cx="3000000" cy="3522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lang="en" sz="1000">
                <a:solidFill>
                  <a:schemeClr val="dk1"/>
                </a:solidFill>
                <a:latin typeface="Inconsolata"/>
                <a:ea typeface="Inconsolata"/>
                <a:cs typeface="Inconsolata"/>
                <a:sym typeface="Inconsolata"/>
              </a:rPr>
              <a:t>Please keep this slide for attribution</a:t>
            </a:r>
            <a:endParaRPr sz="1000">
              <a:solidFill>
                <a:schemeClr val="dk1"/>
              </a:solidFill>
              <a:latin typeface="Inconsolata"/>
              <a:ea typeface="Inconsolata"/>
              <a:cs typeface="Inconsolata"/>
              <a:sym typeface="Inconsolata"/>
            </a:endParaRPr>
          </a:p>
        </p:txBody>
      </p:sp>
      <p:sp>
        <p:nvSpPr>
          <p:cNvPr id="743" name="Google Shape;743;p66"/>
          <p:cNvSpPr txBox="1"/>
          <p:nvPr>
            <p:ph type="title"/>
          </p:nvPr>
        </p:nvSpPr>
        <p:spPr>
          <a:xfrm>
            <a:off x="713275" y="544200"/>
            <a:ext cx="3396300" cy="1000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t>
            </a:r>
            <a:r>
              <a:rPr lang="en"/>
              <a:t>hank </a:t>
            </a:r>
            <a:r>
              <a:rPr lang="en"/>
              <a:t>You</a:t>
            </a:r>
            <a:r>
              <a:rPr lang="en"/>
              <a:t>!</a:t>
            </a:r>
            <a:endParaRPr/>
          </a:p>
        </p:txBody>
      </p:sp>
      <p:grpSp>
        <p:nvGrpSpPr>
          <p:cNvPr id="744" name="Google Shape;744;p66"/>
          <p:cNvGrpSpPr/>
          <p:nvPr/>
        </p:nvGrpSpPr>
        <p:grpSpPr>
          <a:xfrm>
            <a:off x="797259" y="3177923"/>
            <a:ext cx="2647016" cy="414949"/>
            <a:chOff x="2701296" y="3033100"/>
            <a:chExt cx="3741366" cy="586500"/>
          </a:xfrm>
        </p:grpSpPr>
        <p:sp>
          <p:nvSpPr>
            <p:cNvPr id="745" name="Google Shape;745;p66"/>
            <p:cNvSpPr/>
            <p:nvPr/>
          </p:nvSpPr>
          <p:spPr>
            <a:xfrm>
              <a:off x="4282615" y="3034607"/>
              <a:ext cx="577145" cy="577145"/>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2"/>
            </a:solid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sp>
          <p:nvSpPr>
            <p:cNvPr id="746" name="Google Shape;746;p66"/>
            <p:cNvSpPr/>
            <p:nvPr/>
          </p:nvSpPr>
          <p:spPr>
            <a:xfrm>
              <a:off x="2701296" y="3034607"/>
              <a:ext cx="577175" cy="577145"/>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2"/>
            </a:solid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sp>
          <p:nvSpPr>
            <p:cNvPr id="747" name="Google Shape;747;p66"/>
            <p:cNvSpPr/>
            <p:nvPr/>
          </p:nvSpPr>
          <p:spPr>
            <a:xfrm>
              <a:off x="5073275" y="3087055"/>
              <a:ext cx="578919" cy="472169"/>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accent2"/>
            </a:solid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sp>
          <p:nvSpPr>
            <p:cNvPr id="748" name="Google Shape;748;p66"/>
            <p:cNvSpPr/>
            <p:nvPr/>
          </p:nvSpPr>
          <p:spPr>
            <a:xfrm>
              <a:off x="5865699" y="3035182"/>
              <a:ext cx="576964" cy="575995"/>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accent2"/>
            </a:solid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grpSp>
          <p:nvGrpSpPr>
            <p:cNvPr id="749" name="Google Shape;749;p66"/>
            <p:cNvGrpSpPr/>
            <p:nvPr/>
          </p:nvGrpSpPr>
          <p:grpSpPr>
            <a:xfrm>
              <a:off x="3491999" y="3033100"/>
              <a:ext cx="577200" cy="586500"/>
              <a:chOff x="3491999" y="3033100"/>
              <a:chExt cx="577200" cy="586500"/>
            </a:xfrm>
          </p:grpSpPr>
          <p:sp>
            <p:nvSpPr>
              <p:cNvPr id="750" name="Google Shape;750;p66"/>
              <p:cNvSpPr/>
              <p:nvPr/>
            </p:nvSpPr>
            <p:spPr>
              <a:xfrm>
                <a:off x="3491999" y="3033100"/>
                <a:ext cx="577200" cy="586500"/>
              </a:xfrm>
              <a:prstGeom prst="roundRect">
                <a:avLst>
                  <a:gd fmla="val 16667" name="adj"/>
                </a:avLst>
              </a:prstGeom>
              <a:solidFill>
                <a:schemeClr val="accent2"/>
              </a:solid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66"/>
              <p:cNvSpPr/>
              <p:nvPr/>
            </p:nvSpPr>
            <p:spPr>
              <a:xfrm>
                <a:off x="3588401" y="3131065"/>
                <a:ext cx="384000" cy="390300"/>
              </a:xfrm>
              <a:prstGeom prst="roundRect">
                <a:avLst>
                  <a:gd fmla="val 16667" name="adj"/>
                </a:avLst>
              </a:prstGeom>
              <a:solidFill>
                <a:schemeClr val="accent2"/>
              </a:solid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66"/>
              <p:cNvSpPr/>
              <p:nvPr/>
            </p:nvSpPr>
            <p:spPr>
              <a:xfrm>
                <a:off x="3674381" y="3214923"/>
                <a:ext cx="221400" cy="221400"/>
              </a:xfrm>
              <a:prstGeom prst="ellipse">
                <a:avLst/>
              </a:prstGeom>
              <a:solidFill>
                <a:schemeClr val="accent2"/>
              </a:solid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66"/>
              <p:cNvSpPr/>
              <p:nvPr/>
            </p:nvSpPr>
            <p:spPr>
              <a:xfrm>
                <a:off x="3876016" y="3165963"/>
                <a:ext cx="58500" cy="58500"/>
              </a:xfrm>
              <a:prstGeom prst="ellipse">
                <a:avLst/>
              </a:prstGeom>
              <a:solidFill>
                <a:schemeClr val="accent2"/>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7" name="Shape 757"/>
        <p:cNvGrpSpPr/>
        <p:nvPr/>
      </p:nvGrpSpPr>
      <p:grpSpPr>
        <a:xfrm>
          <a:off x="0" y="0"/>
          <a:ext cx="0" cy="0"/>
          <a:chOff x="0" y="0"/>
          <a:chExt cx="0" cy="0"/>
        </a:xfrm>
      </p:grpSpPr>
      <p:sp>
        <p:nvSpPr>
          <p:cNvPr id="758" name="Google Shape;758;p67"/>
          <p:cNvSpPr txBox="1"/>
          <p:nvPr>
            <p:ph type="title"/>
          </p:nvPr>
        </p:nvSpPr>
        <p:spPr>
          <a:xfrm>
            <a:off x="713225" y="546292"/>
            <a:ext cx="7717500" cy="57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759" name="Google Shape;759;p67"/>
          <p:cNvSpPr txBox="1"/>
          <p:nvPr>
            <p:ph idx="1" type="body"/>
          </p:nvPr>
        </p:nvSpPr>
        <p:spPr>
          <a:xfrm>
            <a:off x="591025" y="1840625"/>
            <a:ext cx="3981000" cy="2889300"/>
          </a:xfrm>
          <a:prstGeom prst="rect">
            <a:avLst/>
          </a:prstGeom>
        </p:spPr>
        <p:txBody>
          <a:bodyPr anchorCtr="0" anchor="b" bIns="91425" lIns="91425" spcFirstLastPara="1" rIns="91425" wrap="square" tIns="91425">
            <a:noAutofit/>
          </a:bodyPr>
          <a:lstStyle/>
          <a:p>
            <a:pPr indent="-304800" lvl="0" marL="457200" rtl="0" algn="l">
              <a:lnSpc>
                <a:spcPct val="100000"/>
              </a:lnSpc>
              <a:spcBef>
                <a:spcPts val="0"/>
              </a:spcBef>
              <a:spcAft>
                <a:spcPts val="0"/>
              </a:spcAft>
              <a:buSzPts val="1200"/>
              <a:buChar char="■"/>
            </a:pPr>
            <a:r>
              <a:rPr lang="en">
                <a:uFill>
                  <a:noFill/>
                </a:uFill>
                <a:hlinkClick r:id="rId3"/>
              </a:rPr>
              <a:t>Close-up view of beautiful butterfly concept</a:t>
            </a:r>
            <a:endParaRPr/>
          </a:p>
          <a:p>
            <a:pPr indent="-304800" lvl="0" marL="457200" rtl="0" algn="l">
              <a:lnSpc>
                <a:spcPct val="100000"/>
              </a:lnSpc>
              <a:spcBef>
                <a:spcPts val="0"/>
              </a:spcBef>
              <a:spcAft>
                <a:spcPts val="0"/>
              </a:spcAft>
              <a:buSzPts val="1200"/>
              <a:buChar char="■"/>
            </a:pPr>
            <a:r>
              <a:rPr lang="en">
                <a:uFill>
                  <a:noFill/>
                </a:uFill>
                <a:hlinkClick r:id="rId4"/>
              </a:rPr>
              <a:t>Close-up view of butterfly sitting on hand</a:t>
            </a:r>
            <a:endParaRPr/>
          </a:p>
          <a:p>
            <a:pPr indent="-304800" lvl="0" marL="457200" rtl="0" algn="l">
              <a:lnSpc>
                <a:spcPct val="100000"/>
              </a:lnSpc>
              <a:spcBef>
                <a:spcPts val="0"/>
              </a:spcBef>
              <a:spcAft>
                <a:spcPts val="0"/>
              </a:spcAft>
              <a:buSzPts val="1200"/>
              <a:buChar char="■"/>
            </a:pPr>
            <a:r>
              <a:rPr lang="en">
                <a:uFill>
                  <a:noFill/>
                </a:uFill>
                <a:hlinkClick r:id="rId5"/>
              </a:rPr>
              <a:t>Flat lay vinyl on yellow background</a:t>
            </a:r>
            <a:endParaRPr/>
          </a:p>
          <a:p>
            <a:pPr indent="-304800" lvl="0" marL="457200" rtl="0" algn="l">
              <a:lnSpc>
                <a:spcPct val="100000"/>
              </a:lnSpc>
              <a:spcBef>
                <a:spcPts val="0"/>
              </a:spcBef>
              <a:spcAft>
                <a:spcPts val="0"/>
              </a:spcAft>
              <a:buSzPts val="1200"/>
              <a:buChar char="■"/>
            </a:pPr>
            <a:r>
              <a:rPr lang="en">
                <a:uFill>
                  <a:noFill/>
                </a:uFill>
                <a:hlinkClick r:id="rId6"/>
              </a:rPr>
              <a:t>Front view woman holding vinyl</a:t>
            </a:r>
            <a:endParaRPr/>
          </a:p>
          <a:p>
            <a:pPr indent="-304800" lvl="0" marL="457200" rtl="0" algn="l">
              <a:lnSpc>
                <a:spcPct val="100000"/>
              </a:lnSpc>
              <a:spcBef>
                <a:spcPts val="0"/>
              </a:spcBef>
              <a:spcAft>
                <a:spcPts val="0"/>
              </a:spcAft>
              <a:buSzPts val="1200"/>
              <a:buChar char="■"/>
            </a:pPr>
            <a:r>
              <a:rPr lang="en">
                <a:uFill>
                  <a:noFill/>
                </a:uFill>
                <a:hlinkClick r:id="rId7"/>
              </a:rPr>
              <a:t>Close-up hand holding glass of lemonade </a:t>
            </a:r>
            <a:endParaRPr/>
          </a:p>
          <a:p>
            <a:pPr indent="-304800" lvl="0" marL="457200" rtl="0" algn="l">
              <a:lnSpc>
                <a:spcPct val="100000"/>
              </a:lnSpc>
              <a:spcBef>
                <a:spcPts val="0"/>
              </a:spcBef>
              <a:spcAft>
                <a:spcPts val="0"/>
              </a:spcAft>
              <a:buSzPts val="1200"/>
              <a:buChar char="■"/>
            </a:pPr>
            <a:r>
              <a:rPr lang="en">
                <a:uFill>
                  <a:noFill/>
                </a:uFill>
                <a:hlinkClick r:id="rId8"/>
              </a:rPr>
              <a:t>Close-up acid slice of lemon</a:t>
            </a:r>
            <a:endParaRPr/>
          </a:p>
          <a:p>
            <a:pPr indent="-304800" lvl="0" marL="457200" rtl="0" algn="l">
              <a:lnSpc>
                <a:spcPct val="100000"/>
              </a:lnSpc>
              <a:spcBef>
                <a:spcPts val="0"/>
              </a:spcBef>
              <a:spcAft>
                <a:spcPts val="0"/>
              </a:spcAft>
              <a:buSzPts val="1200"/>
              <a:buChar char="■"/>
            </a:pPr>
            <a:r>
              <a:rPr lang="en">
                <a:uFill>
                  <a:noFill/>
                </a:uFill>
                <a:hlinkClick r:id="rId9"/>
              </a:rPr>
              <a:t>Portrait of woman holding a retro yellow camera</a:t>
            </a:r>
            <a:endParaRPr/>
          </a:p>
          <a:p>
            <a:pPr indent="-304800" lvl="0" marL="457200" rtl="0" algn="l">
              <a:lnSpc>
                <a:spcPct val="100000"/>
              </a:lnSpc>
              <a:spcBef>
                <a:spcPts val="0"/>
              </a:spcBef>
              <a:spcAft>
                <a:spcPts val="0"/>
              </a:spcAft>
              <a:buSzPts val="1200"/>
              <a:buChar char="■"/>
            </a:pPr>
            <a:r>
              <a:rPr lang="en">
                <a:uFill>
                  <a:noFill/>
                </a:uFill>
                <a:hlinkClick r:id="rId10"/>
              </a:rPr>
              <a:t>Shy toddler holding flower bouquet</a:t>
            </a:r>
            <a:endParaRPr/>
          </a:p>
          <a:p>
            <a:pPr indent="-304800" lvl="0" marL="457200" rtl="0" algn="l">
              <a:lnSpc>
                <a:spcPct val="100000"/>
              </a:lnSpc>
              <a:spcBef>
                <a:spcPts val="0"/>
              </a:spcBef>
              <a:spcAft>
                <a:spcPts val="0"/>
              </a:spcAft>
              <a:buSzPts val="1200"/>
              <a:buChar char="■"/>
            </a:pPr>
            <a:r>
              <a:rPr lang="en">
                <a:uFill>
                  <a:noFill/>
                </a:uFill>
                <a:hlinkClick r:id="rId11"/>
              </a:rPr>
              <a:t>Adorable model holding flowers front view</a:t>
            </a:r>
            <a:endParaRPr/>
          </a:p>
          <a:p>
            <a:pPr indent="-304800" lvl="0" marL="457200" rtl="0" algn="l">
              <a:spcBef>
                <a:spcPts val="0"/>
              </a:spcBef>
              <a:spcAft>
                <a:spcPts val="0"/>
              </a:spcAft>
              <a:buSzPts val="1200"/>
              <a:buChar char="■"/>
            </a:pPr>
            <a:r>
              <a:rPr lang="en">
                <a:uFill>
                  <a:noFill/>
                </a:uFill>
                <a:hlinkClick r:id="rId12"/>
              </a:rPr>
              <a:t>Top view cup of coffee with leave</a:t>
            </a:r>
            <a:endParaRPr/>
          </a:p>
        </p:txBody>
      </p:sp>
      <p:sp>
        <p:nvSpPr>
          <p:cNvPr id="760" name="Google Shape;760;p67"/>
          <p:cNvSpPr txBox="1"/>
          <p:nvPr>
            <p:ph idx="2" type="body"/>
          </p:nvPr>
        </p:nvSpPr>
        <p:spPr>
          <a:xfrm>
            <a:off x="4572000" y="1840625"/>
            <a:ext cx="3981000" cy="2889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t/>
            </a:r>
            <a:endParaRPr/>
          </a:p>
          <a:p>
            <a:pPr indent="-304800" lvl="0" marL="457200" rtl="0" algn="l">
              <a:spcBef>
                <a:spcPts val="0"/>
              </a:spcBef>
              <a:spcAft>
                <a:spcPts val="0"/>
              </a:spcAft>
              <a:buSzPts val="1200"/>
              <a:buChar char="■"/>
            </a:pPr>
            <a:r>
              <a:rPr lang="en">
                <a:uFill>
                  <a:noFill/>
                </a:uFill>
                <a:hlinkClick r:id="rId13"/>
              </a:rPr>
              <a:t>Sitting female legs in boots with flowers</a:t>
            </a:r>
            <a:endParaRPr/>
          </a:p>
          <a:p>
            <a:pPr indent="-304800" lvl="0" marL="457200" rtl="0" algn="l">
              <a:spcBef>
                <a:spcPts val="0"/>
              </a:spcBef>
              <a:spcAft>
                <a:spcPts val="0"/>
              </a:spcAft>
              <a:buSzPts val="1200"/>
              <a:buChar char="■"/>
            </a:pPr>
            <a:r>
              <a:rPr lang="en">
                <a:uFill>
                  <a:noFill/>
                </a:uFill>
                <a:hlinkClick r:id="rId14"/>
              </a:rPr>
              <a:t>Smiley girl licking lemon</a:t>
            </a:r>
            <a:endParaRPr/>
          </a:p>
          <a:p>
            <a:pPr indent="-304800" lvl="0" marL="457200" rtl="0" algn="l">
              <a:spcBef>
                <a:spcPts val="0"/>
              </a:spcBef>
              <a:spcAft>
                <a:spcPts val="0"/>
              </a:spcAft>
              <a:buSzPts val="1200"/>
              <a:buChar char="■"/>
            </a:pPr>
            <a:r>
              <a:rPr lang="en">
                <a:uFill>
                  <a:noFill/>
                </a:uFill>
                <a:hlinkClick r:id="rId15"/>
              </a:rPr>
              <a:t>Woman covering her face and staring</a:t>
            </a:r>
            <a:endParaRPr/>
          </a:p>
          <a:p>
            <a:pPr indent="-304800" lvl="0" marL="457200" rtl="0" algn="l">
              <a:lnSpc>
                <a:spcPct val="100000"/>
              </a:lnSpc>
              <a:spcBef>
                <a:spcPts val="0"/>
              </a:spcBef>
              <a:spcAft>
                <a:spcPts val="0"/>
              </a:spcAft>
              <a:buSzPts val="1200"/>
              <a:buChar char="■"/>
            </a:pPr>
            <a:r>
              <a:rPr lang="en">
                <a:uFill>
                  <a:noFill/>
                </a:uFill>
                <a:hlinkClick r:id="rId16"/>
              </a:rPr>
              <a:t>Top view yellow office supplies</a:t>
            </a:r>
            <a:endParaRPr/>
          </a:p>
          <a:p>
            <a:pPr indent="-304800" lvl="0" marL="457200" rtl="0" algn="l">
              <a:lnSpc>
                <a:spcPct val="100000"/>
              </a:lnSpc>
              <a:spcBef>
                <a:spcPts val="0"/>
              </a:spcBef>
              <a:spcAft>
                <a:spcPts val="0"/>
              </a:spcAft>
              <a:buSzPts val="1200"/>
              <a:buChar char="■"/>
            </a:pPr>
            <a:r>
              <a:rPr lang="en">
                <a:uFill>
                  <a:noFill/>
                </a:uFill>
                <a:hlinkClick r:id="rId17"/>
              </a:rPr>
              <a:t>Fitness items composed on varicolored background</a:t>
            </a:r>
            <a:endParaRPr/>
          </a:p>
          <a:p>
            <a:pPr indent="-304800" lvl="0" marL="457200" rtl="0" algn="l">
              <a:lnSpc>
                <a:spcPct val="100000"/>
              </a:lnSpc>
              <a:spcBef>
                <a:spcPts val="0"/>
              </a:spcBef>
              <a:spcAft>
                <a:spcPts val="0"/>
              </a:spcAft>
              <a:buSzPts val="1200"/>
              <a:buChar char="■"/>
            </a:pPr>
            <a:r>
              <a:rPr lang="en">
                <a:uFill>
                  <a:noFill/>
                </a:uFill>
                <a:hlinkClick r:id="rId18"/>
              </a:rPr>
              <a:t>Vase with yellow tulips </a:t>
            </a:r>
            <a:endParaRPr/>
          </a:p>
          <a:p>
            <a:pPr indent="-304800" lvl="0" marL="457200" rtl="0" algn="l">
              <a:lnSpc>
                <a:spcPct val="100000"/>
              </a:lnSpc>
              <a:spcBef>
                <a:spcPts val="0"/>
              </a:spcBef>
              <a:spcAft>
                <a:spcPts val="0"/>
              </a:spcAft>
              <a:buSzPts val="1200"/>
              <a:buChar char="■"/>
            </a:pPr>
            <a:r>
              <a:rPr lang="en">
                <a:uFill>
                  <a:noFill/>
                </a:uFill>
                <a:hlinkClick r:id="rId19"/>
              </a:rPr>
              <a:t>Hand holding flower pot</a:t>
            </a:r>
            <a:endParaRPr/>
          </a:p>
          <a:p>
            <a:pPr indent="-304800" lvl="0" marL="457200" rtl="0" algn="l">
              <a:lnSpc>
                <a:spcPct val="100000"/>
              </a:lnSpc>
              <a:spcBef>
                <a:spcPts val="0"/>
              </a:spcBef>
              <a:spcAft>
                <a:spcPts val="0"/>
              </a:spcAft>
              <a:buSzPts val="1200"/>
              <a:buChar char="■"/>
            </a:pPr>
            <a:r>
              <a:rPr lang="en">
                <a:uFill>
                  <a:noFill/>
                </a:uFill>
                <a:hlinkClick r:id="rId20"/>
              </a:rPr>
              <a:t>Beautiful yellow chrysanthemum macro</a:t>
            </a:r>
            <a:endParaRPr/>
          </a:p>
          <a:p>
            <a:pPr indent="-304800" lvl="0" marL="457200" rtl="0" algn="l">
              <a:lnSpc>
                <a:spcPct val="100000"/>
              </a:lnSpc>
              <a:spcBef>
                <a:spcPts val="0"/>
              </a:spcBef>
              <a:spcAft>
                <a:spcPts val="0"/>
              </a:spcAft>
              <a:buSzPts val="1200"/>
              <a:buChar char="■"/>
            </a:pPr>
            <a:r>
              <a:rPr lang="en">
                <a:uFill>
                  <a:noFill/>
                </a:uFill>
                <a:hlinkClick r:id="rId21"/>
              </a:rPr>
              <a:t>Top view vinyl on yellow background</a:t>
            </a:r>
            <a:endParaRPr/>
          </a:p>
          <a:p>
            <a:pPr indent="-304800" lvl="0" marL="457200" rtl="0" algn="l">
              <a:lnSpc>
                <a:spcPct val="100000"/>
              </a:lnSpc>
              <a:spcBef>
                <a:spcPts val="0"/>
              </a:spcBef>
              <a:spcAft>
                <a:spcPts val="0"/>
              </a:spcAft>
              <a:buSzPts val="1200"/>
              <a:buChar char="■"/>
            </a:pPr>
            <a:r>
              <a:rPr lang="en">
                <a:uFill>
                  <a:noFill/>
                </a:uFill>
                <a:hlinkClick r:id="rId22"/>
              </a:rPr>
              <a:t>Medium shot happy woman posing</a:t>
            </a:r>
            <a:endParaRPr/>
          </a:p>
          <a:p>
            <a:pPr indent="-304800" lvl="0" marL="457200" rtl="0" algn="l">
              <a:lnSpc>
                <a:spcPct val="100000"/>
              </a:lnSpc>
              <a:spcBef>
                <a:spcPts val="0"/>
              </a:spcBef>
              <a:spcAft>
                <a:spcPts val="0"/>
              </a:spcAft>
              <a:buSzPts val="1200"/>
              <a:buChar char="■"/>
            </a:pPr>
            <a:r>
              <a:rPr lang="en">
                <a:uFill>
                  <a:noFill/>
                </a:uFill>
                <a:hlinkClick r:id="rId23"/>
              </a:rPr>
              <a:t>Old rusty wall with yellow tones</a:t>
            </a:r>
            <a:endParaRPr/>
          </a:p>
        </p:txBody>
      </p:sp>
      <p:cxnSp>
        <p:nvCxnSpPr>
          <p:cNvPr id="761" name="Google Shape;761;p67"/>
          <p:cNvCxnSpPr/>
          <p:nvPr/>
        </p:nvCxnSpPr>
        <p:spPr>
          <a:xfrm>
            <a:off x="0" y="1749875"/>
            <a:ext cx="9162600" cy="0"/>
          </a:xfrm>
          <a:prstGeom prst="straightConnector1">
            <a:avLst/>
          </a:prstGeom>
          <a:noFill/>
          <a:ln cap="flat" cmpd="sng" w="38100">
            <a:solidFill>
              <a:schemeClr val="accent1"/>
            </a:solidFill>
            <a:prstDash val="solid"/>
            <a:round/>
            <a:headEnd len="med" w="med" type="none"/>
            <a:tailEnd len="med" w="med" type="none"/>
          </a:ln>
        </p:spPr>
      </p:cxn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5" name="Shape 765"/>
        <p:cNvGrpSpPr/>
        <p:nvPr/>
      </p:nvGrpSpPr>
      <p:grpSpPr>
        <a:xfrm>
          <a:off x="0" y="0"/>
          <a:ext cx="0" cy="0"/>
          <a:chOff x="0" y="0"/>
          <a:chExt cx="0" cy="0"/>
        </a:xfrm>
      </p:grpSpPr>
      <p:sp>
        <p:nvSpPr>
          <p:cNvPr id="766" name="Google Shape;766;p68"/>
          <p:cNvSpPr txBox="1"/>
          <p:nvPr>
            <p:ph type="title"/>
          </p:nvPr>
        </p:nvSpPr>
        <p:spPr>
          <a:xfrm>
            <a:off x="713225" y="546292"/>
            <a:ext cx="7717500" cy="57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Resources of this presentation</a:t>
            </a:r>
            <a:endParaRPr/>
          </a:p>
        </p:txBody>
      </p:sp>
      <p:sp>
        <p:nvSpPr>
          <p:cNvPr id="767" name="Google Shape;767;p68"/>
          <p:cNvSpPr txBox="1"/>
          <p:nvPr>
            <p:ph idx="1" type="body"/>
          </p:nvPr>
        </p:nvSpPr>
        <p:spPr>
          <a:xfrm>
            <a:off x="591025" y="1840625"/>
            <a:ext cx="3981000" cy="2889300"/>
          </a:xfrm>
          <a:prstGeom prst="rect">
            <a:avLst/>
          </a:prstGeom>
        </p:spPr>
        <p:txBody>
          <a:bodyPr anchorCtr="0" anchor="b" bIns="91425" lIns="91425" spcFirstLastPara="1" rIns="91425" wrap="square" tIns="91425">
            <a:noAutofit/>
          </a:bodyPr>
          <a:lstStyle/>
          <a:p>
            <a:pPr indent="0" lvl="0" marL="0" rtl="0" algn="l">
              <a:lnSpc>
                <a:spcPct val="100000"/>
              </a:lnSpc>
              <a:spcBef>
                <a:spcPts val="0"/>
              </a:spcBef>
              <a:spcAft>
                <a:spcPts val="0"/>
              </a:spcAft>
              <a:buNone/>
            </a:pPr>
            <a:r>
              <a:t/>
            </a:r>
            <a:endParaRPr/>
          </a:p>
          <a:p>
            <a:pPr indent="-304800" lvl="0" marL="457200" rtl="0" algn="l">
              <a:lnSpc>
                <a:spcPct val="100000"/>
              </a:lnSpc>
              <a:spcBef>
                <a:spcPts val="0"/>
              </a:spcBef>
              <a:spcAft>
                <a:spcPts val="0"/>
              </a:spcAft>
              <a:buSzPts val="1200"/>
              <a:buChar char="■"/>
            </a:pPr>
            <a:r>
              <a:rPr lang="en">
                <a:uFill>
                  <a:noFill/>
                </a:uFill>
                <a:hlinkClick r:id="rId3"/>
              </a:rPr>
              <a:t>Close-up view of butterfly on hand</a:t>
            </a:r>
            <a:endParaRPr/>
          </a:p>
          <a:p>
            <a:pPr indent="-304800" lvl="0" marL="457200" rtl="0" algn="l">
              <a:lnSpc>
                <a:spcPct val="100000"/>
              </a:lnSpc>
              <a:spcBef>
                <a:spcPts val="0"/>
              </a:spcBef>
              <a:spcAft>
                <a:spcPts val="0"/>
              </a:spcAft>
              <a:buSzPts val="1200"/>
              <a:buChar char="■"/>
            </a:pPr>
            <a:r>
              <a:rPr lang="en">
                <a:uFill>
                  <a:noFill/>
                </a:uFill>
                <a:hlinkClick r:id="rId4"/>
              </a:rPr>
              <a:t>Close-up bunch of raw lemons</a:t>
            </a:r>
            <a:endParaRPr/>
          </a:p>
          <a:p>
            <a:pPr indent="-304800" lvl="0" marL="457200" rtl="0" algn="l">
              <a:lnSpc>
                <a:spcPct val="100000"/>
              </a:lnSpc>
              <a:spcBef>
                <a:spcPts val="0"/>
              </a:spcBef>
              <a:spcAft>
                <a:spcPts val="0"/>
              </a:spcAft>
              <a:buSzPts val="1200"/>
              <a:buChar char="■"/>
            </a:pPr>
            <a:r>
              <a:rPr lang="en">
                <a:uFill>
                  <a:noFill/>
                </a:uFill>
                <a:hlinkClick r:id="rId5"/>
              </a:rPr>
              <a:t>Yellow vinyl arrangement on pink wall</a:t>
            </a:r>
            <a:endParaRPr/>
          </a:p>
          <a:p>
            <a:pPr indent="-304800" lvl="0" marL="457200" rtl="0" algn="l">
              <a:lnSpc>
                <a:spcPct val="100000"/>
              </a:lnSpc>
              <a:spcBef>
                <a:spcPts val="0"/>
              </a:spcBef>
              <a:spcAft>
                <a:spcPts val="0"/>
              </a:spcAft>
              <a:buSzPts val="1200"/>
              <a:buChar char="■"/>
            </a:pPr>
            <a:r>
              <a:rPr lang="en">
                <a:uFill>
                  <a:noFill/>
                </a:uFill>
                <a:hlinkClick r:id="rId6"/>
              </a:rPr>
              <a:t>Top view yellow brush with blue paint</a:t>
            </a:r>
            <a:endParaRPr/>
          </a:p>
          <a:p>
            <a:pPr indent="-304800" lvl="0" marL="457200" rtl="0" algn="l">
              <a:lnSpc>
                <a:spcPct val="100000"/>
              </a:lnSpc>
              <a:spcBef>
                <a:spcPts val="0"/>
              </a:spcBef>
              <a:spcAft>
                <a:spcPts val="0"/>
              </a:spcAft>
              <a:buSzPts val="1200"/>
              <a:buChar char="■"/>
            </a:pPr>
            <a:r>
              <a:rPr lang="en">
                <a:uFill>
                  <a:noFill/>
                </a:uFill>
                <a:hlinkClick r:id="rId7"/>
              </a:rPr>
              <a:t>Hands holding cup of coffee next to leaves</a:t>
            </a:r>
            <a:endParaRPr/>
          </a:p>
          <a:p>
            <a:pPr indent="-304800" lvl="0" marL="457200" rtl="0" algn="l">
              <a:lnSpc>
                <a:spcPct val="100000"/>
              </a:lnSpc>
              <a:spcBef>
                <a:spcPts val="0"/>
              </a:spcBef>
              <a:spcAft>
                <a:spcPts val="0"/>
              </a:spcAft>
              <a:buSzPts val="1200"/>
              <a:buChar char="■"/>
            </a:pPr>
            <a:r>
              <a:rPr lang="en">
                <a:uFill>
                  <a:noFill/>
                </a:uFill>
                <a:hlinkClick r:id="rId8"/>
              </a:rPr>
              <a:t>Handshake and deal concept</a:t>
            </a:r>
            <a:endParaRPr/>
          </a:p>
          <a:p>
            <a:pPr indent="-304800" lvl="0" marL="457200" rtl="0" algn="l">
              <a:lnSpc>
                <a:spcPct val="100000"/>
              </a:lnSpc>
              <a:spcBef>
                <a:spcPts val="0"/>
              </a:spcBef>
              <a:spcAft>
                <a:spcPts val="0"/>
              </a:spcAft>
              <a:buSzPts val="1200"/>
              <a:buChar char="■"/>
            </a:pPr>
            <a:r>
              <a:rPr lang="en">
                <a:uFill>
                  <a:noFill/>
                </a:uFill>
                <a:hlinkClick r:id="rId9"/>
              </a:rPr>
              <a:t>Smiling girl with sunglasses on yellow background</a:t>
            </a:r>
            <a:endParaRPr/>
          </a:p>
          <a:p>
            <a:pPr indent="-304800" lvl="0" marL="457200" rtl="0" algn="l">
              <a:lnSpc>
                <a:spcPct val="100000"/>
              </a:lnSpc>
              <a:spcBef>
                <a:spcPts val="0"/>
              </a:spcBef>
              <a:spcAft>
                <a:spcPts val="0"/>
              </a:spcAft>
              <a:buSzPts val="1200"/>
              <a:buChar char="■"/>
            </a:pPr>
            <a:r>
              <a:rPr lang="en">
                <a:uFill>
                  <a:noFill/>
                </a:uFill>
                <a:hlinkClick r:id="rId10"/>
              </a:rPr>
              <a:t>Front view yellow camera and blurred woman</a:t>
            </a:r>
            <a:endParaRPr/>
          </a:p>
          <a:p>
            <a:pPr indent="-304800" lvl="0" marL="457200" rtl="0" algn="l">
              <a:lnSpc>
                <a:spcPct val="100000"/>
              </a:lnSpc>
              <a:spcBef>
                <a:spcPts val="0"/>
              </a:spcBef>
              <a:spcAft>
                <a:spcPts val="0"/>
              </a:spcAft>
              <a:buSzPts val="1200"/>
              <a:buChar char="■"/>
            </a:pPr>
            <a:r>
              <a:rPr lang="en">
                <a:uFill>
                  <a:noFill/>
                </a:uFill>
                <a:hlinkClick r:id="rId11"/>
              </a:rPr>
              <a:t>Training accessories on multicolored background</a:t>
            </a:r>
            <a:endParaRPr/>
          </a:p>
          <a:p>
            <a:pPr indent="-304800" lvl="0" marL="457200" rtl="0" algn="l">
              <a:lnSpc>
                <a:spcPct val="100000"/>
              </a:lnSpc>
              <a:spcBef>
                <a:spcPts val="0"/>
              </a:spcBef>
              <a:spcAft>
                <a:spcPts val="0"/>
              </a:spcAft>
              <a:buSzPts val="1200"/>
              <a:buChar char="■"/>
            </a:pPr>
            <a:r>
              <a:rPr lang="en">
                <a:uFill>
                  <a:noFill/>
                </a:uFill>
                <a:hlinkClick r:id="rId12"/>
              </a:rPr>
              <a:t>Woman wearing yellow rain boots</a:t>
            </a:r>
            <a:endParaRPr/>
          </a:p>
          <a:p>
            <a:pPr indent="-304800" lvl="0" marL="457200" rtl="0" algn="l">
              <a:spcBef>
                <a:spcPts val="0"/>
              </a:spcBef>
              <a:spcAft>
                <a:spcPts val="0"/>
              </a:spcAft>
              <a:buSzPts val="1200"/>
              <a:buChar char="■"/>
            </a:pPr>
            <a:r>
              <a:rPr lang="en">
                <a:uFill>
                  <a:noFill/>
                </a:uFill>
                <a:hlinkClick r:id="rId13"/>
              </a:rPr>
              <a:t>Woman holds a banana as a smiling shape</a:t>
            </a:r>
            <a:endParaRPr/>
          </a:p>
          <a:p>
            <a:pPr indent="-304800" lvl="0" marL="457200" rtl="0" algn="l">
              <a:spcBef>
                <a:spcPts val="0"/>
              </a:spcBef>
              <a:spcAft>
                <a:spcPts val="0"/>
              </a:spcAft>
              <a:buSzPts val="1200"/>
              <a:buChar char="■"/>
            </a:pPr>
            <a:r>
              <a:rPr lang="en">
                <a:uFill>
                  <a:noFill/>
                </a:uFill>
                <a:hlinkClick r:id="rId14"/>
              </a:rPr>
              <a:t>Flat lay yellow daisies</a:t>
            </a:r>
            <a:endParaRPr/>
          </a:p>
        </p:txBody>
      </p:sp>
      <p:sp>
        <p:nvSpPr>
          <p:cNvPr id="768" name="Google Shape;768;p68"/>
          <p:cNvSpPr txBox="1"/>
          <p:nvPr>
            <p:ph idx="2" type="body"/>
          </p:nvPr>
        </p:nvSpPr>
        <p:spPr>
          <a:xfrm>
            <a:off x="4572000" y="1840625"/>
            <a:ext cx="3981000" cy="2889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t/>
            </a:r>
            <a:endParaRPr/>
          </a:p>
          <a:p>
            <a:pPr indent="-304800" lvl="0" marL="457200" rtl="0" algn="l">
              <a:lnSpc>
                <a:spcPct val="100000"/>
              </a:lnSpc>
              <a:spcBef>
                <a:spcPts val="0"/>
              </a:spcBef>
              <a:spcAft>
                <a:spcPts val="0"/>
              </a:spcAft>
              <a:buSzPts val="1200"/>
              <a:buChar char="■"/>
            </a:pPr>
            <a:r>
              <a:rPr lang="en">
                <a:uFill>
                  <a:noFill/>
                </a:uFill>
                <a:hlinkClick r:id="rId15"/>
              </a:rPr>
              <a:t>Side view of artist painting</a:t>
            </a:r>
            <a:endParaRPr/>
          </a:p>
          <a:p>
            <a:pPr indent="-304800" lvl="0" marL="457200" rtl="0" algn="l">
              <a:lnSpc>
                <a:spcPct val="100000"/>
              </a:lnSpc>
              <a:spcBef>
                <a:spcPts val="0"/>
              </a:spcBef>
              <a:spcAft>
                <a:spcPts val="0"/>
              </a:spcAft>
              <a:buSzPts val="1200"/>
              <a:buChar char="■"/>
            </a:pPr>
            <a:r>
              <a:rPr lang="en">
                <a:uFill>
                  <a:noFill/>
                </a:uFill>
                <a:hlinkClick r:id="rId16"/>
              </a:rPr>
              <a:t>Front view of room with couch and fireplace</a:t>
            </a:r>
            <a:endParaRPr/>
          </a:p>
          <a:p>
            <a:pPr indent="-304800" lvl="0" marL="457200" rtl="0" algn="l">
              <a:lnSpc>
                <a:spcPct val="100000"/>
              </a:lnSpc>
              <a:spcBef>
                <a:spcPts val="0"/>
              </a:spcBef>
              <a:spcAft>
                <a:spcPts val="0"/>
              </a:spcAft>
              <a:buSzPts val="1200"/>
              <a:buChar char="■"/>
            </a:pPr>
            <a:r>
              <a:rPr lang="en">
                <a:uFill>
                  <a:noFill/>
                </a:uFill>
                <a:hlinkClick r:id="rId17"/>
              </a:rPr>
              <a:t>Top view party items on pink background</a:t>
            </a:r>
            <a:endParaRPr/>
          </a:p>
          <a:p>
            <a:pPr indent="-304800" lvl="0" marL="457200" rtl="0" algn="l">
              <a:lnSpc>
                <a:spcPct val="100000"/>
              </a:lnSpc>
              <a:spcBef>
                <a:spcPts val="0"/>
              </a:spcBef>
              <a:spcAft>
                <a:spcPts val="0"/>
              </a:spcAft>
              <a:buSzPts val="1200"/>
              <a:buChar char="■"/>
            </a:pPr>
            <a:r>
              <a:rPr lang="en">
                <a:uFill>
                  <a:noFill/>
                </a:uFill>
                <a:hlinkClick r:id="rId18"/>
              </a:rPr>
              <a:t>Medium shot of man painting a wall </a:t>
            </a:r>
            <a:endParaRPr/>
          </a:p>
          <a:p>
            <a:pPr indent="-304800" lvl="0" marL="457200" rtl="0" algn="l">
              <a:lnSpc>
                <a:spcPct val="100000"/>
              </a:lnSpc>
              <a:spcBef>
                <a:spcPts val="0"/>
              </a:spcBef>
              <a:spcAft>
                <a:spcPts val="0"/>
              </a:spcAft>
              <a:buSzPts val="1200"/>
              <a:buChar char="■"/>
            </a:pPr>
            <a:r>
              <a:rPr lang="en">
                <a:uFill>
                  <a:noFill/>
                </a:uFill>
                <a:hlinkClick r:id="rId19"/>
              </a:rPr>
              <a:t>Autumn composition with minimal workspace on white wooden background</a:t>
            </a:r>
            <a:endParaRPr/>
          </a:p>
          <a:p>
            <a:pPr indent="-304800" lvl="0" marL="457200" rtl="0" algn="l">
              <a:lnSpc>
                <a:spcPct val="100000"/>
              </a:lnSpc>
              <a:spcBef>
                <a:spcPts val="0"/>
              </a:spcBef>
              <a:spcAft>
                <a:spcPts val="0"/>
              </a:spcAft>
              <a:buSzPts val="1200"/>
              <a:buChar char="■"/>
            </a:pPr>
            <a:r>
              <a:rPr lang="en">
                <a:uFill>
                  <a:noFill/>
                </a:uFill>
                <a:hlinkClick r:id="rId20"/>
              </a:rPr>
              <a:t>Yellow burning candles on decorative muffins with colorful star sprinkles against blue backdrop</a:t>
            </a:r>
            <a:endParaRPr/>
          </a:p>
          <a:p>
            <a:pPr indent="-304800" lvl="0" marL="457200" rtl="0" algn="l">
              <a:lnSpc>
                <a:spcPct val="100000"/>
              </a:lnSpc>
              <a:spcBef>
                <a:spcPts val="0"/>
              </a:spcBef>
              <a:spcAft>
                <a:spcPts val="0"/>
              </a:spcAft>
              <a:buSzPts val="1200"/>
              <a:buChar char="■"/>
            </a:pPr>
            <a:r>
              <a:rPr lang="en">
                <a:uFill>
                  <a:noFill/>
                </a:uFill>
                <a:hlinkClick r:id="rId21"/>
              </a:rPr>
              <a:t>Rose flowers with macaroons and plant branches</a:t>
            </a:r>
            <a:endParaRPr/>
          </a:p>
          <a:p>
            <a:pPr indent="-304800" lvl="0" marL="457200" rtl="0" algn="l">
              <a:lnSpc>
                <a:spcPct val="100000"/>
              </a:lnSpc>
              <a:spcBef>
                <a:spcPts val="0"/>
              </a:spcBef>
              <a:spcAft>
                <a:spcPts val="0"/>
              </a:spcAft>
              <a:buSzPts val="1200"/>
              <a:buChar char="■"/>
            </a:pPr>
            <a:r>
              <a:rPr lang="en">
                <a:uFill>
                  <a:noFill/>
                </a:uFill>
                <a:hlinkClick r:id="rId22"/>
              </a:rPr>
              <a:t>Playful friends holding emoji copy-space </a:t>
            </a:r>
            <a:endParaRPr/>
          </a:p>
          <a:p>
            <a:pPr indent="-304800" lvl="0" marL="457200" rtl="0" algn="l">
              <a:lnSpc>
                <a:spcPct val="100000"/>
              </a:lnSpc>
              <a:spcBef>
                <a:spcPts val="0"/>
              </a:spcBef>
              <a:spcAft>
                <a:spcPts val="0"/>
              </a:spcAft>
              <a:buSzPts val="1200"/>
              <a:buChar char="■"/>
            </a:pPr>
            <a:r>
              <a:rPr lang="en">
                <a:uFill>
                  <a:noFill/>
                </a:uFill>
                <a:hlinkClick r:id="rId23"/>
              </a:rPr>
              <a:t>Medium shot woman covering her face with hoodie</a:t>
            </a:r>
            <a:endParaRPr/>
          </a:p>
        </p:txBody>
      </p:sp>
      <p:sp>
        <p:nvSpPr>
          <p:cNvPr id="769" name="Google Shape;769;p68"/>
          <p:cNvSpPr txBox="1"/>
          <p:nvPr>
            <p:ph idx="4294967295" type="subTitle"/>
          </p:nvPr>
        </p:nvSpPr>
        <p:spPr>
          <a:xfrm flipH="1">
            <a:off x="717350" y="1420934"/>
            <a:ext cx="7709400" cy="397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1"/>
                </a:solidFill>
              </a:rPr>
              <a:t>Did you like the resources on this template? Get them for free at our other websites</a:t>
            </a:r>
            <a:endParaRPr>
              <a:solidFill>
                <a:schemeClr val="dk1"/>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73" name="Shape 773"/>
        <p:cNvGrpSpPr/>
        <p:nvPr/>
      </p:nvGrpSpPr>
      <p:grpSpPr>
        <a:xfrm>
          <a:off x="0" y="0"/>
          <a:ext cx="0" cy="0"/>
          <a:chOff x="0" y="0"/>
          <a:chExt cx="0" cy="0"/>
        </a:xfrm>
      </p:grpSpPr>
      <p:sp>
        <p:nvSpPr>
          <p:cNvPr id="774" name="Google Shape;774;p69"/>
          <p:cNvSpPr txBox="1"/>
          <p:nvPr>
            <p:ph idx="4294967295" type="title"/>
          </p:nvPr>
        </p:nvSpPr>
        <p:spPr>
          <a:xfrm>
            <a:off x="982025"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775" name="Google Shape;775;p69"/>
          <p:cNvSpPr txBox="1"/>
          <p:nvPr>
            <p:ph idx="4294967295" type="body"/>
          </p:nvPr>
        </p:nvSpPr>
        <p:spPr>
          <a:xfrm>
            <a:off x="1134425"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776" name="Google Shape;776;p69"/>
          <p:cNvSpPr txBox="1"/>
          <p:nvPr>
            <p:ph idx="4294967295" type="body"/>
          </p:nvPr>
        </p:nvSpPr>
        <p:spPr>
          <a:xfrm>
            <a:off x="962275"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80" name="Shape 780"/>
        <p:cNvGrpSpPr/>
        <p:nvPr/>
      </p:nvGrpSpPr>
      <p:grpSpPr>
        <a:xfrm>
          <a:off x="0" y="0"/>
          <a:ext cx="0" cy="0"/>
          <a:chOff x="0" y="0"/>
          <a:chExt cx="0" cy="0"/>
        </a:xfrm>
      </p:grpSpPr>
      <p:sp>
        <p:nvSpPr>
          <p:cNvPr id="781" name="Google Shape;781;p70"/>
          <p:cNvSpPr txBox="1"/>
          <p:nvPr>
            <p:ph idx="4294967295" type="title"/>
          </p:nvPr>
        </p:nvSpPr>
        <p:spPr>
          <a:xfrm>
            <a:off x="1038475"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782" name="Google Shape;782;p70"/>
          <p:cNvSpPr txBox="1"/>
          <p:nvPr>
            <p:ph idx="4294967295" type="body"/>
          </p:nvPr>
        </p:nvSpPr>
        <p:spPr>
          <a:xfrm>
            <a:off x="1058225"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783" name="Google Shape;783;p70"/>
          <p:cNvSpPr txBox="1"/>
          <p:nvPr>
            <p:ph idx="4294967295" type="body"/>
          </p:nvPr>
        </p:nvSpPr>
        <p:spPr>
          <a:xfrm>
            <a:off x="1058225"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Arial"/>
                <a:ea typeface="Arial"/>
                <a:cs typeface="Arial"/>
                <a:sym typeface="Arial"/>
              </a:rPr>
              <a:t>Bebas Neue</a:t>
            </a:r>
            <a:endParaRPr b="1">
              <a:solidFill>
                <a:schemeClr val="lt1"/>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https://fonts.google.com/specimen/Bebas+Neue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Inconsolata</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https://fonts.google.com/specimen/Inconsolata</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784" name="Google Shape;784;p70"/>
          <p:cNvGrpSpPr/>
          <p:nvPr/>
        </p:nvGrpSpPr>
        <p:grpSpPr>
          <a:xfrm>
            <a:off x="3114475" y="3498875"/>
            <a:ext cx="2915050" cy="754200"/>
            <a:chOff x="2052655" y="3498875"/>
            <a:chExt cx="2915050" cy="754200"/>
          </a:xfrm>
        </p:grpSpPr>
        <p:sp>
          <p:nvSpPr>
            <p:cNvPr id="785" name="Google Shape;785;p70"/>
            <p:cNvSpPr/>
            <p:nvPr/>
          </p:nvSpPr>
          <p:spPr>
            <a:xfrm>
              <a:off x="3114480" y="3498875"/>
              <a:ext cx="791400" cy="754200"/>
            </a:xfrm>
            <a:prstGeom prst="roundRect">
              <a:avLst>
                <a:gd fmla="val 16667" name="adj"/>
              </a:avLst>
            </a:prstGeom>
            <a:solidFill>
              <a:srgbClr val="94939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70"/>
            <p:cNvSpPr/>
            <p:nvPr/>
          </p:nvSpPr>
          <p:spPr>
            <a:xfrm>
              <a:off x="4176300" y="3498875"/>
              <a:ext cx="791400" cy="754200"/>
            </a:xfrm>
            <a:prstGeom prst="roundRect">
              <a:avLst>
                <a:gd fmla="val 16667" name="adj"/>
              </a:avLst>
            </a:prstGeom>
            <a:solidFill>
              <a:srgbClr val="0000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70"/>
            <p:cNvSpPr/>
            <p:nvPr/>
          </p:nvSpPr>
          <p:spPr>
            <a:xfrm>
              <a:off x="2052655" y="3498875"/>
              <a:ext cx="791400" cy="754200"/>
            </a:xfrm>
            <a:prstGeom prst="roundRect">
              <a:avLst>
                <a:gd fmla="val 16667" name="adj"/>
              </a:avLst>
            </a:prstGeom>
            <a:solidFill>
              <a:srgbClr val="F5DF4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70"/>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#949398</a:t>
              </a:r>
              <a:endParaRPr sz="1000">
                <a:solidFill>
                  <a:schemeClr val="dk1"/>
                </a:solidFill>
              </a:endParaRPr>
            </a:p>
          </p:txBody>
        </p:sp>
        <p:sp>
          <p:nvSpPr>
            <p:cNvPr id="789" name="Google Shape;789;p70"/>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#000000</a:t>
              </a:r>
              <a:endParaRPr sz="1000">
                <a:solidFill>
                  <a:srgbClr val="FFFFFF"/>
                </a:solidFill>
              </a:endParaRPr>
            </a:p>
          </p:txBody>
        </p:sp>
        <p:sp>
          <p:nvSpPr>
            <p:cNvPr id="790" name="Google Shape;790;p70"/>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#f5df4e</a:t>
              </a:r>
              <a:endParaRPr sz="1000">
                <a:solidFill>
                  <a:schemeClr val="dk1"/>
                </a:solidFill>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94" name="Shape 794"/>
        <p:cNvGrpSpPr/>
        <p:nvPr/>
      </p:nvGrpSpPr>
      <p:grpSpPr>
        <a:xfrm>
          <a:off x="0" y="0"/>
          <a:ext cx="0" cy="0"/>
          <a:chOff x="0" y="0"/>
          <a:chExt cx="0" cy="0"/>
        </a:xfrm>
      </p:grpSpPr>
      <p:sp>
        <p:nvSpPr>
          <p:cNvPr id="795" name="Google Shape;795;p71"/>
          <p:cNvSpPr txBox="1"/>
          <p:nvPr>
            <p:ph idx="4294967295" type="title"/>
          </p:nvPr>
        </p:nvSpPr>
        <p:spPr>
          <a:xfrm>
            <a:off x="104835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796" name="Google Shape;796;p71"/>
          <p:cNvSpPr txBox="1"/>
          <p:nvPr>
            <p:ph idx="4294967295" type="body"/>
          </p:nvPr>
        </p:nvSpPr>
        <p:spPr>
          <a:xfrm>
            <a:off x="123268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797" name="Google Shape;797;p71"/>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798" name="Google Shape;798;p71"/>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799" name="Google Shape;799;p71"/>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800" name="Google Shape;800;p71"/>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801" name="Google Shape;801;p71"/>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802" name="Google Shape;802;p71"/>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803" name="Google Shape;803;p71"/>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804" name="Google Shape;804;p71"/>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805" name="Google Shape;805;p71"/>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806" name="Google Shape;806;p71"/>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10" name="Shape 810"/>
        <p:cNvGrpSpPr/>
        <p:nvPr/>
      </p:nvGrpSpPr>
      <p:grpSpPr>
        <a:xfrm>
          <a:off x="0" y="0"/>
          <a:ext cx="0" cy="0"/>
          <a:chOff x="0" y="0"/>
          <a:chExt cx="0" cy="0"/>
        </a:xfrm>
      </p:grpSpPr>
      <p:sp>
        <p:nvSpPr>
          <p:cNvPr id="811" name="Google Shape;811;p72"/>
          <p:cNvSpPr txBox="1"/>
          <p:nvPr/>
        </p:nvSpPr>
        <p:spPr>
          <a:xfrm>
            <a:off x="104835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812" name="Google Shape;812;p72"/>
          <p:cNvGrpSpPr/>
          <p:nvPr/>
        </p:nvGrpSpPr>
        <p:grpSpPr>
          <a:xfrm>
            <a:off x="5156078" y="3085736"/>
            <a:ext cx="474294" cy="551291"/>
            <a:chOff x="4727025" y="1332775"/>
            <a:chExt cx="59900" cy="69625"/>
          </a:xfrm>
        </p:grpSpPr>
        <p:sp>
          <p:nvSpPr>
            <p:cNvPr id="813" name="Google Shape;813;p72"/>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72"/>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 name="Google Shape;815;p72"/>
          <p:cNvGrpSpPr/>
          <p:nvPr/>
        </p:nvGrpSpPr>
        <p:grpSpPr>
          <a:xfrm>
            <a:off x="5769734" y="2314340"/>
            <a:ext cx="555653" cy="557031"/>
            <a:chOff x="4820425" y="1329900"/>
            <a:chExt cx="70175" cy="70350"/>
          </a:xfrm>
        </p:grpSpPr>
        <p:sp>
          <p:nvSpPr>
            <p:cNvPr id="816" name="Google Shape;816;p72"/>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72"/>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72"/>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72"/>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 name="Google Shape;820;p72"/>
          <p:cNvGrpSpPr/>
          <p:nvPr/>
        </p:nvGrpSpPr>
        <p:grpSpPr>
          <a:xfrm>
            <a:off x="6396103" y="2318845"/>
            <a:ext cx="582574" cy="533871"/>
            <a:chOff x="4903200" y="1331525"/>
            <a:chExt cx="73575" cy="67425"/>
          </a:xfrm>
        </p:grpSpPr>
        <p:sp>
          <p:nvSpPr>
            <p:cNvPr id="821" name="Google Shape;821;p72"/>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72"/>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 name="Google Shape;823;p72"/>
          <p:cNvGrpSpPr/>
          <p:nvPr/>
        </p:nvGrpSpPr>
        <p:grpSpPr>
          <a:xfrm>
            <a:off x="5755581" y="3078709"/>
            <a:ext cx="583960" cy="565345"/>
            <a:chOff x="4815575" y="1416800"/>
            <a:chExt cx="73750" cy="71400"/>
          </a:xfrm>
        </p:grpSpPr>
        <p:sp>
          <p:nvSpPr>
            <p:cNvPr id="824" name="Google Shape;824;p72"/>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72"/>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72"/>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 name="Google Shape;827;p72"/>
          <p:cNvGrpSpPr/>
          <p:nvPr/>
        </p:nvGrpSpPr>
        <p:grpSpPr>
          <a:xfrm>
            <a:off x="6390362" y="3108896"/>
            <a:ext cx="589898" cy="504970"/>
            <a:chOff x="4902475" y="1418875"/>
            <a:chExt cx="74500" cy="63775"/>
          </a:xfrm>
        </p:grpSpPr>
        <p:sp>
          <p:nvSpPr>
            <p:cNvPr id="828" name="Google Shape;828;p72"/>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72"/>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 name="Google Shape;830;p72"/>
          <p:cNvGrpSpPr/>
          <p:nvPr/>
        </p:nvGrpSpPr>
        <p:grpSpPr>
          <a:xfrm>
            <a:off x="5765577" y="3826000"/>
            <a:ext cx="563967" cy="567127"/>
            <a:chOff x="4818100" y="1507675"/>
            <a:chExt cx="71225" cy="71625"/>
          </a:xfrm>
        </p:grpSpPr>
        <p:sp>
          <p:nvSpPr>
            <p:cNvPr id="831" name="Google Shape;831;p72"/>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72"/>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72"/>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72"/>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 name="Google Shape;835;p72"/>
          <p:cNvGrpSpPr/>
          <p:nvPr/>
        </p:nvGrpSpPr>
        <p:grpSpPr>
          <a:xfrm>
            <a:off x="5079075" y="3829461"/>
            <a:ext cx="628301" cy="588505"/>
            <a:chOff x="4721450" y="1509475"/>
            <a:chExt cx="79350" cy="74325"/>
          </a:xfrm>
        </p:grpSpPr>
        <p:sp>
          <p:nvSpPr>
            <p:cNvPr id="836" name="Google Shape;836;p72"/>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72"/>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72"/>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72"/>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 name="Google Shape;840;p72"/>
          <p:cNvGrpSpPr/>
          <p:nvPr/>
        </p:nvGrpSpPr>
        <p:grpSpPr>
          <a:xfrm>
            <a:off x="6424608" y="3814027"/>
            <a:ext cx="557038" cy="562772"/>
            <a:chOff x="4906800" y="1507500"/>
            <a:chExt cx="70350" cy="71075"/>
          </a:xfrm>
        </p:grpSpPr>
        <p:sp>
          <p:nvSpPr>
            <p:cNvPr id="841" name="Google Shape;841;p72"/>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72"/>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72"/>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72"/>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72"/>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 name="Google Shape;846;p72"/>
          <p:cNvGrpSpPr/>
          <p:nvPr/>
        </p:nvGrpSpPr>
        <p:grpSpPr>
          <a:xfrm>
            <a:off x="4462216" y="2340963"/>
            <a:ext cx="517934" cy="517934"/>
            <a:chOff x="3736598" y="2170606"/>
            <a:chExt cx="404889" cy="404889"/>
          </a:xfrm>
        </p:grpSpPr>
        <p:sp>
          <p:nvSpPr>
            <p:cNvPr id="847" name="Google Shape;847;p72"/>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72"/>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72"/>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72"/>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 name="Google Shape;851;p72"/>
          <p:cNvGrpSpPr/>
          <p:nvPr/>
        </p:nvGrpSpPr>
        <p:grpSpPr>
          <a:xfrm>
            <a:off x="3729277" y="2341061"/>
            <a:ext cx="586986" cy="517740"/>
            <a:chOff x="3161917" y="2170682"/>
            <a:chExt cx="458870" cy="404737"/>
          </a:xfrm>
        </p:grpSpPr>
        <p:sp>
          <p:nvSpPr>
            <p:cNvPr id="852" name="Google Shape;852;p72"/>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72"/>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72"/>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 name="Google Shape;855;p72"/>
          <p:cNvGrpSpPr/>
          <p:nvPr/>
        </p:nvGrpSpPr>
        <p:grpSpPr>
          <a:xfrm>
            <a:off x="3752299" y="3102400"/>
            <a:ext cx="540943" cy="517963"/>
            <a:chOff x="3179914" y="2889488"/>
            <a:chExt cx="422876" cy="404911"/>
          </a:xfrm>
        </p:grpSpPr>
        <p:sp>
          <p:nvSpPr>
            <p:cNvPr id="856" name="Google Shape;856;p72"/>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72"/>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72"/>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72"/>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72"/>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72"/>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 name="Google Shape;862;p72"/>
          <p:cNvGrpSpPr/>
          <p:nvPr/>
        </p:nvGrpSpPr>
        <p:grpSpPr>
          <a:xfrm>
            <a:off x="4453093" y="3102358"/>
            <a:ext cx="536180" cy="518047"/>
            <a:chOff x="3729467" y="2889422"/>
            <a:chExt cx="419153" cy="404977"/>
          </a:xfrm>
        </p:grpSpPr>
        <p:sp>
          <p:nvSpPr>
            <p:cNvPr id="863" name="Google Shape;863;p72"/>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72"/>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72"/>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72"/>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72"/>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72"/>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72"/>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 name="Google Shape;870;p72"/>
          <p:cNvGrpSpPr/>
          <p:nvPr/>
        </p:nvGrpSpPr>
        <p:grpSpPr>
          <a:xfrm>
            <a:off x="1990126" y="3445787"/>
            <a:ext cx="965351" cy="134611"/>
            <a:chOff x="4411970" y="2962952"/>
            <a:chExt cx="706544" cy="104212"/>
          </a:xfrm>
        </p:grpSpPr>
        <p:sp>
          <p:nvSpPr>
            <p:cNvPr id="871" name="Google Shape;871;p72"/>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72"/>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72"/>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72"/>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 name="Google Shape;875;p72"/>
          <p:cNvGrpSpPr/>
          <p:nvPr/>
        </p:nvGrpSpPr>
        <p:grpSpPr>
          <a:xfrm>
            <a:off x="1990126" y="3041077"/>
            <a:ext cx="960158" cy="289172"/>
            <a:chOff x="4411970" y="2726085"/>
            <a:chExt cx="643107" cy="193659"/>
          </a:xfrm>
        </p:grpSpPr>
        <p:sp>
          <p:nvSpPr>
            <p:cNvPr id="876" name="Google Shape;876;p72"/>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72"/>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72"/>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 name="Google Shape;879;p72"/>
          <p:cNvGrpSpPr/>
          <p:nvPr/>
        </p:nvGrpSpPr>
        <p:grpSpPr>
          <a:xfrm>
            <a:off x="998624" y="3295400"/>
            <a:ext cx="811503" cy="252584"/>
            <a:chOff x="4411970" y="4340222"/>
            <a:chExt cx="779467" cy="242683"/>
          </a:xfrm>
        </p:grpSpPr>
        <p:sp>
          <p:nvSpPr>
            <p:cNvPr id="880" name="Google Shape;880;p72"/>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72"/>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72"/>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 name="Google Shape;883;p72"/>
          <p:cNvGrpSpPr/>
          <p:nvPr/>
        </p:nvGrpSpPr>
        <p:grpSpPr>
          <a:xfrm>
            <a:off x="1990126" y="2709308"/>
            <a:ext cx="965160" cy="216230"/>
            <a:chOff x="4411970" y="2468674"/>
            <a:chExt cx="747317" cy="167425"/>
          </a:xfrm>
        </p:grpSpPr>
        <p:sp>
          <p:nvSpPr>
            <p:cNvPr id="884" name="Google Shape;884;p72"/>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72"/>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6" name="Google Shape;886;p72"/>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7" name="Google Shape;887;p72"/>
          <p:cNvGrpSpPr/>
          <p:nvPr/>
        </p:nvGrpSpPr>
        <p:grpSpPr>
          <a:xfrm>
            <a:off x="997692" y="2334687"/>
            <a:ext cx="1959041" cy="208784"/>
            <a:chOff x="6336019" y="3733725"/>
            <a:chExt cx="2566206" cy="351310"/>
          </a:xfrm>
        </p:grpSpPr>
        <p:sp>
          <p:nvSpPr>
            <p:cNvPr id="888" name="Google Shape;888;p72"/>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72"/>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72"/>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72"/>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 name="Google Shape;892;p72"/>
          <p:cNvGrpSpPr/>
          <p:nvPr/>
        </p:nvGrpSpPr>
        <p:grpSpPr>
          <a:xfrm>
            <a:off x="1990126" y="3950602"/>
            <a:ext cx="946551" cy="153200"/>
            <a:chOff x="4404545" y="3301592"/>
            <a:chExt cx="782403" cy="129272"/>
          </a:xfrm>
        </p:grpSpPr>
        <p:sp>
          <p:nvSpPr>
            <p:cNvPr id="893" name="Google Shape;893;p72"/>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72"/>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 name="Google Shape;895;p72"/>
          <p:cNvGrpSpPr/>
          <p:nvPr/>
        </p:nvGrpSpPr>
        <p:grpSpPr>
          <a:xfrm>
            <a:off x="1990126" y="3695937"/>
            <a:ext cx="962257" cy="139127"/>
            <a:chOff x="4411970" y="3131459"/>
            <a:chExt cx="710520" cy="117397"/>
          </a:xfrm>
        </p:grpSpPr>
        <p:sp>
          <p:nvSpPr>
            <p:cNvPr id="896" name="Google Shape;896;p72"/>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72"/>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898" name="Google Shape;898;p72"/>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9" name="Google Shape;899;p72"/>
          <p:cNvGrpSpPr/>
          <p:nvPr/>
        </p:nvGrpSpPr>
        <p:grpSpPr>
          <a:xfrm>
            <a:off x="990271" y="3621603"/>
            <a:ext cx="823838" cy="458988"/>
            <a:chOff x="4411970" y="1801825"/>
            <a:chExt cx="734586" cy="409262"/>
          </a:xfrm>
        </p:grpSpPr>
        <p:sp>
          <p:nvSpPr>
            <p:cNvPr id="900" name="Google Shape;900;p72"/>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72"/>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 name="Google Shape;902;p72"/>
          <p:cNvGrpSpPr/>
          <p:nvPr/>
        </p:nvGrpSpPr>
        <p:grpSpPr>
          <a:xfrm>
            <a:off x="3095243" y="2339173"/>
            <a:ext cx="521514" cy="521514"/>
            <a:chOff x="5681300" y="2527788"/>
            <a:chExt cx="805800" cy="805800"/>
          </a:xfrm>
        </p:grpSpPr>
        <p:sp>
          <p:nvSpPr>
            <p:cNvPr id="903" name="Google Shape;903;p72"/>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72"/>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 name="Google Shape;905;p72"/>
          <p:cNvGrpSpPr/>
          <p:nvPr/>
        </p:nvGrpSpPr>
        <p:grpSpPr>
          <a:xfrm>
            <a:off x="3089483" y="3094865"/>
            <a:ext cx="533033" cy="533033"/>
            <a:chOff x="4049800" y="640400"/>
            <a:chExt cx="858900" cy="858900"/>
          </a:xfrm>
        </p:grpSpPr>
        <p:sp>
          <p:nvSpPr>
            <p:cNvPr id="906" name="Google Shape;906;p72"/>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72"/>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 name="Google Shape;908;p72"/>
          <p:cNvGrpSpPr/>
          <p:nvPr/>
        </p:nvGrpSpPr>
        <p:grpSpPr>
          <a:xfrm>
            <a:off x="3014966" y="3772543"/>
            <a:ext cx="682068" cy="682068"/>
            <a:chOff x="5080188" y="927900"/>
            <a:chExt cx="961200" cy="961200"/>
          </a:xfrm>
        </p:grpSpPr>
        <p:sp>
          <p:nvSpPr>
            <p:cNvPr id="909" name="Google Shape;909;p72"/>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72"/>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72"/>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72"/>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72"/>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72"/>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72"/>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72"/>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 name="Google Shape;917;p72"/>
          <p:cNvGrpSpPr/>
          <p:nvPr/>
        </p:nvGrpSpPr>
        <p:grpSpPr>
          <a:xfrm>
            <a:off x="4478465" y="3869234"/>
            <a:ext cx="505650" cy="504006"/>
            <a:chOff x="6039282" y="1042577"/>
            <a:chExt cx="734315" cy="731929"/>
          </a:xfrm>
        </p:grpSpPr>
        <p:sp>
          <p:nvSpPr>
            <p:cNvPr id="918" name="Google Shape;918;p72"/>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72"/>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72"/>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72"/>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72"/>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72"/>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72"/>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72"/>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72"/>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72"/>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72"/>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72"/>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72"/>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72"/>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72"/>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72"/>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72"/>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72"/>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72"/>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72"/>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72"/>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 name="Google Shape;939;p72"/>
          <p:cNvGrpSpPr/>
          <p:nvPr/>
        </p:nvGrpSpPr>
        <p:grpSpPr>
          <a:xfrm>
            <a:off x="5091067" y="2298862"/>
            <a:ext cx="567744" cy="602136"/>
            <a:chOff x="1825800" y="1651625"/>
            <a:chExt cx="539989" cy="571775"/>
          </a:xfrm>
        </p:grpSpPr>
        <p:sp>
          <p:nvSpPr>
            <p:cNvPr id="940" name="Google Shape;940;p72"/>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72"/>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72"/>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72"/>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 name="Google Shape;944;p72"/>
          <p:cNvGrpSpPr/>
          <p:nvPr/>
        </p:nvGrpSpPr>
        <p:grpSpPr>
          <a:xfrm>
            <a:off x="3765995" y="3855579"/>
            <a:ext cx="508123" cy="507955"/>
            <a:chOff x="1897577" y="2802432"/>
            <a:chExt cx="492176" cy="492014"/>
          </a:xfrm>
        </p:grpSpPr>
        <p:sp>
          <p:nvSpPr>
            <p:cNvPr id="945" name="Google Shape;945;p72"/>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72"/>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72"/>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72"/>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72"/>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72"/>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72"/>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72"/>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72"/>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72"/>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72"/>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72"/>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 name="Google Shape;957;p72"/>
          <p:cNvGrpSpPr/>
          <p:nvPr/>
        </p:nvGrpSpPr>
        <p:grpSpPr>
          <a:xfrm>
            <a:off x="997525" y="4169123"/>
            <a:ext cx="809227" cy="200842"/>
            <a:chOff x="2013045" y="4813233"/>
            <a:chExt cx="921986" cy="228854"/>
          </a:xfrm>
        </p:grpSpPr>
        <p:sp>
          <p:nvSpPr>
            <p:cNvPr id="958" name="Google Shape;958;p72"/>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72"/>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 name="Google Shape;960;p72"/>
          <p:cNvGrpSpPr/>
          <p:nvPr/>
        </p:nvGrpSpPr>
        <p:grpSpPr>
          <a:xfrm>
            <a:off x="1005985" y="2656004"/>
            <a:ext cx="792421" cy="269941"/>
            <a:chOff x="1046767" y="4756633"/>
            <a:chExt cx="859646" cy="292841"/>
          </a:xfrm>
        </p:grpSpPr>
        <p:sp>
          <p:nvSpPr>
            <p:cNvPr id="961" name="Google Shape;961;p72"/>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72"/>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72"/>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4" name="Google Shape;964;p72"/>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72"/>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72"/>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72"/>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8" name="Google Shape;968;p72"/>
          <p:cNvGrpSpPr/>
          <p:nvPr/>
        </p:nvGrpSpPr>
        <p:grpSpPr>
          <a:xfrm>
            <a:off x="7141841" y="2550562"/>
            <a:ext cx="166473" cy="141497"/>
            <a:chOff x="4660325" y="1866850"/>
            <a:chExt cx="68350" cy="58100"/>
          </a:xfrm>
        </p:grpSpPr>
        <p:sp>
          <p:nvSpPr>
            <p:cNvPr id="969" name="Google Shape;969;p72"/>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72"/>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 name="Google Shape;971;p72"/>
          <p:cNvGrpSpPr/>
          <p:nvPr/>
        </p:nvGrpSpPr>
        <p:grpSpPr>
          <a:xfrm>
            <a:off x="7451186" y="2576286"/>
            <a:ext cx="162515" cy="90049"/>
            <a:chOff x="4791775" y="1877500"/>
            <a:chExt cx="66725" cy="36975"/>
          </a:xfrm>
        </p:grpSpPr>
        <p:sp>
          <p:nvSpPr>
            <p:cNvPr id="972" name="Google Shape;972;p72"/>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72"/>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 name="Google Shape;974;p72"/>
          <p:cNvGrpSpPr/>
          <p:nvPr/>
        </p:nvGrpSpPr>
        <p:grpSpPr>
          <a:xfrm>
            <a:off x="7772899" y="2576286"/>
            <a:ext cx="144979" cy="90049"/>
            <a:chOff x="4923925" y="1877500"/>
            <a:chExt cx="59525" cy="36975"/>
          </a:xfrm>
        </p:grpSpPr>
        <p:sp>
          <p:nvSpPr>
            <p:cNvPr id="975" name="Google Shape;975;p72"/>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72"/>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 name="Google Shape;977;p72"/>
          <p:cNvGrpSpPr/>
          <p:nvPr/>
        </p:nvGrpSpPr>
        <p:grpSpPr>
          <a:xfrm>
            <a:off x="8067390" y="2558477"/>
            <a:ext cx="141447" cy="125667"/>
            <a:chOff x="5058450" y="1870100"/>
            <a:chExt cx="58075" cy="51600"/>
          </a:xfrm>
        </p:grpSpPr>
        <p:sp>
          <p:nvSpPr>
            <p:cNvPr id="978" name="Google Shape;978;p72"/>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72"/>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 name="Google Shape;980;p72"/>
          <p:cNvGrpSpPr/>
          <p:nvPr/>
        </p:nvGrpSpPr>
        <p:grpSpPr>
          <a:xfrm>
            <a:off x="7481905" y="2980885"/>
            <a:ext cx="101077" cy="107645"/>
            <a:chOff x="4811425" y="2065025"/>
            <a:chExt cx="41500" cy="44200"/>
          </a:xfrm>
        </p:grpSpPr>
        <p:sp>
          <p:nvSpPr>
            <p:cNvPr id="981" name="Google Shape;981;p72"/>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72"/>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 name="Google Shape;983;p72"/>
          <p:cNvGrpSpPr/>
          <p:nvPr/>
        </p:nvGrpSpPr>
        <p:grpSpPr>
          <a:xfrm>
            <a:off x="7774342" y="2981098"/>
            <a:ext cx="120867" cy="107218"/>
            <a:chOff x="4929875" y="2065025"/>
            <a:chExt cx="49625" cy="44025"/>
          </a:xfrm>
        </p:grpSpPr>
        <p:sp>
          <p:nvSpPr>
            <p:cNvPr id="984" name="Google Shape;984;p72"/>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72"/>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 name="Google Shape;986;p72"/>
          <p:cNvGrpSpPr/>
          <p:nvPr/>
        </p:nvGrpSpPr>
        <p:grpSpPr>
          <a:xfrm>
            <a:off x="8103011" y="2984112"/>
            <a:ext cx="70206" cy="101191"/>
            <a:chOff x="5083925" y="2066350"/>
            <a:chExt cx="28825" cy="41550"/>
          </a:xfrm>
        </p:grpSpPr>
        <p:sp>
          <p:nvSpPr>
            <p:cNvPr id="987" name="Google Shape;987;p72"/>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72"/>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 name="Google Shape;989;p72"/>
          <p:cNvGrpSpPr/>
          <p:nvPr/>
        </p:nvGrpSpPr>
        <p:grpSpPr>
          <a:xfrm>
            <a:off x="7134565" y="2999759"/>
            <a:ext cx="181026" cy="69896"/>
            <a:chOff x="4659775" y="2072775"/>
            <a:chExt cx="74325" cy="28700"/>
          </a:xfrm>
        </p:grpSpPr>
        <p:sp>
          <p:nvSpPr>
            <p:cNvPr id="990" name="Google Shape;990;p72"/>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72"/>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72"/>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 name="Google Shape;993;p72"/>
          <p:cNvGrpSpPr/>
          <p:nvPr/>
        </p:nvGrpSpPr>
        <p:grpSpPr>
          <a:xfrm>
            <a:off x="8054421" y="2790324"/>
            <a:ext cx="167387" cy="89197"/>
            <a:chOff x="4662475" y="1976500"/>
            <a:chExt cx="68725" cy="36625"/>
          </a:xfrm>
        </p:grpSpPr>
        <p:sp>
          <p:nvSpPr>
            <p:cNvPr id="994" name="Google Shape;994;p72"/>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72"/>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72"/>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 name="Google Shape;997;p72"/>
          <p:cNvGrpSpPr/>
          <p:nvPr/>
        </p:nvGrpSpPr>
        <p:grpSpPr>
          <a:xfrm>
            <a:off x="7751326" y="2793764"/>
            <a:ext cx="166899" cy="82317"/>
            <a:chOff x="4920150" y="1977875"/>
            <a:chExt cx="68525" cy="33800"/>
          </a:xfrm>
        </p:grpSpPr>
        <p:sp>
          <p:nvSpPr>
            <p:cNvPr id="998" name="Google Shape;998;p72"/>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72"/>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72"/>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 name="Google Shape;1001;p72"/>
          <p:cNvGrpSpPr/>
          <p:nvPr/>
        </p:nvGrpSpPr>
        <p:grpSpPr>
          <a:xfrm>
            <a:off x="7162483" y="3197682"/>
            <a:ext cx="125190" cy="127859"/>
            <a:chOff x="4676550" y="2160575"/>
            <a:chExt cx="51400" cy="52500"/>
          </a:xfrm>
        </p:grpSpPr>
        <p:sp>
          <p:nvSpPr>
            <p:cNvPr id="1002" name="Google Shape;1002;p72"/>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72"/>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72"/>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 name="Google Shape;1005;p72"/>
          <p:cNvGrpSpPr/>
          <p:nvPr/>
        </p:nvGrpSpPr>
        <p:grpSpPr>
          <a:xfrm>
            <a:off x="7459741" y="3204714"/>
            <a:ext cx="145405" cy="113794"/>
            <a:chOff x="4768325" y="2163475"/>
            <a:chExt cx="59700" cy="46725"/>
          </a:xfrm>
        </p:grpSpPr>
        <p:sp>
          <p:nvSpPr>
            <p:cNvPr id="1006" name="Google Shape;1006;p72"/>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72"/>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8" name="Google Shape;1008;p72"/>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72"/>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72"/>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72"/>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72"/>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72"/>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4" name="Google Shape;1014;p72"/>
          <p:cNvGrpSpPr/>
          <p:nvPr/>
        </p:nvGrpSpPr>
        <p:grpSpPr>
          <a:xfrm>
            <a:off x="7476059" y="3459808"/>
            <a:ext cx="112768" cy="106853"/>
            <a:chOff x="4768575" y="2253950"/>
            <a:chExt cx="46300" cy="43875"/>
          </a:xfrm>
        </p:grpSpPr>
        <p:sp>
          <p:nvSpPr>
            <p:cNvPr id="1015" name="Google Shape;1015;p72"/>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72"/>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 name="Google Shape;1017;p72"/>
          <p:cNvGrpSpPr/>
          <p:nvPr/>
        </p:nvGrpSpPr>
        <p:grpSpPr>
          <a:xfrm>
            <a:off x="7775682" y="3948834"/>
            <a:ext cx="118187" cy="146246"/>
            <a:chOff x="4960900" y="2433225"/>
            <a:chExt cx="48525" cy="60050"/>
          </a:xfrm>
        </p:grpSpPr>
        <p:sp>
          <p:nvSpPr>
            <p:cNvPr id="1018" name="Google Shape;1018;p72"/>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72"/>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 name="Google Shape;1020;p72"/>
          <p:cNvGrpSpPr/>
          <p:nvPr/>
        </p:nvGrpSpPr>
        <p:grpSpPr>
          <a:xfrm>
            <a:off x="7464247" y="4212895"/>
            <a:ext cx="136394" cy="143810"/>
            <a:chOff x="4854075" y="2527625"/>
            <a:chExt cx="56000" cy="59050"/>
          </a:xfrm>
        </p:grpSpPr>
        <p:sp>
          <p:nvSpPr>
            <p:cNvPr id="1021" name="Google Shape;1021;p72"/>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72"/>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3" name="Google Shape;1023;p72"/>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72"/>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72"/>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6" name="Google Shape;1026;p72"/>
          <p:cNvGrpSpPr/>
          <p:nvPr/>
        </p:nvGrpSpPr>
        <p:grpSpPr>
          <a:xfrm>
            <a:off x="8088458" y="3676639"/>
            <a:ext cx="99312" cy="160797"/>
            <a:chOff x="5059700" y="2334775"/>
            <a:chExt cx="40775" cy="66025"/>
          </a:xfrm>
        </p:grpSpPr>
        <p:sp>
          <p:nvSpPr>
            <p:cNvPr id="1027" name="Google Shape;1027;p72"/>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72"/>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72"/>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72"/>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72"/>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72"/>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72"/>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72"/>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72"/>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 name="Google Shape;1036;p72"/>
          <p:cNvGrpSpPr/>
          <p:nvPr/>
        </p:nvGrpSpPr>
        <p:grpSpPr>
          <a:xfrm>
            <a:off x="8045622" y="3941771"/>
            <a:ext cx="184984" cy="160371"/>
            <a:chOff x="5037700" y="2430325"/>
            <a:chExt cx="75950" cy="65850"/>
          </a:xfrm>
        </p:grpSpPr>
        <p:sp>
          <p:nvSpPr>
            <p:cNvPr id="1037" name="Google Shape;1037;p72"/>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72"/>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 name="Google Shape;1039;p72"/>
          <p:cNvGrpSpPr/>
          <p:nvPr/>
        </p:nvGrpSpPr>
        <p:grpSpPr>
          <a:xfrm>
            <a:off x="7465128" y="3708223"/>
            <a:ext cx="173014" cy="97629"/>
            <a:chOff x="4756975" y="2341800"/>
            <a:chExt cx="91975" cy="51925"/>
          </a:xfrm>
        </p:grpSpPr>
        <p:sp>
          <p:nvSpPr>
            <p:cNvPr id="1040" name="Google Shape;1040;p72"/>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72"/>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72"/>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72"/>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72"/>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72"/>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72"/>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72"/>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72"/>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72"/>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72"/>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72"/>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72"/>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72"/>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72"/>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72"/>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72"/>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72"/>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72"/>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72"/>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 name="Google Shape;1060;p72"/>
          <p:cNvGrpSpPr/>
          <p:nvPr/>
        </p:nvGrpSpPr>
        <p:grpSpPr>
          <a:xfrm>
            <a:off x="7732065" y="4196920"/>
            <a:ext cx="212497" cy="175761"/>
            <a:chOff x="4943575" y="2516350"/>
            <a:chExt cx="98675" cy="81700"/>
          </a:xfrm>
        </p:grpSpPr>
        <p:sp>
          <p:nvSpPr>
            <p:cNvPr id="1061" name="Google Shape;1061;p72"/>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72"/>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72"/>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72"/>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72"/>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72"/>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72"/>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72"/>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72"/>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72"/>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72"/>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72"/>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72"/>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72"/>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72"/>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72"/>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72"/>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72"/>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72"/>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72"/>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72"/>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72"/>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72"/>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72"/>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72"/>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72"/>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72"/>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72"/>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72"/>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72"/>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72"/>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72"/>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72"/>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72"/>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72"/>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72"/>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72"/>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72"/>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72"/>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72"/>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72"/>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72"/>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72"/>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72"/>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72"/>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72"/>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72"/>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72"/>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72"/>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72"/>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72"/>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72"/>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72"/>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72"/>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72"/>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72"/>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72"/>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72"/>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72"/>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72"/>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72"/>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72"/>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72"/>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72"/>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72"/>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72"/>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72"/>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72"/>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72"/>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72"/>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72"/>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72"/>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72"/>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72"/>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72"/>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72"/>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72"/>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72"/>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9" name="Google Shape;1139;p72"/>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72"/>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72"/>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72"/>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72"/>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7" name="Shape 1147"/>
        <p:cNvGrpSpPr/>
        <p:nvPr/>
      </p:nvGrpSpPr>
      <p:grpSpPr>
        <a:xfrm>
          <a:off x="0" y="0"/>
          <a:ext cx="0" cy="0"/>
          <a:chOff x="0" y="0"/>
          <a:chExt cx="0" cy="0"/>
        </a:xfrm>
      </p:grpSpPr>
      <p:grpSp>
        <p:nvGrpSpPr>
          <p:cNvPr id="1148" name="Google Shape;1148;p73"/>
          <p:cNvGrpSpPr/>
          <p:nvPr/>
        </p:nvGrpSpPr>
        <p:grpSpPr>
          <a:xfrm>
            <a:off x="3642951" y="1176740"/>
            <a:ext cx="2078182" cy="1366558"/>
            <a:chOff x="235800" y="830650"/>
            <a:chExt cx="6978450" cy="4588844"/>
          </a:xfrm>
        </p:grpSpPr>
        <p:sp>
          <p:nvSpPr>
            <p:cNvPr id="1149" name="Google Shape;1149;p73"/>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73"/>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73"/>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73"/>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73"/>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73"/>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 name="Google Shape;1155;p73"/>
          <p:cNvGrpSpPr/>
          <p:nvPr/>
        </p:nvGrpSpPr>
        <p:grpSpPr>
          <a:xfrm>
            <a:off x="738454" y="3007842"/>
            <a:ext cx="2622876" cy="1333540"/>
            <a:chOff x="238125" y="1038125"/>
            <a:chExt cx="7146800" cy="3633625"/>
          </a:xfrm>
        </p:grpSpPr>
        <p:sp>
          <p:nvSpPr>
            <p:cNvPr id="1156" name="Google Shape;1156;p73"/>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73"/>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73"/>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73"/>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73"/>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73"/>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73"/>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73"/>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73"/>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73"/>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73"/>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73"/>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73"/>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73"/>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73"/>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73"/>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73"/>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73"/>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73"/>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73"/>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73"/>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73"/>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73"/>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73"/>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73"/>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73"/>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73"/>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73"/>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73"/>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73"/>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73"/>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73"/>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73"/>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73"/>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73"/>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73"/>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73"/>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73"/>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73"/>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73"/>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73"/>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73"/>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73"/>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73"/>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73"/>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73"/>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73"/>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73"/>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73"/>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73"/>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73"/>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73"/>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73"/>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73"/>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73"/>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73"/>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73"/>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73"/>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73"/>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73"/>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73"/>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73"/>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73"/>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73"/>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73"/>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73"/>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73"/>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73"/>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73"/>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73"/>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73"/>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73"/>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73"/>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73"/>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73"/>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73"/>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73"/>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73"/>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73"/>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73"/>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73"/>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73"/>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73"/>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73"/>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73"/>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73"/>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73"/>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73"/>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73"/>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73"/>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73"/>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73"/>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73"/>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73"/>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73"/>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73"/>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73"/>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73"/>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73"/>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73"/>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73"/>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73"/>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73"/>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73"/>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73"/>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73"/>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73"/>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73"/>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73"/>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73"/>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73"/>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73"/>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73"/>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73"/>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73"/>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73"/>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73"/>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73"/>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73"/>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73"/>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73"/>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73"/>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73"/>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73"/>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73"/>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73"/>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73"/>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73"/>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73"/>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73"/>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73"/>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73"/>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73"/>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73"/>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73"/>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73"/>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73"/>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73"/>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73"/>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73"/>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73"/>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73"/>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73"/>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73"/>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73"/>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73"/>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73"/>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73"/>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73"/>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73"/>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73"/>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73"/>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73"/>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73"/>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73"/>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73"/>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73"/>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73"/>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73"/>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73"/>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73"/>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73"/>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73"/>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73"/>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73"/>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73"/>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73"/>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73"/>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73"/>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73"/>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73"/>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73"/>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73"/>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73"/>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73"/>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73"/>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73"/>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73"/>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73"/>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73"/>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73"/>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73"/>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73"/>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73"/>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73"/>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73"/>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73"/>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73"/>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73"/>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73"/>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73"/>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73"/>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73"/>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73"/>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73"/>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73"/>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73"/>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73"/>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73"/>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73"/>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73"/>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73"/>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73"/>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73"/>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73"/>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73"/>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73"/>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73"/>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73"/>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73"/>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73"/>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73"/>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73"/>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73"/>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73"/>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73"/>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73"/>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73"/>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73"/>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73"/>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73"/>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73"/>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73"/>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73"/>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73"/>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73"/>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73"/>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73"/>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73"/>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73"/>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73"/>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73"/>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73"/>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73"/>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73"/>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73"/>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73"/>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73"/>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73"/>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73"/>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73"/>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73"/>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73"/>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73"/>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73"/>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73"/>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73"/>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73"/>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73"/>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73"/>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73"/>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73"/>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73"/>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73"/>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73"/>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73"/>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73"/>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73"/>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73"/>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73"/>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73"/>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73"/>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73"/>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73"/>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73"/>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73"/>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73"/>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73"/>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73"/>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73"/>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73"/>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73"/>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73"/>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73"/>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73"/>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73"/>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73"/>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73"/>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73"/>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73"/>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73"/>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73"/>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73"/>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73"/>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73"/>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73"/>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73"/>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73"/>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73"/>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73"/>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73"/>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73"/>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73"/>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73"/>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73"/>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73"/>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73"/>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73"/>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73"/>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73"/>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73"/>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73"/>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73"/>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73"/>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73"/>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73"/>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73"/>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73"/>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73"/>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73"/>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73"/>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73"/>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73"/>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73"/>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73"/>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73"/>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73"/>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73"/>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73"/>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73"/>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73"/>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73"/>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73"/>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73"/>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73"/>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73"/>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73"/>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73"/>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73"/>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73"/>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73"/>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73"/>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73"/>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73"/>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73"/>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73"/>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73"/>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73"/>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73"/>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73"/>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73"/>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73"/>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73"/>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73"/>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73"/>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73"/>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73"/>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73"/>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73"/>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73"/>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73"/>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73"/>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73"/>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73"/>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73"/>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73"/>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73"/>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73"/>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73"/>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73"/>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73"/>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73"/>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73"/>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73"/>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73"/>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73"/>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73"/>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73"/>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73"/>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73"/>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73"/>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73"/>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73"/>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73"/>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73"/>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73"/>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73"/>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73"/>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73"/>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73"/>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73"/>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73"/>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73"/>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73"/>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73"/>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73"/>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73"/>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73"/>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73"/>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73"/>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73"/>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73"/>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73"/>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73"/>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73"/>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73"/>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73"/>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73"/>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73"/>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73"/>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73"/>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73"/>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73"/>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73"/>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73"/>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73"/>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73"/>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73"/>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73"/>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73"/>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73"/>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73"/>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73"/>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73"/>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73"/>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73"/>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73"/>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73"/>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73"/>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73"/>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73"/>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73"/>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73"/>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73"/>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73"/>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73"/>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73"/>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73"/>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73"/>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73"/>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73"/>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73"/>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73"/>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73"/>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73"/>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73"/>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73"/>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73"/>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73"/>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73"/>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73"/>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73"/>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73"/>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73"/>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73"/>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73"/>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73"/>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73"/>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73"/>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73"/>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73"/>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73"/>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73"/>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73"/>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73"/>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73"/>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73"/>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73"/>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73"/>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73"/>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73"/>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73"/>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73"/>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73"/>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73"/>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73"/>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73"/>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73"/>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73"/>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73"/>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73"/>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73"/>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73"/>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73"/>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73"/>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73"/>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73"/>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73"/>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73"/>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73"/>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73"/>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73"/>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73"/>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73"/>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73"/>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73"/>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73"/>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73"/>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73"/>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73"/>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73"/>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73"/>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73"/>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73"/>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73"/>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73"/>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73"/>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73"/>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73"/>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73"/>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73"/>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73"/>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73"/>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73"/>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73"/>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73"/>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73"/>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73"/>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73"/>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73"/>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73"/>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73"/>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73"/>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73"/>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73"/>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73"/>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73"/>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73"/>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73"/>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73"/>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73"/>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73"/>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73"/>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73"/>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73"/>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73"/>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73"/>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73"/>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73"/>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73"/>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73"/>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73"/>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73"/>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73"/>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73"/>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73"/>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73"/>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73"/>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73"/>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73"/>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73"/>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73"/>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73"/>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73"/>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73"/>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73"/>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73"/>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73"/>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73"/>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73"/>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73"/>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73"/>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73"/>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73"/>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73"/>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73"/>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73"/>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73"/>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73"/>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73"/>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73"/>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73"/>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73"/>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73"/>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73"/>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73"/>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73"/>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73"/>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73"/>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73"/>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73"/>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73"/>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73"/>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73"/>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73"/>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73"/>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73"/>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73"/>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73"/>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73"/>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73"/>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73"/>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73"/>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73"/>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73"/>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73"/>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73"/>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73"/>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73"/>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73"/>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73"/>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73"/>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73"/>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73"/>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73"/>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73"/>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73"/>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73"/>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73"/>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73"/>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73"/>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73"/>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73"/>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73"/>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73"/>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73"/>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73"/>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73"/>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73"/>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73"/>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73"/>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73"/>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73"/>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73"/>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73"/>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73"/>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73"/>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73"/>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73"/>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73"/>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73"/>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73"/>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73"/>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73"/>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73"/>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73"/>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73"/>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73"/>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73"/>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73"/>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73"/>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73"/>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73"/>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73"/>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73"/>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73"/>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73"/>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73"/>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73"/>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73"/>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73"/>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73"/>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73"/>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73"/>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73"/>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73"/>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73"/>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73"/>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73"/>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73"/>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73"/>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73"/>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73"/>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73"/>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73"/>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73"/>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73"/>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73"/>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73"/>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73"/>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73"/>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73"/>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73"/>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73"/>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73"/>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73"/>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73"/>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73"/>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73"/>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73"/>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73"/>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73"/>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73"/>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73"/>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73"/>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73"/>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73"/>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73"/>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73"/>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73"/>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73"/>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73"/>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73"/>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73"/>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73"/>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73"/>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73"/>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73"/>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73"/>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73"/>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73"/>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73"/>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73"/>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73"/>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73"/>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73"/>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73"/>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73"/>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73"/>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73"/>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73"/>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73"/>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73"/>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73"/>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73"/>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73"/>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73"/>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73"/>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73"/>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73"/>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73"/>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73"/>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73"/>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73"/>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73"/>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73"/>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73"/>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73"/>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73"/>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73"/>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73"/>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73"/>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73"/>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73"/>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73"/>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73"/>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73"/>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73"/>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73"/>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73"/>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73"/>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73"/>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73"/>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73"/>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73"/>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73"/>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73"/>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73"/>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73"/>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73"/>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73"/>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73"/>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73"/>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73"/>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73"/>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73"/>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73"/>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73"/>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73"/>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73"/>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73"/>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73"/>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73"/>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73"/>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73"/>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73"/>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73"/>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73"/>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73"/>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73"/>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73"/>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73"/>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73"/>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73"/>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73"/>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73"/>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73"/>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73"/>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73"/>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73"/>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73"/>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73"/>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73"/>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73"/>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73"/>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73"/>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73"/>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73"/>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73"/>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73"/>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73"/>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73"/>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73"/>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73"/>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73"/>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73"/>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73"/>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73"/>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73"/>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73"/>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73"/>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73"/>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73"/>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73"/>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73"/>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73"/>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73"/>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73"/>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73"/>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73"/>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73"/>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73"/>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73"/>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73"/>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73"/>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73"/>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73"/>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73"/>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73"/>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73"/>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73"/>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73"/>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73"/>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73"/>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73"/>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73"/>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73"/>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73"/>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73"/>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73"/>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73"/>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73"/>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73"/>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73"/>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73"/>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73"/>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73"/>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73"/>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73"/>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73"/>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73"/>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73"/>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73"/>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73"/>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73"/>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73"/>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73"/>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73"/>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73"/>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73"/>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73"/>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73"/>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73"/>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73"/>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73"/>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73"/>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73"/>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73"/>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73"/>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73"/>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73"/>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73"/>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73"/>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73"/>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73"/>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73"/>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73"/>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73"/>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73"/>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73"/>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73"/>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73"/>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73"/>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73"/>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73"/>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73"/>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73"/>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73"/>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73"/>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73"/>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73"/>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73"/>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73"/>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73"/>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73"/>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73"/>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73"/>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73"/>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73"/>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73"/>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73"/>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73"/>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73"/>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73"/>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73"/>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73"/>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73"/>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73"/>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73"/>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73"/>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73"/>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73"/>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73"/>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73"/>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73"/>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73"/>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73"/>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73"/>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73"/>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73"/>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73"/>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73"/>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73"/>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73"/>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73"/>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73"/>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73"/>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73"/>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73"/>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73"/>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73"/>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73"/>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73"/>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73"/>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73"/>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73"/>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73"/>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73"/>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73"/>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73"/>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73"/>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73"/>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73"/>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73"/>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73"/>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73"/>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73"/>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73"/>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73"/>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73"/>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73"/>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73"/>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73"/>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73"/>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73"/>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73"/>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73"/>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73"/>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73"/>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73"/>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73"/>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73"/>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73"/>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73"/>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73"/>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73"/>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73"/>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73"/>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73"/>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73"/>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73"/>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73"/>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73"/>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73"/>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73"/>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73"/>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73"/>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73"/>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73"/>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73"/>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73"/>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73"/>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73"/>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73"/>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73"/>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73"/>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73"/>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73"/>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73"/>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73"/>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73"/>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73"/>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73"/>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73"/>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73"/>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73"/>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73"/>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73"/>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73"/>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73"/>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73"/>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73"/>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73"/>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73"/>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73"/>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73"/>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73"/>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73"/>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73"/>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73"/>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73"/>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73"/>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73"/>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73"/>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73"/>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73"/>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73"/>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73"/>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73"/>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73"/>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73"/>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73"/>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73"/>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73"/>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73"/>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73"/>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73"/>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73"/>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73"/>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73"/>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73"/>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73"/>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73"/>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73"/>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73"/>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73"/>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73"/>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73"/>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73"/>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73"/>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73"/>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73"/>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73"/>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73"/>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73"/>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73"/>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73"/>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73"/>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73"/>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73"/>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73"/>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73"/>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73"/>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73"/>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73"/>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73"/>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73"/>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73"/>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73"/>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73"/>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73"/>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73"/>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73"/>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73"/>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73"/>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73"/>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73"/>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73"/>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73"/>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73"/>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73"/>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73"/>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73"/>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73"/>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73"/>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73"/>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73"/>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73"/>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73"/>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73"/>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73"/>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73"/>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73"/>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73"/>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73"/>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73"/>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73"/>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73"/>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73"/>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73"/>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73"/>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73"/>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73"/>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73"/>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73"/>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73"/>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73"/>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73"/>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73"/>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73"/>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73"/>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73"/>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73"/>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73"/>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73"/>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73"/>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73"/>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73"/>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73"/>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73"/>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73"/>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73"/>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73"/>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73"/>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73"/>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73"/>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73"/>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73"/>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73"/>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73"/>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73"/>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73"/>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73"/>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73"/>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73"/>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73"/>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73"/>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73"/>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73"/>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73"/>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73"/>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73"/>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73"/>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73"/>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73"/>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73"/>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73"/>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73"/>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73"/>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73"/>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73"/>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73"/>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73"/>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73"/>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73"/>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73"/>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73"/>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73"/>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73"/>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73"/>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73"/>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73"/>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73"/>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73"/>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73"/>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73"/>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73"/>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73"/>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73"/>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73"/>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73"/>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73"/>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73"/>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73"/>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73"/>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73"/>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73"/>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73"/>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73"/>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73"/>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73"/>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73"/>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73"/>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73"/>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73"/>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73"/>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73"/>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73"/>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73"/>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73"/>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73"/>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73"/>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73"/>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73"/>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73"/>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73"/>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73"/>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73"/>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73"/>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73"/>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73"/>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73"/>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73"/>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73"/>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73"/>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73"/>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73"/>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73"/>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73"/>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73"/>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73"/>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73"/>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73"/>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73"/>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73"/>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73"/>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73"/>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73"/>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73"/>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73"/>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73"/>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73"/>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73"/>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73"/>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73"/>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73"/>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73"/>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73"/>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73"/>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73"/>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73"/>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73"/>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73"/>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73"/>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73"/>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73"/>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73"/>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73"/>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73"/>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73"/>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73"/>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73"/>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73"/>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73"/>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73"/>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73"/>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73"/>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73"/>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73"/>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73"/>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73"/>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73"/>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73"/>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73"/>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73"/>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73"/>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73"/>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73"/>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73"/>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73"/>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73"/>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73"/>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73"/>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73"/>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73"/>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73"/>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73"/>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73"/>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73"/>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73"/>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73"/>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73"/>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73"/>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73"/>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73"/>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73"/>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73"/>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73"/>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73"/>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73"/>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73"/>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73"/>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73"/>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73"/>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73"/>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73"/>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73"/>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73"/>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73"/>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73"/>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73"/>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73"/>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73"/>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73"/>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73"/>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73"/>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73"/>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73"/>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73"/>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73"/>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73"/>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73"/>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73"/>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73"/>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73"/>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73"/>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73"/>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73"/>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73"/>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73"/>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73"/>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73"/>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73"/>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73"/>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73"/>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73"/>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73"/>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73"/>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73"/>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73"/>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73"/>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73"/>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73"/>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73"/>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73"/>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73"/>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73"/>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73"/>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73"/>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73"/>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73"/>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73"/>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73"/>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73"/>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73"/>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73"/>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73"/>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73"/>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73"/>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73"/>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73"/>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73"/>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73"/>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73"/>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73"/>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73"/>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73"/>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73"/>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73"/>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73"/>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73"/>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73"/>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73"/>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73"/>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73"/>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73"/>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73"/>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73"/>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73"/>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73"/>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73"/>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73"/>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73"/>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73"/>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73"/>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73"/>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73"/>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73"/>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73"/>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73"/>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73"/>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73"/>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73"/>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73"/>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73"/>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73"/>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73"/>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73"/>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73"/>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73"/>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73"/>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73"/>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73"/>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73"/>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73"/>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73"/>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73"/>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73"/>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73"/>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73"/>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73"/>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73"/>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73"/>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73"/>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73"/>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73"/>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73"/>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73"/>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73"/>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73"/>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73"/>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73"/>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73"/>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73"/>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73"/>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73"/>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73"/>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73"/>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73"/>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73"/>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73"/>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73"/>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73"/>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73"/>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73"/>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73"/>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73"/>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73"/>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73"/>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73"/>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73"/>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73"/>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73"/>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73"/>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73"/>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73"/>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73"/>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73"/>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73"/>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73"/>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73"/>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73"/>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73"/>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73"/>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73"/>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73"/>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73"/>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73"/>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73"/>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73"/>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73"/>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73"/>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73"/>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73"/>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73"/>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73"/>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73"/>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73"/>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73"/>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73"/>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73"/>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73"/>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73"/>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73"/>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73"/>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73"/>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73"/>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73"/>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73"/>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73"/>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73"/>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73"/>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73"/>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73"/>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73"/>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73"/>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73"/>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73"/>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73"/>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73"/>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73"/>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73"/>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73"/>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73"/>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73"/>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73"/>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73"/>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73"/>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73"/>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73"/>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73"/>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73"/>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73"/>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73"/>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73"/>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73"/>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73"/>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73"/>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73"/>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73"/>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73"/>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73"/>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73"/>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73"/>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73"/>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73"/>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73"/>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73"/>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73"/>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73"/>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73"/>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73"/>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73"/>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73"/>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73"/>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73"/>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73"/>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73"/>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73"/>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73"/>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73"/>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73"/>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73"/>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73"/>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73"/>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73"/>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73"/>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73"/>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73"/>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73"/>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73"/>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73"/>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73"/>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73"/>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73"/>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73"/>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73"/>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73"/>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73"/>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73"/>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73"/>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73"/>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73"/>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73"/>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73"/>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73"/>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73"/>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73"/>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73"/>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73"/>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73"/>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73"/>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73"/>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73"/>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73"/>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73"/>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73"/>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73"/>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73"/>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73"/>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73"/>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73"/>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73"/>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73"/>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73"/>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73"/>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73"/>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73"/>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73"/>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73"/>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73"/>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73"/>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73"/>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73"/>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73"/>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73"/>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73"/>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73"/>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73"/>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73"/>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73"/>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73"/>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73"/>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73"/>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73"/>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73"/>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73"/>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73"/>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73"/>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73"/>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73"/>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73"/>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73"/>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73"/>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73"/>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73"/>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73"/>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73"/>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73"/>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73"/>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73"/>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73"/>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73"/>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73"/>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73"/>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73"/>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73"/>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73"/>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73"/>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73"/>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73"/>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73"/>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8" name="Google Shape;2728;p73"/>
          <p:cNvGrpSpPr/>
          <p:nvPr/>
        </p:nvGrpSpPr>
        <p:grpSpPr>
          <a:xfrm>
            <a:off x="5961311" y="1231136"/>
            <a:ext cx="2435960" cy="1297725"/>
            <a:chOff x="233350" y="949250"/>
            <a:chExt cx="7137300" cy="3802300"/>
          </a:xfrm>
        </p:grpSpPr>
        <p:sp>
          <p:nvSpPr>
            <p:cNvPr id="2729" name="Google Shape;2729;p73"/>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73"/>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73"/>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73"/>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73"/>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73"/>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73"/>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73"/>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73"/>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73"/>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73"/>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73"/>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73"/>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73"/>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73"/>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73"/>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73"/>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73"/>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73"/>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73"/>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73"/>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73"/>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73"/>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73"/>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73"/>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73"/>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73"/>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73"/>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73"/>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73"/>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73"/>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73"/>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73"/>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73"/>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73"/>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73"/>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73"/>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73"/>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73"/>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73"/>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73"/>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73"/>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73"/>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73"/>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73"/>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73"/>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73"/>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73"/>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73"/>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73"/>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73"/>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0" name="Google Shape;2780;p73"/>
          <p:cNvGrpSpPr/>
          <p:nvPr/>
        </p:nvGrpSpPr>
        <p:grpSpPr>
          <a:xfrm>
            <a:off x="7714435" y="3194726"/>
            <a:ext cx="104231" cy="320340"/>
            <a:chOff x="7564426" y="3224343"/>
            <a:chExt cx="119985" cy="368801"/>
          </a:xfrm>
        </p:grpSpPr>
        <p:sp>
          <p:nvSpPr>
            <p:cNvPr id="2781" name="Google Shape;2781;p73"/>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73"/>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3" name="Google Shape;2783;p73"/>
          <p:cNvGrpSpPr/>
          <p:nvPr/>
        </p:nvGrpSpPr>
        <p:grpSpPr>
          <a:xfrm>
            <a:off x="7413923" y="3188827"/>
            <a:ext cx="189489" cy="332132"/>
            <a:chOff x="8370831" y="3202002"/>
            <a:chExt cx="218129" cy="382376"/>
          </a:xfrm>
        </p:grpSpPr>
        <p:sp>
          <p:nvSpPr>
            <p:cNvPr id="2784" name="Google Shape;2784;p73"/>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73"/>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6" name="Google Shape;2786;p73"/>
          <p:cNvGrpSpPr/>
          <p:nvPr/>
        </p:nvGrpSpPr>
        <p:grpSpPr>
          <a:xfrm>
            <a:off x="8137312" y="3599959"/>
            <a:ext cx="309429" cy="267000"/>
            <a:chOff x="6742064" y="3750480"/>
            <a:chExt cx="399315" cy="344560"/>
          </a:xfrm>
        </p:grpSpPr>
        <p:sp>
          <p:nvSpPr>
            <p:cNvPr id="2787" name="Google Shape;2787;p73"/>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73"/>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9" name="Google Shape;2789;p73"/>
          <p:cNvGrpSpPr/>
          <p:nvPr/>
        </p:nvGrpSpPr>
        <p:grpSpPr>
          <a:xfrm>
            <a:off x="7676331" y="3951006"/>
            <a:ext cx="180437" cy="281608"/>
            <a:chOff x="7248525" y="3739696"/>
            <a:chExt cx="230531" cy="359790"/>
          </a:xfrm>
        </p:grpSpPr>
        <p:sp>
          <p:nvSpPr>
            <p:cNvPr id="2790" name="Google Shape;2790;p73"/>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73"/>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2" name="Google Shape;2792;p73"/>
          <p:cNvGrpSpPr/>
          <p:nvPr/>
        </p:nvGrpSpPr>
        <p:grpSpPr>
          <a:xfrm>
            <a:off x="7922251" y="3594231"/>
            <a:ext cx="162896" cy="278710"/>
            <a:chOff x="7601242" y="3729267"/>
            <a:chExt cx="222566" cy="380803"/>
          </a:xfrm>
        </p:grpSpPr>
        <p:sp>
          <p:nvSpPr>
            <p:cNvPr id="2793" name="Google Shape;2793;p73"/>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73"/>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95" name="Google Shape;2795;p73"/>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96" name="Google Shape;2796;p73"/>
          <p:cNvGrpSpPr/>
          <p:nvPr/>
        </p:nvGrpSpPr>
        <p:grpSpPr>
          <a:xfrm>
            <a:off x="7411896" y="3595371"/>
            <a:ext cx="193543" cy="275990"/>
            <a:chOff x="8304647" y="3738687"/>
            <a:chExt cx="225076" cy="320956"/>
          </a:xfrm>
        </p:grpSpPr>
        <p:sp>
          <p:nvSpPr>
            <p:cNvPr id="2797" name="Google Shape;2797;p73"/>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73"/>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73"/>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0" name="Google Shape;2800;p73"/>
          <p:cNvGrpSpPr/>
          <p:nvPr/>
        </p:nvGrpSpPr>
        <p:grpSpPr>
          <a:xfrm>
            <a:off x="7684389" y="3595371"/>
            <a:ext cx="178492" cy="275990"/>
            <a:chOff x="8615101" y="3738687"/>
            <a:chExt cx="207573" cy="320956"/>
          </a:xfrm>
        </p:grpSpPr>
        <p:sp>
          <p:nvSpPr>
            <p:cNvPr id="2801" name="Google Shape;2801;p73"/>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73"/>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73"/>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04" name="Google Shape;2804;p73"/>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05" name="Google Shape;2805;p73"/>
          <p:cNvGrpSpPr/>
          <p:nvPr/>
        </p:nvGrpSpPr>
        <p:grpSpPr>
          <a:xfrm>
            <a:off x="7909920" y="3998032"/>
            <a:ext cx="187557" cy="187557"/>
            <a:chOff x="8565775" y="671075"/>
            <a:chExt cx="441000" cy="441000"/>
          </a:xfrm>
        </p:grpSpPr>
        <p:sp>
          <p:nvSpPr>
            <p:cNvPr id="2806" name="Google Shape;2806;p73"/>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73"/>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08" name="Google Shape;2808;p73"/>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73"/>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10" name="Google Shape;2810;p73"/>
          <p:cNvGrpSpPr/>
          <p:nvPr/>
        </p:nvGrpSpPr>
        <p:grpSpPr>
          <a:xfrm>
            <a:off x="6064392" y="3070557"/>
            <a:ext cx="587865" cy="517731"/>
            <a:chOff x="6000718" y="3070557"/>
            <a:chExt cx="587865" cy="517731"/>
          </a:xfrm>
        </p:grpSpPr>
        <p:sp>
          <p:nvSpPr>
            <p:cNvPr id="2811" name="Google Shape;2811;p73"/>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73"/>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73"/>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73"/>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73"/>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73"/>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73"/>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73"/>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73"/>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73"/>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1" name="Google Shape;2821;p73"/>
          <p:cNvGrpSpPr/>
          <p:nvPr/>
        </p:nvGrpSpPr>
        <p:grpSpPr>
          <a:xfrm>
            <a:off x="6079197" y="3714217"/>
            <a:ext cx="557665" cy="516387"/>
            <a:chOff x="6015523" y="3714217"/>
            <a:chExt cx="557665" cy="516387"/>
          </a:xfrm>
        </p:grpSpPr>
        <p:grpSp>
          <p:nvGrpSpPr>
            <p:cNvPr id="2822" name="Google Shape;2822;p73"/>
            <p:cNvGrpSpPr/>
            <p:nvPr/>
          </p:nvGrpSpPr>
          <p:grpSpPr>
            <a:xfrm>
              <a:off x="6036094" y="3716980"/>
              <a:ext cx="529822" cy="510480"/>
              <a:chOff x="3148311" y="-545634"/>
              <a:chExt cx="1006118" cy="969572"/>
            </a:xfrm>
          </p:grpSpPr>
          <p:sp>
            <p:nvSpPr>
              <p:cNvPr id="2823" name="Google Shape;2823;p73"/>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73"/>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73"/>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73"/>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73"/>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73"/>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73"/>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73"/>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73"/>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73"/>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33" name="Google Shape;2833;p73"/>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4" name="Google Shape;2834;p73"/>
          <p:cNvGrpSpPr/>
          <p:nvPr/>
        </p:nvGrpSpPr>
        <p:grpSpPr>
          <a:xfrm>
            <a:off x="6707979" y="3073628"/>
            <a:ext cx="576302" cy="511871"/>
            <a:chOff x="6644304" y="3073628"/>
            <a:chExt cx="576302" cy="511871"/>
          </a:xfrm>
        </p:grpSpPr>
        <p:grpSp>
          <p:nvGrpSpPr>
            <p:cNvPr id="2835" name="Google Shape;2835;p73"/>
            <p:cNvGrpSpPr/>
            <p:nvPr/>
          </p:nvGrpSpPr>
          <p:grpSpPr>
            <a:xfrm>
              <a:off x="6712169" y="3073651"/>
              <a:ext cx="481611" cy="506713"/>
              <a:chOff x="1833536" y="-546641"/>
              <a:chExt cx="914567" cy="962419"/>
            </a:xfrm>
          </p:grpSpPr>
          <p:grpSp>
            <p:nvGrpSpPr>
              <p:cNvPr id="2836" name="Google Shape;2836;p73"/>
              <p:cNvGrpSpPr/>
              <p:nvPr/>
            </p:nvGrpSpPr>
            <p:grpSpPr>
              <a:xfrm>
                <a:off x="1833536" y="-524249"/>
                <a:ext cx="914567" cy="940027"/>
                <a:chOff x="1833536" y="-524249"/>
                <a:chExt cx="914567" cy="940027"/>
              </a:xfrm>
            </p:grpSpPr>
            <p:sp>
              <p:nvSpPr>
                <p:cNvPr id="2837" name="Google Shape;2837;p73"/>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73"/>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73"/>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73"/>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73"/>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42" name="Google Shape;2842;p73"/>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73"/>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73"/>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73"/>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46" name="Google Shape;2846;p73"/>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7" name="Google Shape;2847;p73"/>
          <p:cNvGrpSpPr/>
          <p:nvPr/>
        </p:nvGrpSpPr>
        <p:grpSpPr>
          <a:xfrm>
            <a:off x="6715725" y="3714143"/>
            <a:ext cx="560636" cy="516497"/>
            <a:chOff x="6652051" y="3714143"/>
            <a:chExt cx="560636" cy="516497"/>
          </a:xfrm>
        </p:grpSpPr>
        <p:grpSp>
          <p:nvGrpSpPr>
            <p:cNvPr id="2848" name="Google Shape;2848;p73"/>
            <p:cNvGrpSpPr/>
            <p:nvPr/>
          </p:nvGrpSpPr>
          <p:grpSpPr>
            <a:xfrm>
              <a:off x="6669657" y="3716715"/>
              <a:ext cx="466768" cy="464314"/>
              <a:chOff x="3139766" y="765669"/>
              <a:chExt cx="886380" cy="881888"/>
            </a:xfrm>
          </p:grpSpPr>
          <p:grpSp>
            <p:nvGrpSpPr>
              <p:cNvPr id="2849" name="Google Shape;2849;p73"/>
              <p:cNvGrpSpPr/>
              <p:nvPr/>
            </p:nvGrpSpPr>
            <p:grpSpPr>
              <a:xfrm>
                <a:off x="3139766" y="765669"/>
                <a:ext cx="886380" cy="881888"/>
                <a:chOff x="3139766" y="765669"/>
                <a:chExt cx="886380" cy="881888"/>
              </a:xfrm>
            </p:grpSpPr>
            <p:sp>
              <p:nvSpPr>
                <p:cNvPr id="2850" name="Google Shape;2850;p73"/>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73"/>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73"/>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73"/>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73"/>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73"/>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73"/>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73"/>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73"/>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59" name="Google Shape;2859;p73"/>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73"/>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73"/>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73"/>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63" name="Google Shape;2863;p73"/>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4" name="Google Shape;2864;p73"/>
          <p:cNvGrpSpPr/>
          <p:nvPr/>
        </p:nvGrpSpPr>
        <p:grpSpPr>
          <a:xfrm>
            <a:off x="726609" y="1192826"/>
            <a:ext cx="2665073" cy="1317140"/>
            <a:chOff x="793334" y="1192826"/>
            <a:chExt cx="2665073" cy="1317140"/>
          </a:xfrm>
        </p:grpSpPr>
        <p:sp>
          <p:nvSpPr>
            <p:cNvPr id="2865" name="Google Shape;2865;p73"/>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3"/>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73"/>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73"/>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73"/>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73"/>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73"/>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73"/>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73"/>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73"/>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73"/>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73"/>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73"/>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3"/>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73"/>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73"/>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73"/>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73"/>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73"/>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73"/>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73"/>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73"/>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73"/>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73"/>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73"/>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73"/>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73"/>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73"/>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73"/>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73"/>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73"/>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73"/>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3"/>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73"/>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73"/>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3"/>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3"/>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3"/>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3"/>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3"/>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3"/>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73"/>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73"/>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3"/>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3"/>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3"/>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3"/>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3"/>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3"/>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3"/>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3"/>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3"/>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3"/>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3"/>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73"/>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73"/>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3"/>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3"/>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3"/>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3"/>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3"/>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3"/>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3"/>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3"/>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3"/>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3"/>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3"/>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3"/>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3"/>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3"/>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3"/>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3"/>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3"/>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3"/>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3"/>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3"/>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3"/>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3"/>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3"/>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3"/>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3"/>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3"/>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3"/>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3"/>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3"/>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3"/>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3"/>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3"/>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73"/>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3"/>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3"/>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3"/>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3"/>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3"/>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3"/>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3"/>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3"/>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3"/>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3"/>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3"/>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3"/>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3"/>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73"/>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73"/>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3"/>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3"/>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3"/>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73"/>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3"/>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3"/>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3"/>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3"/>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3"/>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73"/>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3"/>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3"/>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3"/>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3"/>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3"/>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3"/>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3"/>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3"/>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3"/>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3"/>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3"/>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3"/>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3"/>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3"/>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3"/>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3"/>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3"/>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3"/>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3"/>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3"/>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3"/>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3"/>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3"/>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3"/>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3"/>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73"/>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3"/>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3"/>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3"/>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3"/>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3"/>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3"/>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3"/>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3"/>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3"/>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3"/>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3"/>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3"/>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3"/>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3"/>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3"/>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3"/>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3"/>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3"/>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3"/>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3"/>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3"/>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3"/>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3"/>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3"/>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3"/>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3"/>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3"/>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3"/>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3"/>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3"/>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3"/>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3"/>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3"/>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3"/>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3"/>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3"/>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3"/>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3"/>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3"/>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3"/>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3"/>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3"/>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3"/>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3"/>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3"/>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3"/>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3"/>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3"/>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3"/>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3"/>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3"/>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3"/>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3"/>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3"/>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3"/>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3"/>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3"/>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3"/>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3"/>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3"/>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3"/>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3"/>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3"/>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3"/>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3"/>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3"/>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3"/>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3"/>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3"/>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3"/>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3"/>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3"/>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3"/>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3"/>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3"/>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3"/>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3"/>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3"/>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3"/>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3"/>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3"/>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3"/>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3"/>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3"/>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3"/>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3"/>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3"/>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3"/>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3"/>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3"/>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3"/>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3"/>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3"/>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3"/>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3"/>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3"/>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3"/>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3"/>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3"/>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3"/>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3"/>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3"/>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3"/>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3"/>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3"/>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3"/>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3"/>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3"/>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3"/>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3"/>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3"/>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3"/>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3"/>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3"/>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3"/>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3"/>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3"/>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3"/>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3"/>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3"/>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3"/>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3"/>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3"/>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3"/>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3"/>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3"/>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3"/>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3"/>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3"/>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3"/>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3"/>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3"/>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3"/>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3"/>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3"/>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3"/>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3"/>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3"/>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3"/>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3"/>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3"/>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3"/>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3"/>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3"/>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3"/>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3"/>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3"/>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3"/>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3"/>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3"/>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3"/>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3"/>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3"/>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3"/>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3"/>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3"/>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3"/>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3"/>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3"/>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3"/>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3"/>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3"/>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3"/>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3"/>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3"/>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3"/>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3"/>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3"/>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3"/>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3"/>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3"/>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3"/>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3"/>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3"/>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3"/>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3"/>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3"/>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3"/>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3"/>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3"/>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3"/>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3"/>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3"/>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3"/>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3"/>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3"/>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3"/>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3"/>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3"/>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3"/>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3"/>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3"/>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3"/>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3"/>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3"/>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3"/>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3"/>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3"/>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3"/>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3"/>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3"/>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3"/>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3"/>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3"/>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3"/>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3"/>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3"/>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3"/>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3"/>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3"/>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3"/>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3"/>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3"/>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3"/>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3"/>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3"/>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3"/>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3"/>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3"/>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3"/>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3"/>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3"/>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3"/>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3"/>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3"/>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3"/>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3"/>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3"/>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3"/>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3"/>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3"/>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3"/>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3"/>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3"/>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3"/>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3"/>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3"/>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3"/>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3"/>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3"/>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3"/>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3"/>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3"/>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3"/>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3"/>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3"/>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3"/>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3"/>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3"/>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3"/>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3"/>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3"/>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3"/>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3"/>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3"/>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3"/>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3"/>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3"/>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3"/>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3"/>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3"/>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3"/>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3"/>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3"/>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3"/>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3"/>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3"/>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3"/>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3"/>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3"/>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3"/>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3"/>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3"/>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3"/>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3"/>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3"/>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3"/>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3"/>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3"/>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3"/>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3"/>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3"/>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3"/>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3"/>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3"/>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3"/>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3"/>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3"/>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3"/>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3"/>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3"/>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3"/>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3"/>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3"/>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3"/>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3"/>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3"/>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3"/>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3"/>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3"/>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3"/>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3"/>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3"/>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3"/>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3"/>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3"/>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3"/>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3"/>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3"/>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3"/>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3"/>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3"/>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3"/>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3"/>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3"/>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3"/>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3"/>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3"/>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3"/>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3"/>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3"/>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3"/>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3"/>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3"/>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3"/>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3"/>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3"/>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3"/>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3"/>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3"/>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3"/>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3"/>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3"/>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3"/>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3"/>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3"/>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3"/>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3"/>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3"/>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3"/>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3"/>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3"/>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3"/>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3"/>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3"/>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3"/>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3"/>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3"/>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3"/>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3"/>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3"/>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3"/>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3"/>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3"/>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3"/>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3"/>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3"/>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3"/>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3"/>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3"/>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3"/>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3"/>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3"/>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3"/>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3"/>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3"/>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3"/>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3"/>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3"/>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3"/>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3"/>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3"/>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3"/>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3"/>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3"/>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3"/>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3"/>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3"/>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3"/>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3"/>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3"/>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3"/>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3"/>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3"/>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3"/>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3"/>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3"/>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3"/>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3"/>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3"/>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3"/>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3"/>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3"/>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3"/>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3"/>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3"/>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3"/>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3"/>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3"/>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3"/>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3"/>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3"/>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3"/>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3"/>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3"/>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3"/>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3"/>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3"/>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3"/>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3"/>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3"/>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3"/>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3"/>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3"/>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3"/>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3"/>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3"/>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3"/>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3"/>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3"/>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3"/>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3"/>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3"/>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3"/>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3"/>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3"/>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3"/>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3"/>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3"/>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3"/>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3"/>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3"/>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3"/>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3"/>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3"/>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3"/>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3"/>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3"/>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3"/>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3"/>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3"/>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3"/>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3"/>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3"/>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3"/>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3"/>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3"/>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3"/>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3"/>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3"/>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3"/>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3"/>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3"/>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3"/>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3"/>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3"/>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3"/>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3"/>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3"/>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3"/>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3"/>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3"/>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3"/>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3"/>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3"/>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3"/>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3"/>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3"/>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3"/>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3"/>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3"/>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3"/>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3"/>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3"/>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3"/>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3"/>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3"/>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3"/>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3"/>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3"/>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3"/>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3"/>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3"/>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3"/>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3"/>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3"/>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3"/>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3"/>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3"/>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3"/>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3"/>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3"/>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3"/>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3"/>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3"/>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3"/>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3"/>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3"/>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3"/>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3"/>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3"/>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3"/>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3"/>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3"/>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3"/>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3"/>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3"/>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3"/>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3"/>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3"/>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3"/>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3"/>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3"/>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3"/>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3"/>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3"/>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3"/>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3"/>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3"/>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3"/>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3"/>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3"/>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3"/>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3"/>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3"/>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3"/>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3"/>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3"/>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3"/>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3"/>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3"/>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3"/>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3"/>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3"/>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3"/>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3"/>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3"/>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3"/>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3"/>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3"/>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3"/>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3"/>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3"/>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3"/>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3"/>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3"/>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3"/>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3"/>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3"/>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3"/>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3"/>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3"/>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3"/>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3"/>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3"/>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3"/>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3"/>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3"/>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3"/>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3"/>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3"/>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3"/>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3"/>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3"/>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3"/>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3"/>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3"/>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3"/>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3"/>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3"/>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3"/>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3"/>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3"/>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3"/>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3"/>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3"/>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3"/>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3"/>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3"/>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3"/>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3"/>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3"/>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3"/>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3"/>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3"/>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3"/>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3"/>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3"/>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3"/>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3"/>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3"/>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3"/>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3"/>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3"/>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3"/>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3"/>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3"/>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3"/>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3"/>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3"/>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3"/>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3"/>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3"/>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3"/>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3"/>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3"/>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3"/>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3"/>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3"/>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3"/>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3"/>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3"/>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3"/>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3"/>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3"/>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3"/>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3"/>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3"/>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3"/>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3"/>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3"/>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3"/>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3"/>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3"/>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3"/>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3"/>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3"/>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3"/>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3"/>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3"/>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3"/>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3"/>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3"/>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3"/>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3"/>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3"/>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3"/>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3"/>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3"/>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3"/>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3"/>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3"/>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3"/>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3"/>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3"/>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3"/>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3"/>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3"/>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3"/>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3"/>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3"/>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3"/>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3"/>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3"/>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3"/>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3"/>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3"/>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3"/>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3"/>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3"/>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3"/>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3"/>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3"/>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3"/>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3"/>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3"/>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3"/>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3"/>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3"/>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3"/>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3"/>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3"/>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3"/>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3"/>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3"/>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3"/>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3"/>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3"/>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3"/>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3"/>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3"/>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3"/>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3"/>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3"/>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3"/>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3"/>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3"/>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3"/>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3"/>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3"/>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3"/>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3"/>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3"/>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3"/>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3"/>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3"/>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3"/>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3"/>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3"/>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3"/>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3"/>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3"/>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3"/>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3"/>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3"/>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3"/>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3"/>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3"/>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3"/>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3"/>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3"/>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3"/>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3"/>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3"/>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3"/>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3"/>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3"/>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3"/>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3"/>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3"/>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3"/>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3"/>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3"/>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3"/>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3"/>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3"/>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3"/>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3"/>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3"/>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3"/>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3"/>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3"/>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3"/>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3"/>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3"/>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3"/>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3"/>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3"/>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3"/>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3"/>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3"/>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3"/>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3"/>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3"/>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3"/>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3"/>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3"/>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3"/>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3"/>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3"/>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3"/>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3"/>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3"/>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3"/>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3"/>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3"/>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3"/>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3"/>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3"/>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3"/>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3"/>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3"/>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3"/>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3"/>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3"/>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3"/>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3"/>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3"/>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3"/>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3"/>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3"/>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3"/>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3"/>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3"/>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3"/>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3"/>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3"/>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3"/>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3"/>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3"/>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3"/>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3"/>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3"/>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3"/>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3"/>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3"/>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3"/>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3"/>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3"/>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3"/>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3"/>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3"/>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3"/>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3"/>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3"/>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3"/>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3"/>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3"/>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3"/>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3"/>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3"/>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3"/>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3"/>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3"/>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3"/>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3"/>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3"/>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3"/>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3"/>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3"/>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3"/>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3"/>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3"/>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3"/>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3"/>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3"/>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3"/>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3"/>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3"/>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3"/>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3"/>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3"/>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3"/>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3"/>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3"/>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3"/>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3"/>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3"/>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3"/>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3"/>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3"/>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3"/>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3"/>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3"/>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3"/>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3"/>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3"/>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3"/>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3"/>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3"/>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3"/>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3"/>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3"/>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3"/>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3"/>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3"/>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3"/>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3"/>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3"/>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3"/>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3"/>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3"/>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3"/>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3"/>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3"/>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3"/>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3"/>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3"/>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3"/>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3"/>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3"/>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3"/>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3"/>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3"/>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3"/>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3"/>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3"/>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3"/>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3"/>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3"/>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3"/>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3"/>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3"/>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3"/>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3"/>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3"/>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3"/>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3"/>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3"/>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3"/>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3"/>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3"/>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3"/>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3"/>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3"/>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3"/>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3"/>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3"/>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3"/>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3"/>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3"/>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3"/>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3"/>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3"/>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3"/>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3"/>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3"/>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3"/>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3"/>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3"/>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3"/>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3"/>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3"/>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3"/>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3"/>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3"/>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3"/>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3"/>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3"/>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3"/>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3"/>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3"/>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3"/>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3"/>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3"/>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3"/>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3"/>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3"/>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3"/>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3"/>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3"/>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3"/>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3"/>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3"/>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3"/>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3"/>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3"/>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3"/>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3"/>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3"/>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3"/>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3"/>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3"/>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3"/>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3"/>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3"/>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3"/>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3"/>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3"/>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3"/>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3"/>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3"/>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3"/>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3"/>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3"/>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3"/>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3"/>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3"/>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3"/>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3"/>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3"/>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3"/>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3"/>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3"/>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3"/>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3"/>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3"/>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3"/>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3"/>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3"/>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3"/>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3"/>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3"/>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3"/>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3"/>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3"/>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3"/>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3"/>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3"/>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3"/>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3"/>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3"/>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3"/>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3"/>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3"/>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3"/>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3"/>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3"/>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3"/>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3"/>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3"/>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3"/>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3"/>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3"/>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3"/>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3"/>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3"/>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3"/>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3"/>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3"/>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3"/>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3"/>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3"/>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3"/>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3"/>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3"/>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3"/>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3"/>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3"/>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3"/>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3"/>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3"/>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3"/>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3"/>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3"/>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3"/>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3"/>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3"/>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3"/>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3"/>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3"/>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3"/>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3"/>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3"/>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3"/>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3"/>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3"/>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3"/>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3"/>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3"/>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3"/>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3"/>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3"/>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3"/>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3"/>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3"/>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3"/>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3"/>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3"/>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3"/>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3"/>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3"/>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3"/>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3"/>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3"/>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3"/>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3"/>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3"/>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3"/>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3"/>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3"/>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3"/>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3"/>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3"/>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3"/>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3"/>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3"/>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3"/>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3"/>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3"/>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3"/>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3"/>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3"/>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3"/>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3"/>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3"/>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3"/>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3"/>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3"/>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3"/>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3"/>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3"/>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3"/>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3"/>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3"/>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3"/>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3"/>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3"/>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3"/>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3"/>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3"/>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3"/>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3"/>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3"/>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3"/>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3"/>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3"/>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3"/>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3"/>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3"/>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3"/>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3"/>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3"/>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3"/>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3"/>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3"/>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3"/>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3"/>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3"/>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3"/>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3"/>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3"/>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3"/>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3"/>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3"/>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3"/>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3"/>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3"/>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3"/>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3"/>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3"/>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3"/>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3"/>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3"/>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3"/>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3"/>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3"/>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3"/>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3"/>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3"/>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3"/>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3"/>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3"/>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3"/>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3"/>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3"/>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3"/>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3"/>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3"/>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3"/>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3"/>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3"/>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3"/>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3"/>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3"/>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3"/>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3"/>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3"/>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3"/>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3"/>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3"/>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3"/>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3"/>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3"/>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3"/>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3"/>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3"/>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3"/>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3"/>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3"/>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3"/>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3"/>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3"/>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3"/>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3"/>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3"/>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3"/>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3"/>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3"/>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3"/>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3"/>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3"/>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3"/>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3"/>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3"/>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3"/>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3"/>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3"/>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3"/>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3"/>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3"/>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3"/>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3"/>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3"/>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3"/>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3"/>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3"/>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3"/>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3"/>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3"/>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3"/>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3"/>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3"/>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3"/>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3"/>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3"/>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3"/>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3"/>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3"/>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3"/>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3"/>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3"/>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3"/>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3"/>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3"/>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3"/>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3"/>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3"/>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3"/>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3"/>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3"/>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3"/>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3"/>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3"/>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3"/>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3"/>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3"/>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3"/>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3"/>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3"/>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3"/>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3"/>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3"/>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3"/>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3"/>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3"/>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3"/>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3"/>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3"/>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3"/>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3"/>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3"/>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3"/>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3"/>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3"/>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3"/>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3"/>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3"/>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3"/>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3"/>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3"/>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3"/>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3"/>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3"/>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3"/>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3"/>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3"/>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3"/>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3"/>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3"/>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3"/>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3"/>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3"/>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3"/>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3"/>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3"/>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3"/>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3"/>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3"/>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3"/>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3"/>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3"/>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3"/>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3"/>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3"/>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3"/>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3"/>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3"/>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3"/>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3"/>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3"/>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3"/>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3"/>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3"/>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3"/>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3"/>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3"/>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3"/>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3"/>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3"/>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3"/>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3"/>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3"/>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3"/>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3"/>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3"/>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3"/>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3"/>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3"/>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3"/>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3"/>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3"/>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3"/>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3"/>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3"/>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3"/>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3"/>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3"/>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3"/>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3"/>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3"/>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3"/>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3"/>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3"/>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3"/>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3"/>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3"/>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3"/>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3"/>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3"/>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3"/>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3"/>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3"/>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3"/>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3"/>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3"/>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3"/>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3"/>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3"/>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3"/>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3"/>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3"/>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3"/>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3"/>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3"/>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3"/>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3"/>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3"/>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3"/>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3"/>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3"/>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3"/>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3"/>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3"/>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3"/>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3"/>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3"/>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3"/>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3"/>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3"/>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3"/>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3"/>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3"/>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3"/>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3"/>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3"/>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3"/>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3"/>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3"/>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3"/>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3"/>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3"/>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3"/>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3"/>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3"/>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3"/>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3"/>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3"/>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3"/>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3"/>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3"/>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3"/>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3"/>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3"/>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3"/>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3"/>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3"/>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3"/>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3"/>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3"/>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3"/>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3"/>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3"/>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3"/>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3"/>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3"/>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3"/>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3"/>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3"/>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3"/>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3"/>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3"/>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3"/>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3"/>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3"/>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3"/>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3"/>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3"/>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3"/>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3"/>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3"/>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3"/>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3"/>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3"/>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3"/>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3"/>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3"/>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3"/>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3"/>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3"/>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3"/>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3"/>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3"/>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3"/>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3"/>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3"/>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3"/>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3"/>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3"/>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3"/>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3"/>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3"/>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3"/>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3"/>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3"/>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3"/>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3"/>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3"/>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3"/>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3"/>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3"/>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3"/>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3"/>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3"/>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3"/>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3"/>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3"/>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3"/>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3"/>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3"/>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3"/>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3"/>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3"/>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3"/>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3"/>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3"/>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3"/>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3"/>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3"/>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3"/>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3"/>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3"/>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3"/>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3"/>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3"/>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3"/>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3"/>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3"/>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3"/>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3"/>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3"/>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3"/>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3"/>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3"/>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3"/>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3"/>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3"/>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3"/>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3"/>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3"/>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3"/>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3"/>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3"/>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3"/>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3"/>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3"/>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3"/>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3"/>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3"/>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3"/>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3"/>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3"/>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3"/>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3"/>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3"/>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3"/>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3"/>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3"/>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3"/>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3"/>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3"/>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3"/>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3"/>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3"/>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3"/>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3"/>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3"/>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3"/>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3"/>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3"/>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3"/>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3"/>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3"/>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3"/>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3"/>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3"/>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3"/>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3"/>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3"/>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3"/>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3"/>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3"/>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3"/>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3"/>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3"/>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3"/>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3"/>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3"/>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3"/>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3"/>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3"/>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3"/>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3"/>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3"/>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3"/>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3"/>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3"/>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3"/>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3"/>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3"/>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3"/>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3"/>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3"/>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3"/>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3"/>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3"/>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3"/>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3"/>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3"/>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3"/>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3"/>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3"/>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3"/>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3"/>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3"/>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3"/>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3"/>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3"/>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3"/>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3"/>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3"/>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3"/>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3"/>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3"/>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3"/>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3"/>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3"/>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3"/>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3"/>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3"/>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3"/>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3"/>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3"/>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3"/>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3"/>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3"/>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3"/>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3"/>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3"/>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3"/>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3"/>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3"/>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3"/>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3"/>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3"/>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3"/>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3"/>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3"/>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3"/>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3"/>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3"/>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3"/>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3"/>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3"/>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3"/>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3"/>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3"/>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3"/>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3"/>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3"/>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3"/>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3"/>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3"/>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3"/>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3"/>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3"/>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3"/>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3"/>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3"/>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3"/>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3"/>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3"/>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3"/>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3"/>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3"/>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3"/>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3"/>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3"/>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3"/>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3"/>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3"/>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3"/>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3"/>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3"/>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3"/>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3"/>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3"/>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3"/>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3"/>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3"/>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3"/>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3"/>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3"/>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3"/>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3"/>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3"/>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3"/>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3"/>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3"/>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3"/>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3"/>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3"/>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3"/>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3"/>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3"/>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3"/>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3"/>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3"/>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3"/>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3"/>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3"/>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3"/>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3"/>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3"/>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3"/>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3"/>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3"/>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3"/>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3"/>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3"/>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3"/>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3"/>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3"/>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3"/>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3"/>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3"/>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3"/>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3"/>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3"/>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3"/>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3"/>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3"/>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3"/>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3"/>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3"/>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3"/>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3"/>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3"/>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3"/>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3"/>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3"/>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3"/>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3"/>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3"/>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3"/>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3"/>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3"/>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3"/>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3"/>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3"/>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3"/>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3"/>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3"/>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3"/>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3"/>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3"/>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3"/>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3"/>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3"/>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3"/>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3"/>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3"/>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3"/>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3"/>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3"/>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3"/>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3"/>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3"/>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3"/>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3"/>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3"/>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3"/>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3"/>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3"/>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3"/>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3"/>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3"/>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3"/>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3"/>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3"/>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3"/>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3"/>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3"/>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3"/>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3"/>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3"/>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3"/>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3"/>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3"/>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3"/>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3"/>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3"/>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3"/>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3"/>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3"/>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3"/>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3"/>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3"/>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3"/>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3"/>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3"/>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3"/>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3"/>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3"/>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3"/>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3"/>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3"/>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3"/>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3"/>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3"/>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3"/>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3"/>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3"/>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3"/>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3"/>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3"/>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3"/>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3"/>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3"/>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3"/>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3"/>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3"/>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3"/>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3"/>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3"/>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3"/>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3"/>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3"/>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3"/>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3"/>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3"/>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3"/>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3"/>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3"/>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3"/>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3"/>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3"/>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3"/>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3"/>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3"/>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3"/>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3"/>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3"/>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3"/>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3"/>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3"/>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3"/>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3"/>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3"/>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3"/>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3"/>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3"/>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3"/>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3"/>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3"/>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3"/>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3"/>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3"/>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3"/>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3"/>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3"/>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3"/>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3"/>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3"/>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3"/>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3"/>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3"/>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3"/>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3"/>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3"/>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3"/>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3"/>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3"/>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3"/>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3"/>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3"/>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3"/>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3"/>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3"/>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3"/>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3"/>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3"/>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3"/>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3"/>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3"/>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3"/>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3"/>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3"/>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3"/>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3"/>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3"/>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3"/>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3"/>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3"/>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3"/>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3"/>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3"/>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3"/>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3"/>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3"/>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3"/>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3"/>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3"/>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3"/>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3"/>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3"/>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3"/>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3"/>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3"/>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3"/>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3"/>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3"/>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3"/>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3"/>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3"/>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3"/>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3"/>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3"/>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3"/>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3"/>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3"/>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3"/>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3"/>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3"/>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3"/>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3"/>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3"/>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3"/>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3"/>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3"/>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3"/>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3"/>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3"/>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3"/>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3"/>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3"/>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3"/>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3"/>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3"/>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3"/>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3"/>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3"/>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3"/>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3"/>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3"/>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3"/>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3"/>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3"/>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3"/>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3"/>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3"/>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3"/>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3"/>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3"/>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3"/>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3"/>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3"/>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3"/>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3"/>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3"/>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3"/>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3"/>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3"/>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3"/>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3"/>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3"/>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3"/>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3"/>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3"/>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3"/>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3"/>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3"/>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3"/>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3"/>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3"/>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3"/>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3"/>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3"/>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3"/>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3"/>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3"/>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3"/>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3"/>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3"/>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3"/>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3"/>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3"/>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3"/>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3"/>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3"/>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3"/>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3"/>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3"/>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3"/>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3"/>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3"/>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3"/>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3"/>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3"/>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3"/>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3"/>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3"/>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3"/>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3"/>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3"/>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3"/>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3"/>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3"/>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3"/>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3"/>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3"/>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3"/>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3"/>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3"/>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3"/>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3"/>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3"/>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3"/>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3"/>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3"/>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3"/>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3"/>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3"/>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3"/>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3"/>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3"/>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3"/>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3"/>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3"/>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3"/>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3"/>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3"/>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3"/>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3"/>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3"/>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3"/>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3"/>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3"/>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3"/>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3"/>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3"/>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3"/>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3"/>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3"/>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3"/>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3"/>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3"/>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3"/>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3"/>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3"/>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3"/>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3"/>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3"/>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3"/>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3"/>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3"/>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3"/>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3"/>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3"/>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3"/>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3"/>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3"/>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3"/>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3"/>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3"/>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3"/>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3"/>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3"/>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3"/>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3"/>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3"/>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3"/>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3"/>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3"/>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3"/>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3"/>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3"/>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3"/>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3"/>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3"/>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3"/>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3"/>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3"/>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3"/>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3"/>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3"/>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3"/>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3"/>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3"/>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3"/>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3"/>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3"/>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3"/>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3"/>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3"/>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3"/>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3"/>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3"/>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3"/>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3"/>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3"/>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3"/>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3"/>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3"/>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3"/>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3"/>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3"/>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3"/>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3"/>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3"/>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3"/>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3"/>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3"/>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3"/>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3"/>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3"/>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3"/>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3"/>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3"/>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3"/>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3"/>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3"/>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3"/>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3"/>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3"/>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3"/>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3"/>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3"/>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3"/>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3"/>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3"/>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3"/>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3"/>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3"/>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3"/>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3"/>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3"/>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3"/>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3"/>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3"/>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3"/>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3"/>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3"/>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3"/>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3"/>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3"/>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3"/>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3"/>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3"/>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3"/>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3"/>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3"/>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3"/>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3"/>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3"/>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3"/>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3"/>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3"/>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3"/>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3"/>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3"/>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3"/>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3"/>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3"/>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3"/>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3"/>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3"/>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3"/>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3"/>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3"/>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3"/>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3"/>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3"/>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3"/>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3"/>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3"/>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3"/>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3"/>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3"/>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3"/>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3"/>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3"/>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3"/>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3"/>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3"/>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3"/>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3"/>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3"/>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3"/>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3"/>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3"/>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3"/>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3"/>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3"/>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3"/>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3"/>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3"/>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3"/>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3"/>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3"/>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3"/>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3"/>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3"/>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3"/>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3"/>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3"/>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3"/>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3"/>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3"/>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3"/>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3"/>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3"/>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3"/>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3"/>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3"/>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3"/>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3"/>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3"/>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3"/>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3"/>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3"/>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3"/>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3"/>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3"/>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3"/>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3"/>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3"/>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3"/>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3"/>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3"/>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3"/>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3"/>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3"/>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3"/>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3"/>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3"/>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3"/>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3"/>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3"/>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3"/>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3"/>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3"/>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3"/>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3"/>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3"/>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3"/>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3"/>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3"/>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3"/>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3"/>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3"/>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3"/>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3"/>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3"/>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3"/>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3"/>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3"/>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3"/>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3"/>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3"/>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3"/>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3"/>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3"/>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3"/>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3"/>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3"/>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3"/>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3"/>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3"/>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3"/>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3"/>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3"/>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3"/>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3"/>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3"/>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3"/>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3"/>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3"/>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3"/>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3"/>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3"/>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3"/>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3"/>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3"/>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3"/>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3"/>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3"/>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3"/>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3"/>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3"/>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3"/>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3"/>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3"/>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3"/>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3"/>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3"/>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3"/>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3"/>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3"/>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3"/>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3"/>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3"/>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3"/>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3"/>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3"/>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3"/>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3"/>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3"/>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3"/>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3"/>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3"/>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3"/>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3"/>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3"/>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3"/>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3"/>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3"/>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3"/>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3"/>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3"/>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3"/>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3"/>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3"/>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3"/>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3"/>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3"/>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3"/>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3"/>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3"/>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3"/>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3"/>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3"/>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3"/>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3"/>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3"/>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3"/>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3"/>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3"/>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3"/>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3"/>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3"/>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3"/>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3"/>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3"/>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3"/>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3"/>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3"/>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3"/>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3"/>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3"/>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3"/>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3"/>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3"/>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3"/>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3"/>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3"/>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3"/>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3"/>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3"/>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3"/>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3"/>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3"/>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3"/>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3"/>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3"/>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3"/>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3"/>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3"/>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3"/>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3"/>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3"/>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3"/>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3"/>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3"/>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3"/>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3"/>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3"/>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3"/>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3"/>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3"/>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3"/>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3"/>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3"/>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3"/>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3"/>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3"/>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3"/>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3"/>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3"/>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3"/>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3"/>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3"/>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3"/>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3"/>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3"/>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3"/>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3"/>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3"/>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3"/>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3"/>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3"/>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3"/>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3"/>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3"/>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3"/>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3"/>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3"/>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3"/>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3"/>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3"/>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3"/>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3"/>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3"/>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3"/>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3"/>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3"/>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3"/>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3"/>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3"/>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3"/>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3"/>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3"/>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3"/>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3"/>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3"/>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3"/>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3"/>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3"/>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3"/>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3"/>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3"/>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3"/>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3"/>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3"/>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3"/>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3"/>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3"/>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3"/>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3"/>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3"/>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3"/>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3"/>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3"/>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3"/>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3"/>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3"/>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3"/>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3"/>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3"/>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3"/>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3"/>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3"/>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3"/>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3"/>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3"/>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3"/>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3"/>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3"/>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3"/>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3"/>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3"/>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3"/>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3"/>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3"/>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3"/>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3"/>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3"/>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3"/>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3"/>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3"/>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3"/>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3"/>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3"/>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3"/>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3"/>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3"/>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3"/>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3"/>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3"/>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3"/>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3"/>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3"/>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3"/>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3"/>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3"/>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3"/>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3"/>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3"/>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3"/>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3"/>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3"/>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3"/>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3"/>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3"/>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3"/>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3"/>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3"/>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3"/>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3"/>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3"/>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3"/>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3"/>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3"/>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3"/>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3"/>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3"/>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3"/>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3"/>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3"/>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3"/>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3"/>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3"/>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3"/>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3"/>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3"/>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3"/>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3"/>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3"/>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3"/>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3"/>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3"/>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3"/>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3"/>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3"/>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3"/>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3"/>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3"/>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3"/>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3"/>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3"/>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3"/>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3"/>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3"/>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3"/>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3"/>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3"/>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3"/>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3"/>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3"/>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3"/>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3"/>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3"/>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3"/>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3"/>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3"/>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3"/>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3"/>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3"/>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3"/>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3"/>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3"/>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3"/>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3"/>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3"/>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3"/>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3"/>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3"/>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3"/>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3"/>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3"/>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3"/>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3"/>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3"/>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3"/>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3"/>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3"/>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3"/>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3"/>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3"/>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3"/>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3"/>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3"/>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3"/>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3"/>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3"/>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3"/>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3"/>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3"/>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3"/>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3"/>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3"/>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3"/>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3"/>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3"/>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3"/>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3"/>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3"/>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3"/>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3"/>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3"/>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3"/>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3"/>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3"/>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3"/>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3"/>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3"/>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3"/>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3"/>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3"/>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3"/>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3"/>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3"/>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3"/>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3"/>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3"/>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3"/>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3"/>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3"/>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3"/>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3"/>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3"/>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3"/>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3"/>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3"/>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3"/>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3"/>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3"/>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3"/>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3"/>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3"/>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3"/>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3"/>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3"/>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3"/>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3"/>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3"/>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3"/>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3"/>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3"/>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3"/>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3"/>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3"/>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3"/>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3"/>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3"/>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3"/>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3"/>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3"/>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3"/>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3"/>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3"/>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3"/>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3"/>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3"/>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3"/>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3"/>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3"/>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3"/>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3"/>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3"/>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3"/>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3"/>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3"/>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3"/>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3"/>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3"/>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3"/>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3"/>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3"/>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3"/>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3"/>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3"/>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3"/>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3"/>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3"/>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3"/>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3"/>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3"/>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3"/>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3"/>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3"/>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3"/>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3"/>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3"/>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3"/>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3"/>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3"/>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3"/>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3"/>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3"/>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3"/>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3"/>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3"/>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3"/>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3"/>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3"/>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3"/>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3"/>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3"/>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3"/>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3"/>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3"/>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3"/>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3"/>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3"/>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3"/>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3"/>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3"/>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3"/>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3"/>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3"/>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3"/>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3"/>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3"/>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3"/>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3"/>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3"/>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3"/>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3"/>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3"/>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3"/>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3"/>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3"/>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3"/>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3"/>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3"/>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3"/>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3"/>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3"/>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3"/>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3"/>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3"/>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3"/>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3"/>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3"/>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3"/>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3"/>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3"/>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3"/>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3"/>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3"/>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3"/>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3"/>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3"/>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3"/>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3"/>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3"/>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3"/>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3"/>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3"/>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3"/>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3"/>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3"/>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3"/>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3"/>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3"/>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3"/>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3"/>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3"/>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3"/>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3"/>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3"/>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3"/>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3"/>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3"/>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3"/>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3"/>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3"/>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3"/>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3"/>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3"/>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3"/>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3"/>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3"/>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3"/>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3"/>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3"/>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3"/>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3"/>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3"/>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3"/>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3"/>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3"/>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3"/>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3"/>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3"/>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3"/>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3"/>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3"/>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3"/>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3"/>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3"/>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3"/>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3"/>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3"/>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3"/>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3"/>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3"/>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3"/>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3"/>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3"/>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3"/>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3"/>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3"/>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3"/>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3"/>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3"/>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3"/>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3"/>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3"/>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3"/>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3"/>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3"/>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3"/>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3"/>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3"/>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3"/>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3"/>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3"/>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3"/>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3"/>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3"/>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3"/>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3"/>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3"/>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3"/>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3"/>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3"/>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3"/>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3"/>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3"/>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3"/>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3"/>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3"/>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3"/>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3"/>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3"/>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3"/>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3"/>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3"/>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3"/>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3"/>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3"/>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3"/>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3"/>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3"/>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3"/>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3"/>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3"/>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3"/>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3"/>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3"/>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3"/>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3"/>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3"/>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3"/>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3"/>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3"/>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3"/>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3"/>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3"/>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3"/>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3"/>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3"/>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3"/>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3"/>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3"/>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3"/>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3"/>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3"/>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3"/>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3"/>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3"/>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3"/>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3"/>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3"/>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3"/>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3"/>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3"/>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3"/>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3"/>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3"/>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3"/>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3"/>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3"/>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3"/>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3"/>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3"/>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3"/>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3"/>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3"/>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3"/>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3"/>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3"/>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3"/>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3"/>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3"/>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3"/>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3"/>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3"/>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3"/>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3"/>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3"/>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3"/>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3"/>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3"/>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3"/>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3"/>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3"/>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3"/>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3"/>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3"/>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3"/>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3"/>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3"/>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3"/>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3"/>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3"/>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3"/>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3"/>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3"/>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3"/>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3"/>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3"/>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3"/>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3"/>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3"/>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3"/>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3"/>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3"/>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3"/>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3"/>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3"/>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3"/>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3"/>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3"/>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3"/>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3"/>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3"/>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3"/>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3"/>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3"/>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3"/>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3"/>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3"/>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3"/>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3"/>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3"/>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3"/>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3"/>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3"/>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3"/>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3"/>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3"/>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3"/>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3"/>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3"/>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3"/>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3"/>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3"/>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3"/>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3"/>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3"/>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3"/>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3"/>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3"/>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3"/>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3"/>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3"/>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3"/>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3"/>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3"/>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3"/>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3"/>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3"/>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3"/>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3"/>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3"/>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3"/>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3"/>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3"/>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3"/>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3"/>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3"/>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3"/>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3"/>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3"/>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3"/>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3"/>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3"/>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3"/>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3"/>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3"/>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3"/>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3"/>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3"/>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3"/>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3"/>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3"/>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3"/>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3"/>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3"/>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3"/>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3"/>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3"/>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3"/>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3"/>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3"/>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3"/>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3"/>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3"/>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3"/>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3"/>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3"/>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3"/>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3"/>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3"/>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3"/>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3"/>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3"/>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3"/>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3"/>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3"/>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3"/>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3"/>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3"/>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3"/>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3"/>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3"/>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3"/>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3"/>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3"/>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3"/>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3"/>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3"/>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3"/>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3"/>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3"/>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3"/>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3"/>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3"/>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3"/>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3"/>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3"/>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3"/>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3"/>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3"/>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3"/>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3"/>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3"/>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3"/>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3"/>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3"/>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3"/>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3"/>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3"/>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3"/>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3"/>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3"/>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3"/>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3"/>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3"/>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3"/>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3"/>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3"/>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3"/>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3"/>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3"/>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3"/>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3"/>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3"/>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3"/>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3"/>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3"/>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3"/>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3"/>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3"/>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3"/>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3"/>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3"/>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3"/>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3"/>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3"/>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3"/>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3"/>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3"/>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3"/>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3"/>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3"/>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3"/>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3"/>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3"/>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3"/>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3"/>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3"/>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3"/>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3"/>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3"/>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3"/>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3"/>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3"/>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3"/>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3"/>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3"/>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3"/>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3"/>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3"/>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3"/>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3"/>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3"/>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3"/>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3"/>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3"/>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3"/>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3"/>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3"/>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3"/>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3"/>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3"/>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3"/>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3"/>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3"/>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3"/>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3"/>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3"/>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3"/>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3"/>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3"/>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3"/>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3"/>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3"/>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3"/>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3"/>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3"/>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3"/>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3"/>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3"/>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3"/>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3"/>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3"/>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3"/>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3"/>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3"/>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3"/>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3"/>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3"/>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3"/>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3"/>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3"/>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3"/>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3"/>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3"/>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3"/>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3"/>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3"/>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3"/>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3"/>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3"/>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3"/>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3"/>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3"/>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3"/>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3"/>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3"/>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3"/>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3"/>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3"/>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3"/>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3"/>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3"/>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3"/>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3"/>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3"/>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3"/>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3"/>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3"/>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3"/>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3"/>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3"/>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3"/>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3"/>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3"/>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3"/>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3"/>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3"/>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3"/>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3"/>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3"/>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3"/>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3"/>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3"/>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3"/>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3"/>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3"/>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3"/>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3"/>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3"/>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3"/>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3"/>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3"/>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3"/>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3"/>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3"/>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3"/>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3"/>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3"/>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3"/>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3"/>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3"/>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3"/>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3"/>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3"/>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3"/>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3"/>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3"/>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3"/>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3"/>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3"/>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3"/>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3"/>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3"/>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3"/>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3"/>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3"/>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3"/>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3"/>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3"/>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3"/>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3"/>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3"/>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3"/>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3"/>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3"/>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3"/>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3"/>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3"/>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3"/>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3"/>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3"/>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3"/>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3"/>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3"/>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3"/>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3"/>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3"/>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3"/>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3"/>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3"/>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3"/>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3"/>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3"/>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3"/>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3"/>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3"/>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3"/>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3"/>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3"/>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3"/>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3"/>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3"/>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3"/>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3"/>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3"/>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3"/>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3"/>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3"/>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3"/>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3"/>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3"/>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3"/>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3"/>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3"/>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3"/>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3"/>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3"/>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3"/>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3"/>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3"/>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3"/>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3"/>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3"/>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3"/>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3"/>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3"/>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3"/>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3"/>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3"/>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3"/>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3"/>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3"/>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3"/>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3"/>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3"/>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3"/>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3"/>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3"/>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3"/>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3"/>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3"/>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3"/>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3"/>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3"/>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3"/>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3"/>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3"/>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3"/>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3"/>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3"/>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3"/>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3"/>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3"/>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3"/>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3"/>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3"/>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3"/>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3"/>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3"/>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3"/>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3"/>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3"/>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3"/>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3"/>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3"/>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3"/>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3"/>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3"/>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3"/>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3"/>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3"/>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3"/>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3"/>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3"/>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3"/>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3"/>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3"/>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3"/>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3"/>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3"/>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3"/>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3"/>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3"/>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3"/>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3"/>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3"/>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3"/>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3"/>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3"/>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3"/>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3"/>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3"/>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3"/>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3"/>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3"/>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3"/>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3"/>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3"/>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3"/>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3"/>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3"/>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3"/>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3"/>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3"/>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3"/>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3"/>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3"/>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3"/>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3"/>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3"/>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3"/>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3"/>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3"/>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3"/>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3"/>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3"/>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3"/>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3"/>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3"/>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3"/>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3"/>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3"/>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3"/>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3"/>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3"/>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3"/>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3"/>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3"/>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3"/>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3"/>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3"/>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3"/>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3"/>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3"/>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3"/>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3"/>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3"/>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3"/>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3"/>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3"/>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3"/>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3"/>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3"/>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3"/>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3"/>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3"/>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3"/>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3"/>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3"/>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3"/>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3"/>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3"/>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3"/>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3"/>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3"/>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3"/>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3"/>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3"/>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3"/>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3"/>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3"/>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3"/>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3"/>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3"/>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3"/>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3"/>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3"/>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3"/>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3"/>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3"/>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3"/>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3"/>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3"/>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3"/>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3"/>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3"/>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3"/>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3"/>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3"/>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3"/>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3"/>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3"/>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3"/>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3"/>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3"/>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3"/>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3"/>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3"/>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3"/>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3"/>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3"/>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3"/>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3"/>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3"/>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3"/>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3"/>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3"/>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3"/>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3"/>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3"/>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3"/>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3"/>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3"/>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3"/>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3"/>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3"/>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3"/>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3"/>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3"/>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3"/>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3"/>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3"/>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3"/>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3"/>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3"/>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3"/>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3"/>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3"/>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3"/>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3"/>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3"/>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3"/>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3"/>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3"/>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3"/>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3"/>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3"/>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3"/>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3"/>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3"/>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3"/>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3"/>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3"/>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3"/>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3"/>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3"/>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3"/>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3"/>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3"/>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3"/>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3"/>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3"/>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3"/>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3"/>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3"/>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3"/>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3"/>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3"/>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3"/>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3"/>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3"/>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3"/>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3"/>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3"/>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3"/>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3"/>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3"/>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3"/>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3"/>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3"/>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3"/>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3"/>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3"/>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3"/>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3"/>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3"/>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3"/>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3"/>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3"/>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3"/>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3"/>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3"/>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3"/>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3"/>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3"/>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3"/>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3"/>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3"/>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3"/>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3"/>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3"/>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3"/>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3"/>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3"/>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3"/>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3"/>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3"/>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3"/>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3"/>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3"/>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3"/>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3"/>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3"/>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3"/>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3"/>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3"/>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3"/>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3"/>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3"/>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3"/>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3"/>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3"/>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3"/>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3"/>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3"/>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3"/>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3"/>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3"/>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3"/>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3"/>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3"/>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3"/>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3"/>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3"/>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3"/>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3"/>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3"/>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3"/>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3"/>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3"/>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3"/>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3"/>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3"/>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3"/>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3"/>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3"/>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3"/>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3"/>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3"/>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3"/>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3"/>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3"/>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3"/>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3"/>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3"/>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3"/>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3"/>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3"/>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3"/>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3"/>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3"/>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3"/>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3"/>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3"/>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3"/>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3"/>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3"/>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3"/>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3"/>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3"/>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3"/>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3"/>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3"/>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3"/>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3"/>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3"/>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3"/>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3"/>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3"/>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3"/>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3"/>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3"/>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3"/>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3"/>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3"/>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3"/>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3"/>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3"/>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3"/>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3"/>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3"/>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3"/>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3"/>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3"/>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3"/>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3"/>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3"/>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3"/>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3"/>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3"/>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3"/>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3"/>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3"/>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3"/>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3"/>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3"/>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3"/>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3"/>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3"/>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3"/>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3"/>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3"/>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3"/>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3"/>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3"/>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3"/>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3"/>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3"/>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3"/>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3"/>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3"/>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3"/>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3"/>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3"/>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3"/>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3"/>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3"/>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3"/>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3"/>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3"/>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3"/>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3"/>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3"/>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3"/>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3"/>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3"/>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3"/>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3"/>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3"/>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3"/>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3"/>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3"/>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3"/>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3"/>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3"/>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3"/>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3"/>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3"/>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3"/>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3"/>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3"/>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3"/>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3"/>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3"/>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3"/>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3"/>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3"/>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3"/>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3"/>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3"/>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3"/>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3"/>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3"/>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3"/>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3"/>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3"/>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3"/>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3"/>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3"/>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3"/>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3"/>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3"/>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3"/>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3"/>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3"/>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3"/>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3"/>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3"/>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3"/>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3"/>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3"/>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3"/>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3"/>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3"/>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3"/>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3"/>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3"/>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3"/>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3"/>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3"/>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3"/>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3"/>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3"/>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3"/>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3"/>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3"/>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3"/>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3"/>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3"/>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3"/>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3"/>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3"/>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3"/>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3"/>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3"/>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3"/>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3"/>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3"/>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3"/>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3"/>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3"/>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3"/>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3"/>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3"/>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3"/>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3"/>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3"/>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3"/>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3"/>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3"/>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3"/>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3"/>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3"/>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3"/>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3"/>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3"/>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3"/>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3"/>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3"/>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3"/>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3"/>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3"/>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3"/>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3"/>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3"/>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3"/>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3"/>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3"/>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3"/>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3"/>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3"/>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3"/>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3"/>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3"/>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3"/>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3"/>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3"/>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3"/>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3"/>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3"/>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3"/>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3"/>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3"/>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3"/>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3"/>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3"/>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3"/>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3"/>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3"/>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3"/>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3"/>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3"/>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3"/>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3"/>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3"/>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3"/>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3"/>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3"/>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3"/>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3"/>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3"/>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3"/>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3"/>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3"/>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3"/>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3"/>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3"/>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3"/>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3"/>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3"/>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3"/>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3"/>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3"/>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3"/>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3"/>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3"/>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3"/>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3"/>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3"/>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3"/>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3"/>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3"/>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3"/>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3"/>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3"/>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3"/>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3"/>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3"/>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3"/>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3"/>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3"/>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3"/>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3"/>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3"/>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3"/>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3"/>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3"/>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3"/>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3"/>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3"/>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3"/>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3"/>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3"/>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3"/>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3"/>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3"/>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3"/>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3"/>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3"/>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3"/>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3"/>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3"/>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3"/>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3"/>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3"/>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3"/>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3"/>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3"/>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3"/>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3"/>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3"/>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3"/>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3"/>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3"/>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3"/>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3"/>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3"/>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3"/>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3"/>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3"/>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3"/>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3"/>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3"/>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3"/>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3"/>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3"/>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3"/>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3"/>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3"/>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3"/>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3"/>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3"/>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3"/>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3"/>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3"/>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3"/>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3"/>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3"/>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3"/>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3"/>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3"/>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3"/>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3"/>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3"/>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3"/>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3"/>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3"/>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3"/>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3"/>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3"/>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3"/>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3"/>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3"/>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3"/>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3"/>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3"/>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3"/>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3"/>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3"/>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3"/>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3"/>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3"/>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3"/>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3"/>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3"/>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3"/>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3"/>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3"/>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3"/>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3"/>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3"/>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3"/>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3"/>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3"/>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3"/>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3"/>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3"/>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3"/>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3"/>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2" name="Google Shape;6832;p73"/>
          <p:cNvGrpSpPr/>
          <p:nvPr/>
        </p:nvGrpSpPr>
        <p:grpSpPr>
          <a:xfrm>
            <a:off x="3597785" y="3065882"/>
            <a:ext cx="2241344" cy="1330656"/>
            <a:chOff x="3597785" y="3065882"/>
            <a:chExt cx="2241344" cy="1330656"/>
          </a:xfrm>
        </p:grpSpPr>
        <p:grpSp>
          <p:nvGrpSpPr>
            <p:cNvPr id="6833" name="Google Shape;6833;p73"/>
            <p:cNvGrpSpPr/>
            <p:nvPr/>
          </p:nvGrpSpPr>
          <p:grpSpPr>
            <a:xfrm>
              <a:off x="5296908" y="3937355"/>
              <a:ext cx="143198" cy="32380"/>
              <a:chOff x="5296908" y="3937355"/>
              <a:chExt cx="143198" cy="32380"/>
            </a:xfrm>
          </p:grpSpPr>
          <p:sp>
            <p:nvSpPr>
              <p:cNvPr id="6834" name="Google Shape;6834;p73"/>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35" name="Google Shape;6835;p73"/>
              <p:cNvGrpSpPr/>
              <p:nvPr/>
            </p:nvGrpSpPr>
            <p:grpSpPr>
              <a:xfrm>
                <a:off x="5402331" y="3937355"/>
                <a:ext cx="37776" cy="32380"/>
                <a:chOff x="5402331" y="3937355"/>
                <a:chExt cx="37776" cy="32380"/>
              </a:xfrm>
            </p:grpSpPr>
            <p:sp>
              <p:nvSpPr>
                <p:cNvPr id="6836" name="Google Shape;6836;p73"/>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3"/>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8" name="Google Shape;6838;p73"/>
              <p:cNvGrpSpPr/>
              <p:nvPr/>
            </p:nvGrpSpPr>
            <p:grpSpPr>
              <a:xfrm>
                <a:off x="5296908" y="3937355"/>
                <a:ext cx="37783" cy="32380"/>
                <a:chOff x="5296908" y="3937355"/>
                <a:chExt cx="37783" cy="32380"/>
              </a:xfrm>
            </p:grpSpPr>
            <p:sp>
              <p:nvSpPr>
                <p:cNvPr id="6839" name="Google Shape;6839;p73"/>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3"/>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41" name="Google Shape;6841;p73"/>
            <p:cNvGrpSpPr/>
            <p:nvPr/>
          </p:nvGrpSpPr>
          <p:grpSpPr>
            <a:xfrm>
              <a:off x="4724163" y="3119631"/>
              <a:ext cx="120838" cy="84218"/>
              <a:chOff x="4724163" y="3119631"/>
              <a:chExt cx="120838" cy="84218"/>
            </a:xfrm>
          </p:grpSpPr>
          <p:grpSp>
            <p:nvGrpSpPr>
              <p:cNvPr id="6842" name="Google Shape;6842;p73"/>
              <p:cNvGrpSpPr/>
              <p:nvPr/>
            </p:nvGrpSpPr>
            <p:grpSpPr>
              <a:xfrm>
                <a:off x="4746712" y="3132773"/>
                <a:ext cx="86869" cy="56424"/>
                <a:chOff x="4746712" y="3132773"/>
                <a:chExt cx="86869" cy="56424"/>
              </a:xfrm>
            </p:grpSpPr>
            <p:sp>
              <p:nvSpPr>
                <p:cNvPr id="6843" name="Google Shape;6843;p73"/>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3"/>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5" name="Google Shape;6845;p73"/>
              <p:cNvGrpSpPr/>
              <p:nvPr/>
            </p:nvGrpSpPr>
            <p:grpSpPr>
              <a:xfrm>
                <a:off x="4773634" y="3143336"/>
                <a:ext cx="37776" cy="32451"/>
                <a:chOff x="4773634" y="3143336"/>
                <a:chExt cx="37776" cy="32451"/>
              </a:xfrm>
            </p:grpSpPr>
            <p:sp>
              <p:nvSpPr>
                <p:cNvPr id="6846" name="Google Shape;6846;p73"/>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3"/>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8" name="Google Shape;6848;p73"/>
              <p:cNvGrpSpPr/>
              <p:nvPr/>
            </p:nvGrpSpPr>
            <p:grpSpPr>
              <a:xfrm>
                <a:off x="4724163" y="3131248"/>
                <a:ext cx="37776" cy="32459"/>
                <a:chOff x="4724163" y="3131248"/>
                <a:chExt cx="37776" cy="32459"/>
              </a:xfrm>
            </p:grpSpPr>
            <p:sp>
              <p:nvSpPr>
                <p:cNvPr id="6849" name="Google Shape;6849;p73"/>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3"/>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1" name="Google Shape;6851;p73"/>
              <p:cNvGrpSpPr/>
              <p:nvPr/>
            </p:nvGrpSpPr>
            <p:grpSpPr>
              <a:xfrm>
                <a:off x="4755081" y="3176054"/>
                <a:ext cx="32357" cy="27795"/>
                <a:chOff x="4755081" y="3176054"/>
                <a:chExt cx="32357" cy="27795"/>
              </a:xfrm>
            </p:grpSpPr>
            <p:sp>
              <p:nvSpPr>
                <p:cNvPr id="6852" name="Google Shape;6852;p73"/>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3"/>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4" name="Google Shape;6854;p73"/>
              <p:cNvGrpSpPr/>
              <p:nvPr/>
            </p:nvGrpSpPr>
            <p:grpSpPr>
              <a:xfrm>
                <a:off x="4812550" y="3119631"/>
                <a:ext cx="32451" cy="27803"/>
                <a:chOff x="4812550" y="3119631"/>
                <a:chExt cx="32451" cy="27803"/>
              </a:xfrm>
            </p:grpSpPr>
            <p:sp>
              <p:nvSpPr>
                <p:cNvPr id="6855" name="Google Shape;6855;p73"/>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3"/>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57" name="Google Shape;6857;p73"/>
            <p:cNvGrpSpPr/>
            <p:nvPr/>
          </p:nvGrpSpPr>
          <p:grpSpPr>
            <a:xfrm>
              <a:off x="5382826" y="4027197"/>
              <a:ext cx="268967" cy="250422"/>
              <a:chOff x="5382826" y="4027197"/>
              <a:chExt cx="268967" cy="250422"/>
            </a:xfrm>
          </p:grpSpPr>
          <p:grpSp>
            <p:nvGrpSpPr>
              <p:cNvPr id="6858" name="Google Shape;6858;p73"/>
              <p:cNvGrpSpPr/>
              <p:nvPr/>
            </p:nvGrpSpPr>
            <p:grpSpPr>
              <a:xfrm>
                <a:off x="5405280" y="4042510"/>
                <a:ext cx="237570" cy="218647"/>
                <a:chOff x="5405280" y="4042510"/>
                <a:chExt cx="237570" cy="218647"/>
              </a:xfrm>
            </p:grpSpPr>
            <p:sp>
              <p:nvSpPr>
                <p:cNvPr id="6859" name="Google Shape;6859;p73"/>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3"/>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3"/>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3"/>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3"/>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3"/>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5" name="Google Shape;6865;p73"/>
              <p:cNvGrpSpPr/>
              <p:nvPr/>
            </p:nvGrpSpPr>
            <p:grpSpPr>
              <a:xfrm>
                <a:off x="5382826" y="4125549"/>
                <a:ext cx="37776" cy="32380"/>
                <a:chOff x="5382826" y="4125549"/>
                <a:chExt cx="37776" cy="32380"/>
              </a:xfrm>
            </p:grpSpPr>
            <p:sp>
              <p:nvSpPr>
                <p:cNvPr id="6866" name="Google Shape;6866;p73"/>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3"/>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8" name="Google Shape;6868;p73"/>
              <p:cNvGrpSpPr/>
              <p:nvPr/>
            </p:nvGrpSpPr>
            <p:grpSpPr>
              <a:xfrm>
                <a:off x="5475680" y="4195587"/>
                <a:ext cx="37783" cy="32364"/>
                <a:chOff x="5475680" y="4195587"/>
                <a:chExt cx="37783" cy="32364"/>
              </a:xfrm>
            </p:grpSpPr>
            <p:sp>
              <p:nvSpPr>
                <p:cNvPr id="6869" name="Google Shape;6869;p73"/>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3"/>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1" name="Google Shape;6871;p73"/>
              <p:cNvGrpSpPr/>
              <p:nvPr/>
            </p:nvGrpSpPr>
            <p:grpSpPr>
              <a:xfrm>
                <a:off x="5532575" y="4027197"/>
                <a:ext cx="33308" cy="32262"/>
                <a:chOff x="5532575" y="4027197"/>
                <a:chExt cx="33308" cy="32262"/>
              </a:xfrm>
            </p:grpSpPr>
            <p:sp>
              <p:nvSpPr>
                <p:cNvPr id="6872" name="Google Shape;6872;p73"/>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3"/>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4" name="Google Shape;6874;p73"/>
              <p:cNvGrpSpPr/>
              <p:nvPr/>
            </p:nvGrpSpPr>
            <p:grpSpPr>
              <a:xfrm>
                <a:off x="5590706" y="4245348"/>
                <a:ext cx="33497" cy="32270"/>
                <a:chOff x="5590706" y="4245348"/>
                <a:chExt cx="33497" cy="32270"/>
              </a:xfrm>
            </p:grpSpPr>
            <p:sp>
              <p:nvSpPr>
                <p:cNvPr id="6875" name="Google Shape;6875;p73"/>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3"/>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7" name="Google Shape;6877;p73"/>
              <p:cNvGrpSpPr/>
              <p:nvPr/>
            </p:nvGrpSpPr>
            <p:grpSpPr>
              <a:xfrm>
                <a:off x="5618681" y="4109677"/>
                <a:ext cx="33112" cy="32357"/>
                <a:chOff x="5618681" y="4109677"/>
                <a:chExt cx="33112" cy="32357"/>
              </a:xfrm>
            </p:grpSpPr>
            <p:sp>
              <p:nvSpPr>
                <p:cNvPr id="6878" name="Google Shape;6878;p73"/>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3"/>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0" name="Google Shape;6880;p73"/>
              <p:cNvGrpSpPr/>
              <p:nvPr/>
            </p:nvGrpSpPr>
            <p:grpSpPr>
              <a:xfrm>
                <a:off x="5479298" y="4128262"/>
                <a:ext cx="31405" cy="26906"/>
                <a:chOff x="5479298" y="4128262"/>
                <a:chExt cx="31405" cy="26906"/>
              </a:xfrm>
            </p:grpSpPr>
            <p:sp>
              <p:nvSpPr>
                <p:cNvPr id="6881" name="Google Shape;6881;p73"/>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3"/>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3" name="Google Shape;6883;p73"/>
              <p:cNvGrpSpPr/>
              <p:nvPr/>
            </p:nvGrpSpPr>
            <p:grpSpPr>
              <a:xfrm>
                <a:off x="5582903" y="4180116"/>
                <a:ext cx="31499" cy="26898"/>
                <a:chOff x="5582903" y="4180116"/>
                <a:chExt cx="31499" cy="26898"/>
              </a:xfrm>
            </p:grpSpPr>
            <p:sp>
              <p:nvSpPr>
                <p:cNvPr id="6884" name="Google Shape;6884;p73"/>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3"/>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86" name="Google Shape;6886;p73"/>
            <p:cNvGrpSpPr/>
            <p:nvPr/>
          </p:nvGrpSpPr>
          <p:grpSpPr>
            <a:xfrm>
              <a:off x="3977681" y="3230323"/>
              <a:ext cx="94584" cy="84085"/>
              <a:chOff x="3977681" y="3230323"/>
              <a:chExt cx="94584" cy="84085"/>
            </a:xfrm>
          </p:grpSpPr>
          <p:grpSp>
            <p:nvGrpSpPr>
              <p:cNvPr id="6887" name="Google Shape;6887;p73"/>
              <p:cNvGrpSpPr/>
              <p:nvPr/>
            </p:nvGrpSpPr>
            <p:grpSpPr>
              <a:xfrm>
                <a:off x="4000135" y="3243041"/>
                <a:ext cx="59570" cy="57186"/>
                <a:chOff x="4000135" y="3243041"/>
                <a:chExt cx="59570" cy="57186"/>
              </a:xfrm>
            </p:grpSpPr>
            <p:sp>
              <p:nvSpPr>
                <p:cNvPr id="6888" name="Google Shape;6888;p73"/>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3"/>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3"/>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1" name="Google Shape;6891;p73"/>
              <p:cNvGrpSpPr/>
              <p:nvPr/>
            </p:nvGrpSpPr>
            <p:grpSpPr>
              <a:xfrm>
                <a:off x="3977681" y="3245872"/>
                <a:ext cx="37783" cy="32380"/>
                <a:chOff x="3977681" y="3245872"/>
                <a:chExt cx="37783" cy="32380"/>
              </a:xfrm>
            </p:grpSpPr>
            <p:sp>
              <p:nvSpPr>
                <p:cNvPr id="6892" name="Google Shape;6892;p73"/>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3"/>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4" name="Google Shape;6894;p73"/>
              <p:cNvGrpSpPr/>
              <p:nvPr/>
            </p:nvGrpSpPr>
            <p:grpSpPr>
              <a:xfrm>
                <a:off x="4040860" y="3262672"/>
                <a:ext cx="31405" cy="27001"/>
                <a:chOff x="4040860" y="3262672"/>
                <a:chExt cx="31405" cy="27001"/>
              </a:xfrm>
            </p:grpSpPr>
            <p:sp>
              <p:nvSpPr>
                <p:cNvPr id="6895" name="Google Shape;6895;p73"/>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3"/>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7" name="Google Shape;6897;p73"/>
              <p:cNvGrpSpPr/>
              <p:nvPr/>
            </p:nvGrpSpPr>
            <p:grpSpPr>
              <a:xfrm>
                <a:off x="4021072" y="3230323"/>
                <a:ext cx="31397" cy="26906"/>
                <a:chOff x="4021072" y="3230323"/>
                <a:chExt cx="31397" cy="26906"/>
              </a:xfrm>
            </p:grpSpPr>
            <p:sp>
              <p:nvSpPr>
                <p:cNvPr id="6898" name="Google Shape;6898;p73"/>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3"/>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0" name="Google Shape;6900;p73"/>
              <p:cNvGrpSpPr/>
              <p:nvPr/>
            </p:nvGrpSpPr>
            <p:grpSpPr>
              <a:xfrm>
                <a:off x="4001472" y="3287462"/>
                <a:ext cx="31499" cy="26945"/>
                <a:chOff x="4001472" y="3287462"/>
                <a:chExt cx="31499" cy="26945"/>
              </a:xfrm>
            </p:grpSpPr>
            <p:sp>
              <p:nvSpPr>
                <p:cNvPr id="6901" name="Google Shape;6901;p73"/>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3"/>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03" name="Google Shape;6903;p73"/>
            <p:cNvGrpSpPr/>
            <p:nvPr/>
          </p:nvGrpSpPr>
          <p:grpSpPr>
            <a:xfrm>
              <a:off x="4084715" y="3258865"/>
              <a:ext cx="184961" cy="137268"/>
              <a:chOff x="4084715" y="3258865"/>
              <a:chExt cx="184961" cy="137268"/>
            </a:xfrm>
          </p:grpSpPr>
          <p:grpSp>
            <p:nvGrpSpPr>
              <p:cNvPr id="6904" name="Google Shape;6904;p73"/>
              <p:cNvGrpSpPr/>
              <p:nvPr/>
            </p:nvGrpSpPr>
            <p:grpSpPr>
              <a:xfrm>
                <a:off x="4107453" y="3271583"/>
                <a:ext cx="153470" cy="110275"/>
                <a:chOff x="4107453" y="3271583"/>
                <a:chExt cx="153470" cy="110275"/>
              </a:xfrm>
            </p:grpSpPr>
            <p:sp>
              <p:nvSpPr>
                <p:cNvPr id="6905" name="Google Shape;6905;p73"/>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3"/>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3"/>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3"/>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9" name="Google Shape;6909;p73"/>
              <p:cNvGrpSpPr/>
              <p:nvPr/>
            </p:nvGrpSpPr>
            <p:grpSpPr>
              <a:xfrm>
                <a:off x="4136947" y="3258865"/>
                <a:ext cx="31499" cy="27001"/>
                <a:chOff x="4136947" y="3258865"/>
                <a:chExt cx="31499" cy="27001"/>
              </a:xfrm>
            </p:grpSpPr>
            <p:sp>
              <p:nvSpPr>
                <p:cNvPr id="6910" name="Google Shape;6910;p73"/>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3"/>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2" name="Google Shape;6912;p73"/>
              <p:cNvGrpSpPr/>
              <p:nvPr/>
            </p:nvGrpSpPr>
            <p:grpSpPr>
              <a:xfrm>
                <a:off x="4084715" y="3266478"/>
                <a:ext cx="31468" cy="26898"/>
                <a:chOff x="4084715" y="3266478"/>
                <a:chExt cx="31468" cy="26898"/>
              </a:xfrm>
            </p:grpSpPr>
            <p:sp>
              <p:nvSpPr>
                <p:cNvPr id="6913" name="Google Shape;6913;p73"/>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3"/>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5" name="Google Shape;6915;p73"/>
              <p:cNvGrpSpPr/>
              <p:nvPr/>
            </p:nvGrpSpPr>
            <p:grpSpPr>
              <a:xfrm>
                <a:off x="4159213" y="3279849"/>
                <a:ext cx="31405" cy="26945"/>
                <a:chOff x="4159213" y="3279849"/>
                <a:chExt cx="31405" cy="26945"/>
              </a:xfrm>
            </p:grpSpPr>
            <p:sp>
              <p:nvSpPr>
                <p:cNvPr id="6916" name="Google Shape;6916;p73"/>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3"/>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8" name="Google Shape;6918;p73"/>
              <p:cNvGrpSpPr/>
              <p:nvPr/>
            </p:nvGrpSpPr>
            <p:grpSpPr>
              <a:xfrm>
                <a:off x="4201550" y="3266502"/>
                <a:ext cx="31405" cy="26883"/>
                <a:chOff x="4201550" y="3266502"/>
                <a:chExt cx="31405" cy="26883"/>
              </a:xfrm>
            </p:grpSpPr>
            <p:sp>
              <p:nvSpPr>
                <p:cNvPr id="6919" name="Google Shape;6919;p73"/>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3"/>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1" name="Google Shape;6921;p73"/>
              <p:cNvGrpSpPr/>
              <p:nvPr/>
            </p:nvGrpSpPr>
            <p:grpSpPr>
              <a:xfrm>
                <a:off x="4201550" y="3338278"/>
                <a:ext cx="31405" cy="26930"/>
                <a:chOff x="4201550" y="3338278"/>
                <a:chExt cx="31405" cy="26930"/>
              </a:xfrm>
            </p:grpSpPr>
            <p:sp>
              <p:nvSpPr>
                <p:cNvPr id="6922" name="Google Shape;6922;p73"/>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3"/>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4" name="Google Shape;6924;p73"/>
              <p:cNvGrpSpPr/>
              <p:nvPr/>
            </p:nvGrpSpPr>
            <p:grpSpPr>
              <a:xfrm>
                <a:off x="4238272" y="3369132"/>
                <a:ext cx="31405" cy="27001"/>
                <a:chOff x="4238272" y="3369132"/>
                <a:chExt cx="31405" cy="27001"/>
              </a:xfrm>
            </p:grpSpPr>
            <p:sp>
              <p:nvSpPr>
                <p:cNvPr id="6925" name="Google Shape;6925;p73"/>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3"/>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27" name="Google Shape;6927;p73"/>
            <p:cNvGrpSpPr/>
            <p:nvPr/>
          </p:nvGrpSpPr>
          <p:grpSpPr>
            <a:xfrm>
              <a:off x="4068639" y="3200169"/>
              <a:ext cx="77643" cy="37272"/>
              <a:chOff x="4068639" y="3200169"/>
              <a:chExt cx="77643" cy="37272"/>
            </a:xfrm>
          </p:grpSpPr>
          <p:sp>
            <p:nvSpPr>
              <p:cNvPr id="6928" name="Google Shape;6928;p73"/>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9" name="Google Shape;6929;p73"/>
              <p:cNvGrpSpPr/>
              <p:nvPr/>
            </p:nvGrpSpPr>
            <p:grpSpPr>
              <a:xfrm>
                <a:off x="4114878" y="3200169"/>
                <a:ext cx="31405" cy="26993"/>
                <a:chOff x="4114878" y="3200169"/>
                <a:chExt cx="31405" cy="26993"/>
              </a:xfrm>
            </p:grpSpPr>
            <p:sp>
              <p:nvSpPr>
                <p:cNvPr id="6930" name="Google Shape;6930;p73"/>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3"/>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2" name="Google Shape;6932;p73"/>
              <p:cNvGrpSpPr/>
              <p:nvPr/>
            </p:nvGrpSpPr>
            <p:grpSpPr>
              <a:xfrm>
                <a:off x="4068639" y="3210535"/>
                <a:ext cx="31499" cy="26906"/>
                <a:chOff x="4068639" y="3210535"/>
                <a:chExt cx="31499" cy="26906"/>
              </a:xfrm>
            </p:grpSpPr>
            <p:sp>
              <p:nvSpPr>
                <p:cNvPr id="6933" name="Google Shape;6933;p73"/>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3"/>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35" name="Google Shape;6935;p73"/>
            <p:cNvGrpSpPr/>
            <p:nvPr/>
          </p:nvGrpSpPr>
          <p:grpSpPr>
            <a:xfrm>
              <a:off x="3869702" y="3066935"/>
              <a:ext cx="382664" cy="190294"/>
              <a:chOff x="3869702" y="3066935"/>
              <a:chExt cx="382664" cy="190294"/>
            </a:xfrm>
          </p:grpSpPr>
          <p:grpSp>
            <p:nvGrpSpPr>
              <p:cNvPr id="6936" name="Google Shape;6936;p73"/>
              <p:cNvGrpSpPr/>
              <p:nvPr/>
            </p:nvGrpSpPr>
            <p:grpSpPr>
              <a:xfrm>
                <a:off x="3888633" y="3082351"/>
                <a:ext cx="351172" cy="160698"/>
                <a:chOff x="3888633" y="3082351"/>
                <a:chExt cx="351172" cy="160698"/>
              </a:xfrm>
            </p:grpSpPr>
            <p:sp>
              <p:nvSpPr>
                <p:cNvPr id="6937" name="Google Shape;6937;p73"/>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3"/>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3"/>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3"/>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3"/>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3"/>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3" name="Google Shape;6943;p73"/>
              <p:cNvGrpSpPr/>
              <p:nvPr/>
            </p:nvGrpSpPr>
            <p:grpSpPr>
              <a:xfrm>
                <a:off x="4143703" y="3066935"/>
                <a:ext cx="37783" cy="32357"/>
                <a:chOff x="4143703" y="3066935"/>
                <a:chExt cx="37783" cy="32357"/>
              </a:xfrm>
            </p:grpSpPr>
            <p:sp>
              <p:nvSpPr>
                <p:cNvPr id="6944" name="Google Shape;6944;p73"/>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3"/>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6" name="Google Shape;6946;p73"/>
              <p:cNvGrpSpPr/>
              <p:nvPr/>
            </p:nvGrpSpPr>
            <p:grpSpPr>
              <a:xfrm>
                <a:off x="4044565" y="3103563"/>
                <a:ext cx="37783" cy="32451"/>
                <a:chOff x="4044565" y="3103563"/>
                <a:chExt cx="37783" cy="32451"/>
              </a:xfrm>
            </p:grpSpPr>
            <p:sp>
              <p:nvSpPr>
                <p:cNvPr id="6947" name="Google Shape;6947;p73"/>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3"/>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9" name="Google Shape;6949;p73"/>
              <p:cNvGrpSpPr/>
              <p:nvPr/>
            </p:nvGrpSpPr>
            <p:grpSpPr>
              <a:xfrm>
                <a:off x="4017454" y="3188237"/>
                <a:ext cx="37776" cy="32357"/>
                <a:chOff x="4017454" y="3188237"/>
                <a:chExt cx="37776" cy="32357"/>
              </a:xfrm>
            </p:grpSpPr>
            <p:sp>
              <p:nvSpPr>
                <p:cNvPr id="6950" name="Google Shape;6950;p73"/>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3"/>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2" name="Google Shape;6952;p73"/>
              <p:cNvGrpSpPr/>
              <p:nvPr/>
            </p:nvGrpSpPr>
            <p:grpSpPr>
              <a:xfrm>
                <a:off x="3921548" y="3157509"/>
                <a:ext cx="37783" cy="32357"/>
                <a:chOff x="3921548" y="3157509"/>
                <a:chExt cx="37783" cy="32357"/>
              </a:xfrm>
            </p:grpSpPr>
            <p:sp>
              <p:nvSpPr>
                <p:cNvPr id="6953" name="Google Shape;6953;p73"/>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3"/>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5" name="Google Shape;6955;p73"/>
              <p:cNvGrpSpPr/>
              <p:nvPr/>
            </p:nvGrpSpPr>
            <p:grpSpPr>
              <a:xfrm>
                <a:off x="3939056" y="3211620"/>
                <a:ext cx="37783" cy="32380"/>
                <a:chOff x="3939056" y="3211620"/>
                <a:chExt cx="37783" cy="32380"/>
              </a:xfrm>
            </p:grpSpPr>
            <p:sp>
              <p:nvSpPr>
                <p:cNvPr id="6956" name="Google Shape;6956;p73"/>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3"/>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8" name="Google Shape;6958;p73"/>
              <p:cNvGrpSpPr/>
              <p:nvPr/>
            </p:nvGrpSpPr>
            <p:grpSpPr>
              <a:xfrm>
                <a:off x="4176240" y="3136965"/>
                <a:ext cx="31405" cy="26930"/>
                <a:chOff x="4176240" y="3136965"/>
                <a:chExt cx="31405" cy="26930"/>
              </a:xfrm>
            </p:grpSpPr>
            <p:sp>
              <p:nvSpPr>
                <p:cNvPr id="6959" name="Google Shape;6959;p73"/>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3"/>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1" name="Google Shape;6961;p73"/>
              <p:cNvGrpSpPr/>
              <p:nvPr/>
            </p:nvGrpSpPr>
            <p:grpSpPr>
              <a:xfrm>
                <a:off x="4133148" y="3152593"/>
                <a:ext cx="31499" cy="27001"/>
                <a:chOff x="4133148" y="3152593"/>
                <a:chExt cx="31499" cy="27001"/>
              </a:xfrm>
            </p:grpSpPr>
            <p:sp>
              <p:nvSpPr>
                <p:cNvPr id="6962" name="Google Shape;6962;p73"/>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3"/>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4" name="Google Shape;6964;p73"/>
              <p:cNvGrpSpPr/>
              <p:nvPr/>
            </p:nvGrpSpPr>
            <p:grpSpPr>
              <a:xfrm>
                <a:off x="4220866" y="3073534"/>
                <a:ext cx="31499" cy="26898"/>
                <a:chOff x="4220866" y="3073534"/>
                <a:chExt cx="31499" cy="26898"/>
              </a:xfrm>
            </p:grpSpPr>
            <p:sp>
              <p:nvSpPr>
                <p:cNvPr id="6965" name="Google Shape;6965;p73"/>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3"/>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7" name="Google Shape;6967;p73"/>
              <p:cNvGrpSpPr/>
              <p:nvPr/>
            </p:nvGrpSpPr>
            <p:grpSpPr>
              <a:xfrm>
                <a:off x="3869702" y="3230323"/>
                <a:ext cx="31499" cy="26906"/>
                <a:chOff x="3869702" y="3230323"/>
                <a:chExt cx="31499" cy="26906"/>
              </a:xfrm>
            </p:grpSpPr>
            <p:sp>
              <p:nvSpPr>
                <p:cNvPr id="6968" name="Google Shape;6968;p73"/>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3"/>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70" name="Google Shape;6970;p73"/>
            <p:cNvGrpSpPr/>
            <p:nvPr/>
          </p:nvGrpSpPr>
          <p:grpSpPr>
            <a:xfrm>
              <a:off x="4271383" y="3065882"/>
              <a:ext cx="304556" cy="341663"/>
              <a:chOff x="4271383" y="3065882"/>
              <a:chExt cx="304556" cy="341663"/>
            </a:xfrm>
          </p:grpSpPr>
          <p:grpSp>
            <p:nvGrpSpPr>
              <p:cNvPr id="6971" name="Google Shape;6971;p73"/>
              <p:cNvGrpSpPr/>
              <p:nvPr/>
            </p:nvGrpSpPr>
            <p:grpSpPr>
              <a:xfrm>
                <a:off x="4293838" y="3078639"/>
                <a:ext cx="269353" cy="311973"/>
                <a:chOff x="4293838" y="3078639"/>
                <a:chExt cx="269353" cy="311973"/>
              </a:xfrm>
            </p:grpSpPr>
            <p:sp>
              <p:nvSpPr>
                <p:cNvPr id="6972" name="Google Shape;6972;p73"/>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3"/>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3"/>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3"/>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3"/>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3"/>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3"/>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3"/>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3"/>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3"/>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3"/>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3"/>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3"/>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3"/>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3"/>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3"/>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3"/>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9" name="Google Shape;6989;p73"/>
              <p:cNvGrpSpPr/>
              <p:nvPr/>
            </p:nvGrpSpPr>
            <p:grpSpPr>
              <a:xfrm>
                <a:off x="4538164" y="3342061"/>
                <a:ext cx="37776" cy="32380"/>
                <a:chOff x="4538164" y="3342061"/>
                <a:chExt cx="37776" cy="32380"/>
              </a:xfrm>
            </p:grpSpPr>
            <p:sp>
              <p:nvSpPr>
                <p:cNvPr id="6990" name="Google Shape;6990;p73"/>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3"/>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2" name="Google Shape;6992;p73"/>
              <p:cNvGrpSpPr/>
              <p:nvPr/>
            </p:nvGrpSpPr>
            <p:grpSpPr>
              <a:xfrm>
                <a:off x="4271383" y="3194742"/>
                <a:ext cx="37783" cy="32420"/>
                <a:chOff x="4271383" y="3194742"/>
                <a:chExt cx="37783" cy="32420"/>
              </a:xfrm>
            </p:grpSpPr>
            <p:sp>
              <p:nvSpPr>
                <p:cNvPr id="6993" name="Google Shape;6993;p73"/>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3"/>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5" name="Google Shape;6995;p73"/>
              <p:cNvGrpSpPr/>
              <p:nvPr/>
            </p:nvGrpSpPr>
            <p:grpSpPr>
              <a:xfrm>
                <a:off x="4284416" y="3084058"/>
                <a:ext cx="37783" cy="32357"/>
                <a:chOff x="4284416" y="3084058"/>
                <a:chExt cx="37783" cy="32357"/>
              </a:xfrm>
            </p:grpSpPr>
            <p:sp>
              <p:nvSpPr>
                <p:cNvPr id="6996" name="Google Shape;6996;p73"/>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3"/>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8" name="Google Shape;6998;p73"/>
              <p:cNvGrpSpPr/>
              <p:nvPr/>
            </p:nvGrpSpPr>
            <p:grpSpPr>
              <a:xfrm>
                <a:off x="4478697" y="3297561"/>
                <a:ext cx="37776" cy="32451"/>
                <a:chOff x="4478697" y="3297561"/>
                <a:chExt cx="37776" cy="32451"/>
              </a:xfrm>
            </p:grpSpPr>
            <p:sp>
              <p:nvSpPr>
                <p:cNvPr id="6999" name="Google Shape;6999;p73"/>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3"/>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1" name="Google Shape;7001;p73"/>
              <p:cNvGrpSpPr/>
              <p:nvPr/>
            </p:nvGrpSpPr>
            <p:grpSpPr>
              <a:xfrm>
                <a:off x="4411813" y="3331711"/>
                <a:ext cx="37776" cy="32451"/>
                <a:chOff x="4411813" y="3331711"/>
                <a:chExt cx="37776" cy="32451"/>
              </a:xfrm>
            </p:grpSpPr>
            <p:sp>
              <p:nvSpPr>
                <p:cNvPr id="7002" name="Google Shape;7002;p73"/>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3"/>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4" name="Google Shape;7004;p73"/>
              <p:cNvGrpSpPr/>
              <p:nvPr/>
            </p:nvGrpSpPr>
            <p:grpSpPr>
              <a:xfrm>
                <a:off x="4337984" y="3375188"/>
                <a:ext cx="37776" cy="32357"/>
                <a:chOff x="4337984" y="3375188"/>
                <a:chExt cx="37776" cy="32357"/>
              </a:xfrm>
            </p:grpSpPr>
            <p:sp>
              <p:nvSpPr>
                <p:cNvPr id="7005" name="Google Shape;7005;p73"/>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3"/>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7" name="Google Shape;7007;p73"/>
              <p:cNvGrpSpPr/>
              <p:nvPr/>
            </p:nvGrpSpPr>
            <p:grpSpPr>
              <a:xfrm>
                <a:off x="4494867" y="3090530"/>
                <a:ext cx="37878" cy="32451"/>
                <a:chOff x="4494867" y="3090530"/>
                <a:chExt cx="37878" cy="32451"/>
              </a:xfrm>
            </p:grpSpPr>
            <p:sp>
              <p:nvSpPr>
                <p:cNvPr id="7008" name="Google Shape;7008;p73"/>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3"/>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0" name="Google Shape;7010;p73"/>
              <p:cNvGrpSpPr/>
              <p:nvPr/>
            </p:nvGrpSpPr>
            <p:grpSpPr>
              <a:xfrm>
                <a:off x="4525124" y="3207774"/>
                <a:ext cx="37783" cy="32420"/>
                <a:chOff x="4525124" y="3207774"/>
                <a:chExt cx="37783" cy="32420"/>
              </a:xfrm>
            </p:grpSpPr>
            <p:sp>
              <p:nvSpPr>
                <p:cNvPr id="7011" name="Google Shape;7011;p73"/>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3"/>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3" name="Google Shape;7013;p73"/>
              <p:cNvGrpSpPr/>
              <p:nvPr/>
            </p:nvGrpSpPr>
            <p:grpSpPr>
              <a:xfrm>
                <a:off x="4440544" y="3176479"/>
                <a:ext cx="31499" cy="26898"/>
                <a:chOff x="4440544" y="3176479"/>
                <a:chExt cx="31499" cy="26898"/>
              </a:xfrm>
            </p:grpSpPr>
            <p:sp>
              <p:nvSpPr>
                <p:cNvPr id="7014" name="Google Shape;7014;p73"/>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3"/>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6" name="Google Shape;7016;p73"/>
              <p:cNvGrpSpPr/>
              <p:nvPr/>
            </p:nvGrpSpPr>
            <p:grpSpPr>
              <a:xfrm>
                <a:off x="4350545" y="3156400"/>
                <a:ext cx="31405" cy="27001"/>
                <a:chOff x="4350545" y="3156400"/>
                <a:chExt cx="31405" cy="27001"/>
              </a:xfrm>
            </p:grpSpPr>
            <p:sp>
              <p:nvSpPr>
                <p:cNvPr id="7017" name="Google Shape;7017;p73"/>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3"/>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9" name="Google Shape;7019;p73"/>
              <p:cNvGrpSpPr/>
              <p:nvPr/>
            </p:nvGrpSpPr>
            <p:grpSpPr>
              <a:xfrm>
                <a:off x="4376703" y="3255058"/>
                <a:ext cx="31405" cy="27001"/>
                <a:chOff x="4376703" y="3255058"/>
                <a:chExt cx="31405" cy="27001"/>
              </a:xfrm>
            </p:grpSpPr>
            <p:sp>
              <p:nvSpPr>
                <p:cNvPr id="7020" name="Google Shape;7020;p73"/>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3"/>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2" name="Google Shape;7022;p73"/>
              <p:cNvGrpSpPr/>
              <p:nvPr/>
            </p:nvGrpSpPr>
            <p:grpSpPr>
              <a:xfrm>
                <a:off x="4331322" y="3283656"/>
                <a:ext cx="31405" cy="26945"/>
                <a:chOff x="4331322" y="3283656"/>
                <a:chExt cx="31405" cy="26945"/>
              </a:xfrm>
            </p:grpSpPr>
            <p:sp>
              <p:nvSpPr>
                <p:cNvPr id="7023" name="Google Shape;7023;p73"/>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3"/>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5" name="Google Shape;7025;p73"/>
              <p:cNvGrpSpPr/>
              <p:nvPr/>
            </p:nvGrpSpPr>
            <p:grpSpPr>
              <a:xfrm>
                <a:off x="4380510" y="3065882"/>
                <a:ext cx="31405" cy="26938"/>
                <a:chOff x="4380510" y="3065882"/>
                <a:chExt cx="31405" cy="26938"/>
              </a:xfrm>
            </p:grpSpPr>
            <p:sp>
              <p:nvSpPr>
                <p:cNvPr id="7026" name="Google Shape;7026;p73"/>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3"/>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28" name="Google Shape;7028;p73"/>
            <p:cNvGrpSpPr/>
            <p:nvPr/>
          </p:nvGrpSpPr>
          <p:grpSpPr>
            <a:xfrm>
              <a:off x="4558998" y="3188237"/>
              <a:ext cx="1280131" cy="1052746"/>
              <a:chOff x="4558998" y="3188237"/>
              <a:chExt cx="1280131" cy="1052746"/>
            </a:xfrm>
          </p:grpSpPr>
          <p:sp>
            <p:nvSpPr>
              <p:cNvPr id="7029" name="Google Shape;7029;p73"/>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0" name="Google Shape;7030;p73"/>
              <p:cNvGrpSpPr/>
              <p:nvPr/>
            </p:nvGrpSpPr>
            <p:grpSpPr>
              <a:xfrm>
                <a:off x="4579164" y="3203653"/>
                <a:ext cx="1244833" cy="1020397"/>
                <a:chOff x="4579164" y="3203653"/>
                <a:chExt cx="1244833" cy="1020397"/>
              </a:xfrm>
            </p:grpSpPr>
            <p:sp>
              <p:nvSpPr>
                <p:cNvPr id="7031" name="Google Shape;7031;p73"/>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3"/>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3" name="Google Shape;7033;p73"/>
                <p:cNvGrpSpPr/>
                <p:nvPr/>
              </p:nvGrpSpPr>
              <p:grpSpPr>
                <a:xfrm>
                  <a:off x="4579164" y="3203653"/>
                  <a:ext cx="1244833" cy="1020397"/>
                  <a:chOff x="4579164" y="3203653"/>
                  <a:chExt cx="1244833" cy="1020397"/>
                </a:xfrm>
              </p:grpSpPr>
              <p:sp>
                <p:nvSpPr>
                  <p:cNvPr id="7034" name="Google Shape;7034;p73"/>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3"/>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6" name="Google Shape;7036;p73"/>
                  <p:cNvGrpSpPr/>
                  <p:nvPr/>
                </p:nvGrpSpPr>
                <p:grpSpPr>
                  <a:xfrm>
                    <a:off x="4579164" y="3203653"/>
                    <a:ext cx="1244833" cy="1020397"/>
                    <a:chOff x="4579164" y="3203653"/>
                    <a:chExt cx="1244833" cy="1020397"/>
                  </a:xfrm>
                </p:grpSpPr>
                <p:sp>
                  <p:nvSpPr>
                    <p:cNvPr id="7037" name="Google Shape;7037;p73"/>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3"/>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3"/>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3"/>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3"/>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3"/>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3"/>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3"/>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5" name="Google Shape;7045;p73"/>
                    <p:cNvGrpSpPr/>
                    <p:nvPr/>
                  </p:nvGrpSpPr>
                  <p:grpSpPr>
                    <a:xfrm>
                      <a:off x="4579164" y="3203653"/>
                      <a:ext cx="1244833" cy="1020397"/>
                      <a:chOff x="4579164" y="3203653"/>
                      <a:chExt cx="1244833" cy="1020397"/>
                    </a:xfrm>
                  </p:grpSpPr>
                  <p:sp>
                    <p:nvSpPr>
                      <p:cNvPr id="7046" name="Google Shape;7046;p73"/>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3"/>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3"/>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3"/>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3"/>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3"/>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3"/>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3"/>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3"/>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3"/>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3"/>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3"/>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3"/>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3"/>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60" name="Google Shape;7060;p73"/>
                      <p:cNvGrpSpPr/>
                      <p:nvPr/>
                    </p:nvGrpSpPr>
                    <p:grpSpPr>
                      <a:xfrm>
                        <a:off x="4579164" y="3203653"/>
                        <a:ext cx="1244833" cy="1020397"/>
                        <a:chOff x="4579164" y="3203653"/>
                        <a:chExt cx="1244833" cy="1020397"/>
                      </a:xfrm>
                    </p:grpSpPr>
                    <p:sp>
                      <p:nvSpPr>
                        <p:cNvPr id="7061" name="Google Shape;7061;p73"/>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3"/>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3"/>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3"/>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3"/>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3"/>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3"/>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3"/>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3"/>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3"/>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3"/>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3"/>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3"/>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3"/>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3"/>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3"/>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3"/>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3"/>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3"/>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3"/>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3"/>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3"/>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3"/>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3"/>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5" name="Google Shape;7085;p73"/>
                        <p:cNvGrpSpPr/>
                        <p:nvPr/>
                      </p:nvGrpSpPr>
                      <p:grpSpPr>
                        <a:xfrm>
                          <a:off x="4579164" y="3203653"/>
                          <a:ext cx="1244833" cy="1020397"/>
                          <a:chOff x="4579164" y="3203653"/>
                          <a:chExt cx="1244833" cy="1020397"/>
                        </a:xfrm>
                      </p:grpSpPr>
                      <p:sp>
                        <p:nvSpPr>
                          <p:cNvPr id="7086" name="Google Shape;7086;p73"/>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7" name="Google Shape;7087;p73"/>
                          <p:cNvGrpSpPr/>
                          <p:nvPr/>
                        </p:nvGrpSpPr>
                        <p:grpSpPr>
                          <a:xfrm>
                            <a:off x="4579164" y="3203653"/>
                            <a:ext cx="1244833" cy="1020397"/>
                            <a:chOff x="4579164" y="3203653"/>
                            <a:chExt cx="1244833" cy="1020397"/>
                          </a:xfrm>
                        </p:grpSpPr>
                        <p:sp>
                          <p:nvSpPr>
                            <p:cNvPr id="7088" name="Google Shape;7088;p73"/>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3"/>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3"/>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3"/>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3"/>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3"/>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3"/>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5" name="Google Shape;7095;p73"/>
                            <p:cNvGrpSpPr/>
                            <p:nvPr/>
                          </p:nvGrpSpPr>
                          <p:grpSpPr>
                            <a:xfrm>
                              <a:off x="4579164" y="3203653"/>
                              <a:ext cx="1244833" cy="1020397"/>
                              <a:chOff x="4579164" y="3203653"/>
                              <a:chExt cx="1244833" cy="1020397"/>
                            </a:xfrm>
                          </p:grpSpPr>
                          <p:sp>
                            <p:nvSpPr>
                              <p:cNvPr id="7096" name="Google Shape;7096;p73"/>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3"/>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3"/>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3"/>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3"/>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3"/>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3"/>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3"/>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3"/>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3"/>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3"/>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3"/>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3"/>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09" name="Google Shape;7109;p73"/>
                              <p:cNvGrpSpPr/>
                              <p:nvPr/>
                            </p:nvGrpSpPr>
                            <p:grpSpPr>
                              <a:xfrm>
                                <a:off x="4579164" y="3203653"/>
                                <a:ext cx="1244833" cy="1020397"/>
                                <a:chOff x="4579164" y="3203653"/>
                                <a:chExt cx="1244833" cy="1020397"/>
                              </a:xfrm>
                            </p:grpSpPr>
                            <p:sp>
                              <p:nvSpPr>
                                <p:cNvPr id="7110" name="Google Shape;7110;p73"/>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3"/>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3"/>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3"/>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3"/>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3"/>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3"/>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7" name="Google Shape;7117;p73"/>
                                <p:cNvGrpSpPr/>
                                <p:nvPr/>
                              </p:nvGrpSpPr>
                              <p:grpSpPr>
                                <a:xfrm>
                                  <a:off x="4579164" y="3203653"/>
                                  <a:ext cx="1244833" cy="1020397"/>
                                  <a:chOff x="4579164" y="3203653"/>
                                  <a:chExt cx="1244833" cy="1020397"/>
                                </a:xfrm>
                              </p:grpSpPr>
                              <p:sp>
                                <p:nvSpPr>
                                  <p:cNvPr id="7118" name="Google Shape;7118;p73"/>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3"/>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3"/>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3"/>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3"/>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3" name="Google Shape;7123;p73"/>
                                  <p:cNvGrpSpPr/>
                                  <p:nvPr/>
                                </p:nvGrpSpPr>
                                <p:grpSpPr>
                                  <a:xfrm>
                                    <a:off x="4579164" y="3203653"/>
                                    <a:ext cx="1244833" cy="1020397"/>
                                    <a:chOff x="4579164" y="3203653"/>
                                    <a:chExt cx="1244833" cy="1020397"/>
                                  </a:xfrm>
                                </p:grpSpPr>
                                <p:sp>
                                  <p:nvSpPr>
                                    <p:cNvPr id="7124" name="Google Shape;7124;p73"/>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3"/>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3"/>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3"/>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128" name="Google Shape;7128;p73"/>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3"/>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3"/>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131" name="Google Shape;7131;p73"/>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132" name="Google Shape;7132;p73"/>
              <p:cNvGrpSpPr/>
              <p:nvPr/>
            </p:nvGrpSpPr>
            <p:grpSpPr>
              <a:xfrm>
                <a:off x="4595437" y="3598775"/>
                <a:ext cx="37776" cy="32451"/>
                <a:chOff x="4595437" y="3598775"/>
                <a:chExt cx="37776" cy="32451"/>
              </a:xfrm>
            </p:grpSpPr>
            <p:sp>
              <p:nvSpPr>
                <p:cNvPr id="7133" name="Google Shape;7133;p73"/>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3"/>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5" name="Google Shape;7135;p73"/>
              <p:cNvGrpSpPr/>
              <p:nvPr/>
            </p:nvGrpSpPr>
            <p:grpSpPr>
              <a:xfrm>
                <a:off x="4641864" y="3524443"/>
                <a:ext cx="37776" cy="32380"/>
                <a:chOff x="4641864" y="3524443"/>
                <a:chExt cx="37776" cy="32380"/>
              </a:xfrm>
            </p:grpSpPr>
            <p:sp>
              <p:nvSpPr>
                <p:cNvPr id="7136" name="Google Shape;7136;p73"/>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3"/>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8" name="Google Shape;7138;p73"/>
              <p:cNvGrpSpPr/>
              <p:nvPr/>
            </p:nvGrpSpPr>
            <p:grpSpPr>
              <a:xfrm>
                <a:off x="4648431" y="3893901"/>
                <a:ext cx="37776" cy="32357"/>
                <a:chOff x="4648431" y="3893901"/>
                <a:chExt cx="37776" cy="32357"/>
              </a:xfrm>
            </p:grpSpPr>
            <p:sp>
              <p:nvSpPr>
                <p:cNvPr id="7139" name="Google Shape;7139;p73"/>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3"/>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1" name="Google Shape;7141;p73"/>
              <p:cNvGrpSpPr/>
              <p:nvPr/>
            </p:nvGrpSpPr>
            <p:grpSpPr>
              <a:xfrm>
                <a:off x="4567752" y="3722908"/>
                <a:ext cx="37870" cy="32380"/>
                <a:chOff x="4567752" y="3722908"/>
                <a:chExt cx="37870" cy="32380"/>
              </a:xfrm>
            </p:grpSpPr>
            <p:sp>
              <p:nvSpPr>
                <p:cNvPr id="7142" name="Google Shape;7142;p73"/>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3"/>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4" name="Google Shape;7144;p73"/>
              <p:cNvGrpSpPr/>
              <p:nvPr/>
            </p:nvGrpSpPr>
            <p:grpSpPr>
              <a:xfrm>
                <a:off x="4617506" y="3652052"/>
                <a:ext cx="37783" cy="32357"/>
                <a:chOff x="4617506" y="3652052"/>
                <a:chExt cx="37783" cy="32357"/>
              </a:xfrm>
            </p:grpSpPr>
            <p:sp>
              <p:nvSpPr>
                <p:cNvPr id="7145" name="Google Shape;7145;p73"/>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3"/>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7" name="Google Shape;7147;p73"/>
              <p:cNvGrpSpPr/>
              <p:nvPr/>
            </p:nvGrpSpPr>
            <p:grpSpPr>
              <a:xfrm>
                <a:off x="4739005" y="3554149"/>
                <a:ext cx="37870" cy="32357"/>
                <a:chOff x="4739005" y="3554149"/>
                <a:chExt cx="37870" cy="32357"/>
              </a:xfrm>
            </p:grpSpPr>
            <p:sp>
              <p:nvSpPr>
                <p:cNvPr id="7148" name="Google Shape;7148;p73"/>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3"/>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0" name="Google Shape;7150;p73"/>
              <p:cNvGrpSpPr/>
              <p:nvPr/>
            </p:nvGrpSpPr>
            <p:grpSpPr>
              <a:xfrm>
                <a:off x="4806557" y="3630258"/>
                <a:ext cx="37776" cy="32364"/>
                <a:chOff x="4806557" y="3630258"/>
                <a:chExt cx="37776" cy="32364"/>
              </a:xfrm>
            </p:grpSpPr>
            <p:sp>
              <p:nvSpPr>
                <p:cNvPr id="7151" name="Google Shape;7151;p73"/>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3"/>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3" name="Google Shape;7153;p73"/>
              <p:cNvGrpSpPr/>
              <p:nvPr/>
            </p:nvGrpSpPr>
            <p:grpSpPr>
              <a:xfrm>
                <a:off x="4737007" y="4004357"/>
                <a:ext cx="37870" cy="32357"/>
                <a:chOff x="4737007" y="4004357"/>
                <a:chExt cx="37870" cy="32357"/>
              </a:xfrm>
            </p:grpSpPr>
            <p:sp>
              <p:nvSpPr>
                <p:cNvPr id="7154" name="Google Shape;7154;p73"/>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3"/>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6" name="Google Shape;7156;p73"/>
              <p:cNvGrpSpPr/>
              <p:nvPr/>
            </p:nvGrpSpPr>
            <p:grpSpPr>
              <a:xfrm>
                <a:off x="4773634" y="4208627"/>
                <a:ext cx="37776" cy="32357"/>
                <a:chOff x="4773634" y="4208627"/>
                <a:chExt cx="37776" cy="32357"/>
              </a:xfrm>
            </p:grpSpPr>
            <p:sp>
              <p:nvSpPr>
                <p:cNvPr id="7157" name="Google Shape;7157;p73"/>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3"/>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9" name="Google Shape;7159;p73"/>
              <p:cNvGrpSpPr/>
              <p:nvPr/>
            </p:nvGrpSpPr>
            <p:grpSpPr>
              <a:xfrm>
                <a:off x="4888282" y="4074764"/>
                <a:ext cx="37776" cy="32451"/>
                <a:chOff x="4888282" y="4074764"/>
                <a:chExt cx="37776" cy="32451"/>
              </a:xfrm>
            </p:grpSpPr>
            <p:sp>
              <p:nvSpPr>
                <p:cNvPr id="7160" name="Google Shape;7160;p73"/>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3"/>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2" name="Google Shape;7162;p73"/>
              <p:cNvGrpSpPr/>
              <p:nvPr/>
            </p:nvGrpSpPr>
            <p:grpSpPr>
              <a:xfrm>
                <a:off x="4901315" y="3804271"/>
                <a:ext cx="37776" cy="32364"/>
                <a:chOff x="4901315" y="3804271"/>
                <a:chExt cx="37776" cy="32364"/>
              </a:xfrm>
            </p:grpSpPr>
            <p:sp>
              <p:nvSpPr>
                <p:cNvPr id="7163" name="Google Shape;7163;p73"/>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3"/>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5" name="Google Shape;7165;p73"/>
              <p:cNvGrpSpPr/>
              <p:nvPr/>
            </p:nvGrpSpPr>
            <p:grpSpPr>
              <a:xfrm>
                <a:off x="4866394" y="3715035"/>
                <a:ext cx="37846" cy="32357"/>
                <a:chOff x="4866394" y="3715035"/>
                <a:chExt cx="37846" cy="32357"/>
              </a:xfrm>
            </p:grpSpPr>
            <p:sp>
              <p:nvSpPr>
                <p:cNvPr id="7166" name="Google Shape;7166;p73"/>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3"/>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8" name="Google Shape;7168;p73"/>
              <p:cNvGrpSpPr/>
              <p:nvPr/>
            </p:nvGrpSpPr>
            <p:grpSpPr>
              <a:xfrm>
                <a:off x="4979233" y="3839798"/>
                <a:ext cx="37878" cy="32420"/>
                <a:chOff x="4979233" y="3839798"/>
                <a:chExt cx="37878" cy="32420"/>
              </a:xfrm>
            </p:grpSpPr>
            <p:sp>
              <p:nvSpPr>
                <p:cNvPr id="7169" name="Google Shape;7169;p73"/>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3"/>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1" name="Google Shape;7171;p73"/>
              <p:cNvGrpSpPr/>
              <p:nvPr/>
            </p:nvGrpSpPr>
            <p:grpSpPr>
              <a:xfrm>
                <a:off x="4790662" y="3679147"/>
                <a:ext cx="37783" cy="32380"/>
                <a:chOff x="4790662" y="3679147"/>
                <a:chExt cx="37783" cy="32380"/>
              </a:xfrm>
            </p:grpSpPr>
            <p:sp>
              <p:nvSpPr>
                <p:cNvPr id="7172" name="Google Shape;7172;p73"/>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3"/>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4" name="Google Shape;7174;p73"/>
              <p:cNvGrpSpPr/>
              <p:nvPr/>
            </p:nvGrpSpPr>
            <p:grpSpPr>
              <a:xfrm>
                <a:off x="4857263" y="3557861"/>
                <a:ext cx="37776" cy="32357"/>
                <a:chOff x="4857263" y="3557861"/>
                <a:chExt cx="37776" cy="32357"/>
              </a:xfrm>
            </p:grpSpPr>
            <p:sp>
              <p:nvSpPr>
                <p:cNvPr id="7175" name="Google Shape;7175;p73"/>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3"/>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7" name="Google Shape;7177;p73"/>
              <p:cNvGrpSpPr/>
              <p:nvPr/>
            </p:nvGrpSpPr>
            <p:grpSpPr>
              <a:xfrm>
                <a:off x="4883902" y="3648033"/>
                <a:ext cx="37783" cy="32380"/>
                <a:chOff x="4883902" y="3648033"/>
                <a:chExt cx="37783" cy="32380"/>
              </a:xfrm>
            </p:grpSpPr>
            <p:sp>
              <p:nvSpPr>
                <p:cNvPr id="7178" name="Google Shape;7178;p73"/>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3"/>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0" name="Google Shape;7180;p73"/>
              <p:cNvGrpSpPr/>
              <p:nvPr/>
            </p:nvGrpSpPr>
            <p:grpSpPr>
              <a:xfrm>
                <a:off x="4907780" y="3347220"/>
                <a:ext cx="37878" cy="32357"/>
                <a:chOff x="4907780" y="3347220"/>
                <a:chExt cx="37878" cy="32357"/>
              </a:xfrm>
            </p:grpSpPr>
            <p:sp>
              <p:nvSpPr>
                <p:cNvPr id="7181" name="Google Shape;7181;p73"/>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3"/>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3" name="Google Shape;7183;p73"/>
              <p:cNvGrpSpPr/>
              <p:nvPr/>
            </p:nvGrpSpPr>
            <p:grpSpPr>
              <a:xfrm>
                <a:off x="5065048" y="3738150"/>
                <a:ext cx="37783" cy="32364"/>
                <a:chOff x="5065048" y="3738150"/>
                <a:chExt cx="37783" cy="32364"/>
              </a:xfrm>
            </p:grpSpPr>
            <p:sp>
              <p:nvSpPr>
                <p:cNvPr id="7184" name="Google Shape;7184;p73"/>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3"/>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6" name="Google Shape;7186;p73"/>
              <p:cNvGrpSpPr/>
              <p:nvPr/>
            </p:nvGrpSpPr>
            <p:grpSpPr>
              <a:xfrm>
                <a:off x="5071616" y="3284615"/>
                <a:ext cx="37783" cy="32357"/>
                <a:chOff x="5071616" y="3284615"/>
                <a:chExt cx="37783" cy="32357"/>
              </a:xfrm>
            </p:grpSpPr>
            <p:sp>
              <p:nvSpPr>
                <p:cNvPr id="7187" name="Google Shape;7187;p73"/>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3"/>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9" name="Google Shape;7189;p73"/>
              <p:cNvGrpSpPr/>
              <p:nvPr/>
            </p:nvGrpSpPr>
            <p:grpSpPr>
              <a:xfrm>
                <a:off x="5389291" y="3759921"/>
                <a:ext cx="37783" cy="32380"/>
                <a:chOff x="5389291" y="3759921"/>
                <a:chExt cx="37783" cy="32380"/>
              </a:xfrm>
            </p:grpSpPr>
            <p:sp>
              <p:nvSpPr>
                <p:cNvPr id="7190" name="Google Shape;7190;p73"/>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3"/>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2" name="Google Shape;7192;p73"/>
              <p:cNvGrpSpPr/>
              <p:nvPr/>
            </p:nvGrpSpPr>
            <p:grpSpPr>
              <a:xfrm>
                <a:off x="5431534" y="3632932"/>
                <a:ext cx="37878" cy="32451"/>
                <a:chOff x="5431534" y="3632932"/>
                <a:chExt cx="37878" cy="32451"/>
              </a:xfrm>
            </p:grpSpPr>
            <p:sp>
              <p:nvSpPr>
                <p:cNvPr id="7193" name="Google Shape;7193;p73"/>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3"/>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5" name="Google Shape;7195;p73"/>
              <p:cNvGrpSpPr/>
              <p:nvPr/>
            </p:nvGrpSpPr>
            <p:grpSpPr>
              <a:xfrm>
                <a:off x="5540755" y="3544829"/>
                <a:ext cx="37783" cy="32357"/>
                <a:chOff x="5540755" y="3544829"/>
                <a:chExt cx="37783" cy="32357"/>
              </a:xfrm>
            </p:grpSpPr>
            <p:sp>
              <p:nvSpPr>
                <p:cNvPr id="7196" name="Google Shape;7196;p73"/>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3"/>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8" name="Google Shape;7198;p73"/>
              <p:cNvGrpSpPr/>
              <p:nvPr/>
            </p:nvGrpSpPr>
            <p:grpSpPr>
              <a:xfrm>
                <a:off x="5579293" y="3412107"/>
                <a:ext cx="37776" cy="32357"/>
                <a:chOff x="5579293" y="3412107"/>
                <a:chExt cx="37776" cy="32357"/>
              </a:xfrm>
            </p:grpSpPr>
            <p:sp>
              <p:nvSpPr>
                <p:cNvPr id="7199" name="Google Shape;7199;p73"/>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3"/>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1" name="Google Shape;7201;p73"/>
              <p:cNvGrpSpPr/>
              <p:nvPr/>
            </p:nvGrpSpPr>
            <p:grpSpPr>
              <a:xfrm>
                <a:off x="5801346" y="3284615"/>
                <a:ext cx="37783" cy="32357"/>
                <a:chOff x="5801346" y="3284615"/>
                <a:chExt cx="37783" cy="32357"/>
              </a:xfrm>
            </p:grpSpPr>
            <p:sp>
              <p:nvSpPr>
                <p:cNvPr id="7202" name="Google Shape;7202;p73"/>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3"/>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4" name="Google Shape;7204;p73"/>
              <p:cNvGrpSpPr/>
              <p:nvPr/>
            </p:nvGrpSpPr>
            <p:grpSpPr>
              <a:xfrm>
                <a:off x="5763578" y="3399067"/>
                <a:ext cx="37776" cy="32364"/>
                <a:chOff x="5763578" y="3399067"/>
                <a:chExt cx="37776" cy="32364"/>
              </a:xfrm>
            </p:grpSpPr>
            <p:sp>
              <p:nvSpPr>
                <p:cNvPr id="7205" name="Google Shape;7205;p73"/>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3"/>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7" name="Google Shape;7207;p73"/>
              <p:cNvGrpSpPr/>
              <p:nvPr/>
            </p:nvGrpSpPr>
            <p:grpSpPr>
              <a:xfrm>
                <a:off x="5395858" y="3230952"/>
                <a:ext cx="37776" cy="32364"/>
                <a:chOff x="5395858" y="3230952"/>
                <a:chExt cx="37776" cy="32364"/>
              </a:xfrm>
            </p:grpSpPr>
            <p:sp>
              <p:nvSpPr>
                <p:cNvPr id="7208" name="Google Shape;7208;p73"/>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3"/>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0" name="Google Shape;7210;p73"/>
              <p:cNvGrpSpPr/>
              <p:nvPr/>
            </p:nvGrpSpPr>
            <p:grpSpPr>
              <a:xfrm>
                <a:off x="5264088" y="3188237"/>
                <a:ext cx="37776" cy="32357"/>
                <a:chOff x="5264088" y="3188237"/>
                <a:chExt cx="37776" cy="32357"/>
              </a:xfrm>
            </p:grpSpPr>
            <p:sp>
              <p:nvSpPr>
                <p:cNvPr id="7211" name="Google Shape;7211;p73"/>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3"/>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3" name="Google Shape;7213;p73"/>
              <p:cNvGrpSpPr/>
              <p:nvPr/>
            </p:nvGrpSpPr>
            <p:grpSpPr>
              <a:xfrm>
                <a:off x="5585758" y="3237425"/>
                <a:ext cx="37878" cy="32357"/>
                <a:chOff x="5585758" y="3237425"/>
                <a:chExt cx="37878" cy="32357"/>
              </a:xfrm>
            </p:grpSpPr>
            <p:sp>
              <p:nvSpPr>
                <p:cNvPr id="7214" name="Google Shape;7214;p73"/>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3"/>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6" name="Google Shape;7216;p73"/>
              <p:cNvGrpSpPr/>
              <p:nvPr/>
            </p:nvGrpSpPr>
            <p:grpSpPr>
              <a:xfrm>
                <a:off x="4874196" y="3291088"/>
                <a:ext cx="37878" cy="32451"/>
                <a:chOff x="4874196" y="3291088"/>
                <a:chExt cx="37878" cy="32451"/>
              </a:xfrm>
            </p:grpSpPr>
            <p:sp>
              <p:nvSpPr>
                <p:cNvPr id="7217" name="Google Shape;7217;p73"/>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3"/>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9" name="Google Shape;7219;p73"/>
              <p:cNvGrpSpPr/>
              <p:nvPr/>
            </p:nvGrpSpPr>
            <p:grpSpPr>
              <a:xfrm>
                <a:off x="5197770" y="3785466"/>
                <a:ext cx="37783" cy="32427"/>
                <a:chOff x="5197770" y="3785466"/>
                <a:chExt cx="37783" cy="32427"/>
              </a:xfrm>
            </p:grpSpPr>
            <p:sp>
              <p:nvSpPr>
                <p:cNvPr id="7220" name="Google Shape;7220;p73"/>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3"/>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2" name="Google Shape;7222;p73"/>
              <p:cNvGrpSpPr/>
              <p:nvPr/>
            </p:nvGrpSpPr>
            <p:grpSpPr>
              <a:xfrm>
                <a:off x="5177699" y="3492117"/>
                <a:ext cx="37776" cy="32357"/>
                <a:chOff x="5177699" y="3492117"/>
                <a:chExt cx="37776" cy="32357"/>
              </a:xfrm>
            </p:grpSpPr>
            <p:sp>
              <p:nvSpPr>
                <p:cNvPr id="7223" name="Google Shape;7223;p73"/>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3"/>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5" name="Google Shape;7225;p73"/>
              <p:cNvGrpSpPr/>
              <p:nvPr/>
            </p:nvGrpSpPr>
            <p:grpSpPr>
              <a:xfrm>
                <a:off x="5349431" y="3622346"/>
                <a:ext cx="37870" cy="32380"/>
                <a:chOff x="5349431" y="3622346"/>
                <a:chExt cx="37870" cy="32380"/>
              </a:xfrm>
            </p:grpSpPr>
            <p:sp>
              <p:nvSpPr>
                <p:cNvPr id="7226" name="Google Shape;7226;p73"/>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3"/>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8" name="Google Shape;7228;p73"/>
              <p:cNvGrpSpPr/>
              <p:nvPr/>
            </p:nvGrpSpPr>
            <p:grpSpPr>
              <a:xfrm>
                <a:off x="5068855" y="3563980"/>
                <a:ext cx="53954" cy="46223"/>
                <a:chOff x="5068855" y="3563980"/>
                <a:chExt cx="53954" cy="46223"/>
              </a:xfrm>
            </p:grpSpPr>
            <p:sp>
              <p:nvSpPr>
                <p:cNvPr id="7229" name="Google Shape;7229;p73"/>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3"/>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1" name="Google Shape;7231;p73"/>
              <p:cNvGrpSpPr/>
              <p:nvPr/>
            </p:nvGrpSpPr>
            <p:grpSpPr>
              <a:xfrm>
                <a:off x="5037654" y="3392507"/>
                <a:ext cx="37870" cy="32451"/>
                <a:chOff x="5037654" y="3392507"/>
                <a:chExt cx="37870" cy="32451"/>
              </a:xfrm>
            </p:grpSpPr>
            <p:sp>
              <p:nvSpPr>
                <p:cNvPr id="7232" name="Google Shape;7232;p73"/>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3"/>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4" name="Google Shape;7234;p73"/>
              <p:cNvGrpSpPr/>
              <p:nvPr/>
            </p:nvGrpSpPr>
            <p:grpSpPr>
              <a:xfrm>
                <a:off x="5456560" y="3368629"/>
                <a:ext cx="37870" cy="32451"/>
                <a:chOff x="5456560" y="3368629"/>
                <a:chExt cx="37870" cy="32451"/>
              </a:xfrm>
            </p:grpSpPr>
            <p:sp>
              <p:nvSpPr>
                <p:cNvPr id="7235" name="Google Shape;7235;p73"/>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3"/>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7" name="Google Shape;7237;p73"/>
              <p:cNvGrpSpPr/>
              <p:nvPr/>
            </p:nvGrpSpPr>
            <p:grpSpPr>
              <a:xfrm>
                <a:off x="4755749" y="3501516"/>
                <a:ext cx="46246" cy="39608"/>
                <a:chOff x="4755749" y="3501516"/>
                <a:chExt cx="46246" cy="39608"/>
              </a:xfrm>
            </p:grpSpPr>
            <p:sp>
              <p:nvSpPr>
                <p:cNvPr id="7238" name="Google Shape;7238;p73"/>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3"/>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0" name="Google Shape;7240;p73"/>
              <p:cNvGrpSpPr/>
              <p:nvPr/>
            </p:nvGrpSpPr>
            <p:grpSpPr>
              <a:xfrm>
                <a:off x="4681346" y="3485582"/>
                <a:ext cx="37783" cy="32427"/>
                <a:chOff x="4681346" y="3485582"/>
                <a:chExt cx="37783" cy="32427"/>
              </a:xfrm>
            </p:grpSpPr>
            <p:sp>
              <p:nvSpPr>
                <p:cNvPr id="7241" name="Google Shape;7241;p73"/>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3"/>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3" name="Google Shape;7243;p73"/>
              <p:cNvGrpSpPr/>
              <p:nvPr/>
            </p:nvGrpSpPr>
            <p:grpSpPr>
              <a:xfrm>
                <a:off x="4767067" y="3291088"/>
                <a:ext cx="37878" cy="32451"/>
                <a:chOff x="4767067" y="3291088"/>
                <a:chExt cx="37878" cy="32451"/>
              </a:xfrm>
            </p:grpSpPr>
            <p:sp>
              <p:nvSpPr>
                <p:cNvPr id="7244" name="Google Shape;7244;p73"/>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3"/>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6" name="Google Shape;7246;p73"/>
              <p:cNvGrpSpPr/>
              <p:nvPr/>
            </p:nvGrpSpPr>
            <p:grpSpPr>
              <a:xfrm>
                <a:off x="4687819" y="3405539"/>
                <a:ext cx="37776" cy="32451"/>
                <a:chOff x="4687819" y="3405539"/>
                <a:chExt cx="37776" cy="32451"/>
              </a:xfrm>
            </p:grpSpPr>
            <p:sp>
              <p:nvSpPr>
                <p:cNvPr id="7247" name="Google Shape;7247;p73"/>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3"/>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9" name="Google Shape;7249;p73"/>
              <p:cNvGrpSpPr/>
              <p:nvPr/>
            </p:nvGrpSpPr>
            <p:grpSpPr>
              <a:xfrm>
                <a:off x="4923101" y="3444809"/>
                <a:ext cx="52813" cy="45318"/>
                <a:chOff x="4923101" y="3444809"/>
                <a:chExt cx="52813" cy="45318"/>
              </a:xfrm>
            </p:grpSpPr>
            <p:sp>
              <p:nvSpPr>
                <p:cNvPr id="7250" name="Google Shape;7250;p73"/>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3"/>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2" name="Google Shape;7252;p73"/>
              <p:cNvGrpSpPr/>
              <p:nvPr/>
            </p:nvGrpSpPr>
            <p:grpSpPr>
              <a:xfrm>
                <a:off x="4846040" y="3654750"/>
                <a:ext cx="31405" cy="26993"/>
                <a:chOff x="4846040" y="3654750"/>
                <a:chExt cx="31405" cy="26993"/>
              </a:xfrm>
            </p:grpSpPr>
            <p:sp>
              <p:nvSpPr>
                <p:cNvPr id="7253" name="Google Shape;7253;p73"/>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3"/>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5" name="Google Shape;7255;p73"/>
              <p:cNvGrpSpPr/>
              <p:nvPr/>
            </p:nvGrpSpPr>
            <p:grpSpPr>
              <a:xfrm>
                <a:off x="4925673" y="3691700"/>
                <a:ext cx="40253" cy="34472"/>
                <a:chOff x="4925673" y="3691700"/>
                <a:chExt cx="40253" cy="34472"/>
              </a:xfrm>
            </p:grpSpPr>
            <p:sp>
              <p:nvSpPr>
                <p:cNvPr id="7256" name="Google Shape;7256;p73"/>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3"/>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8" name="Google Shape;7258;p73"/>
              <p:cNvGrpSpPr/>
              <p:nvPr/>
            </p:nvGrpSpPr>
            <p:grpSpPr>
              <a:xfrm>
                <a:off x="4894653" y="3740848"/>
                <a:ext cx="31405" cy="26906"/>
                <a:chOff x="4894653" y="3740848"/>
                <a:chExt cx="31405" cy="26906"/>
              </a:xfrm>
            </p:grpSpPr>
            <p:sp>
              <p:nvSpPr>
                <p:cNvPr id="7259" name="Google Shape;7259;p73"/>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3"/>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1" name="Google Shape;7261;p73"/>
              <p:cNvGrpSpPr/>
              <p:nvPr/>
            </p:nvGrpSpPr>
            <p:grpSpPr>
              <a:xfrm>
                <a:off x="4962300" y="3696348"/>
                <a:ext cx="38255" cy="32773"/>
                <a:chOff x="4962300" y="3696348"/>
                <a:chExt cx="38255" cy="32773"/>
              </a:xfrm>
            </p:grpSpPr>
            <p:sp>
              <p:nvSpPr>
                <p:cNvPr id="7262" name="Google Shape;7262;p73"/>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3"/>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4" name="Google Shape;7264;p73"/>
              <p:cNvGrpSpPr/>
              <p:nvPr/>
            </p:nvGrpSpPr>
            <p:grpSpPr>
              <a:xfrm>
                <a:off x="4980185" y="3743349"/>
                <a:ext cx="31499" cy="26969"/>
                <a:chOff x="4980185" y="3743349"/>
                <a:chExt cx="31499" cy="26969"/>
              </a:xfrm>
            </p:grpSpPr>
            <p:sp>
              <p:nvSpPr>
                <p:cNvPr id="7265" name="Google Shape;7265;p73"/>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3"/>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7" name="Google Shape;7267;p73"/>
              <p:cNvGrpSpPr/>
              <p:nvPr/>
            </p:nvGrpSpPr>
            <p:grpSpPr>
              <a:xfrm>
                <a:off x="5013768" y="3734312"/>
                <a:ext cx="31499" cy="26969"/>
                <a:chOff x="5013768" y="3734312"/>
                <a:chExt cx="31499" cy="26969"/>
              </a:xfrm>
            </p:grpSpPr>
            <p:sp>
              <p:nvSpPr>
                <p:cNvPr id="7268" name="Google Shape;7268;p73"/>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3"/>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0" name="Google Shape;7270;p73"/>
              <p:cNvGrpSpPr/>
              <p:nvPr/>
            </p:nvGrpSpPr>
            <p:grpSpPr>
              <a:xfrm>
                <a:off x="5036703" y="3764545"/>
                <a:ext cx="31499" cy="26898"/>
                <a:chOff x="5036703" y="3764545"/>
                <a:chExt cx="31499" cy="26898"/>
              </a:xfrm>
            </p:grpSpPr>
            <p:sp>
              <p:nvSpPr>
                <p:cNvPr id="7271" name="Google Shape;7271;p73"/>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3"/>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3" name="Google Shape;7273;p73"/>
              <p:cNvGrpSpPr/>
              <p:nvPr/>
            </p:nvGrpSpPr>
            <p:grpSpPr>
              <a:xfrm>
                <a:off x="4953546" y="3768352"/>
                <a:ext cx="31405" cy="26898"/>
                <a:chOff x="4953546" y="3768352"/>
                <a:chExt cx="31405" cy="26898"/>
              </a:xfrm>
            </p:grpSpPr>
            <p:sp>
              <p:nvSpPr>
                <p:cNvPr id="7274" name="Google Shape;7274;p73"/>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3"/>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6" name="Google Shape;7276;p73"/>
              <p:cNvGrpSpPr/>
              <p:nvPr/>
            </p:nvGrpSpPr>
            <p:grpSpPr>
              <a:xfrm>
                <a:off x="4964770" y="3814016"/>
                <a:ext cx="31499" cy="26993"/>
                <a:chOff x="4964770" y="3814016"/>
                <a:chExt cx="31499" cy="26993"/>
              </a:xfrm>
            </p:grpSpPr>
            <p:sp>
              <p:nvSpPr>
                <p:cNvPr id="7277" name="Google Shape;7277;p73"/>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3"/>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9" name="Google Shape;7279;p73"/>
              <p:cNvGrpSpPr/>
              <p:nvPr/>
            </p:nvGrpSpPr>
            <p:grpSpPr>
              <a:xfrm>
                <a:off x="4923290" y="3800504"/>
                <a:ext cx="31468" cy="26898"/>
                <a:chOff x="4923290" y="3800504"/>
                <a:chExt cx="31468" cy="26898"/>
              </a:xfrm>
            </p:grpSpPr>
            <p:sp>
              <p:nvSpPr>
                <p:cNvPr id="7280" name="Google Shape;7280;p73"/>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3"/>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2" name="Google Shape;7282;p73"/>
              <p:cNvGrpSpPr/>
              <p:nvPr/>
            </p:nvGrpSpPr>
            <p:grpSpPr>
              <a:xfrm>
                <a:off x="5108534" y="3650943"/>
                <a:ext cx="31405" cy="26993"/>
                <a:chOff x="5108534" y="3650943"/>
                <a:chExt cx="31405" cy="26993"/>
              </a:xfrm>
            </p:grpSpPr>
            <p:sp>
              <p:nvSpPr>
                <p:cNvPr id="7283" name="Google Shape;7283;p73"/>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3"/>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5" name="Google Shape;7285;p73"/>
              <p:cNvGrpSpPr/>
              <p:nvPr/>
            </p:nvGrpSpPr>
            <p:grpSpPr>
              <a:xfrm>
                <a:off x="5119380" y="3760739"/>
                <a:ext cx="31499" cy="26993"/>
                <a:chOff x="5119380" y="3760739"/>
                <a:chExt cx="31499" cy="26993"/>
              </a:xfrm>
            </p:grpSpPr>
            <p:sp>
              <p:nvSpPr>
                <p:cNvPr id="7286" name="Google Shape;7286;p73"/>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3"/>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8" name="Google Shape;7288;p73"/>
              <p:cNvGrpSpPr/>
              <p:nvPr/>
            </p:nvGrpSpPr>
            <p:grpSpPr>
              <a:xfrm>
                <a:off x="5119380" y="3788235"/>
                <a:ext cx="31499" cy="26993"/>
                <a:chOff x="5119380" y="3788235"/>
                <a:chExt cx="31499" cy="26993"/>
              </a:xfrm>
            </p:grpSpPr>
            <p:sp>
              <p:nvSpPr>
                <p:cNvPr id="7289" name="Google Shape;7289;p73"/>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3"/>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1" name="Google Shape;7291;p73"/>
              <p:cNvGrpSpPr/>
              <p:nvPr/>
            </p:nvGrpSpPr>
            <p:grpSpPr>
              <a:xfrm>
                <a:off x="5158005" y="3875284"/>
                <a:ext cx="31405" cy="27001"/>
                <a:chOff x="5158005" y="3875284"/>
                <a:chExt cx="31405" cy="27001"/>
              </a:xfrm>
            </p:grpSpPr>
            <p:sp>
              <p:nvSpPr>
                <p:cNvPr id="7292" name="Google Shape;7292;p73"/>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3"/>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4" name="Google Shape;7294;p73"/>
              <p:cNvGrpSpPr/>
              <p:nvPr/>
            </p:nvGrpSpPr>
            <p:grpSpPr>
              <a:xfrm>
                <a:off x="5233163" y="3764545"/>
                <a:ext cx="31499" cy="26898"/>
                <a:chOff x="5233163" y="3764545"/>
                <a:chExt cx="31499" cy="26898"/>
              </a:xfrm>
            </p:grpSpPr>
            <p:sp>
              <p:nvSpPr>
                <p:cNvPr id="7295" name="Google Shape;7295;p73"/>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3"/>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7" name="Google Shape;7297;p73"/>
              <p:cNvGrpSpPr/>
              <p:nvPr/>
            </p:nvGrpSpPr>
            <p:grpSpPr>
              <a:xfrm>
                <a:off x="5276168" y="3805545"/>
                <a:ext cx="31499" cy="26906"/>
                <a:chOff x="5276168" y="3805545"/>
                <a:chExt cx="31499" cy="26906"/>
              </a:xfrm>
            </p:grpSpPr>
            <p:sp>
              <p:nvSpPr>
                <p:cNvPr id="7298" name="Google Shape;7298;p73"/>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3"/>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0" name="Google Shape;7300;p73"/>
              <p:cNvGrpSpPr/>
              <p:nvPr/>
            </p:nvGrpSpPr>
            <p:grpSpPr>
              <a:xfrm>
                <a:off x="5294053" y="3851933"/>
                <a:ext cx="31405" cy="26945"/>
                <a:chOff x="5294053" y="3851933"/>
                <a:chExt cx="31405" cy="26945"/>
              </a:xfrm>
            </p:grpSpPr>
            <p:sp>
              <p:nvSpPr>
                <p:cNvPr id="7301" name="Google Shape;7301;p73"/>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3"/>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3" name="Google Shape;7303;p73"/>
              <p:cNvGrpSpPr/>
              <p:nvPr/>
            </p:nvGrpSpPr>
            <p:grpSpPr>
              <a:xfrm>
                <a:off x="5341723" y="3851902"/>
                <a:ext cx="31405" cy="26977"/>
                <a:chOff x="5341723" y="3851902"/>
                <a:chExt cx="31405" cy="26977"/>
              </a:xfrm>
            </p:grpSpPr>
            <p:sp>
              <p:nvSpPr>
                <p:cNvPr id="7304" name="Google Shape;7304;p73"/>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3"/>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6" name="Google Shape;7306;p73"/>
              <p:cNvGrpSpPr/>
              <p:nvPr/>
            </p:nvGrpSpPr>
            <p:grpSpPr>
              <a:xfrm>
                <a:off x="5054871" y="3507855"/>
                <a:ext cx="31405" cy="26993"/>
                <a:chOff x="5054871" y="3507855"/>
                <a:chExt cx="31405" cy="26993"/>
              </a:xfrm>
            </p:grpSpPr>
            <p:sp>
              <p:nvSpPr>
                <p:cNvPr id="7307" name="Google Shape;7307;p73"/>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3"/>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9" name="Google Shape;7309;p73"/>
              <p:cNvGrpSpPr/>
              <p:nvPr/>
            </p:nvGrpSpPr>
            <p:grpSpPr>
              <a:xfrm>
                <a:off x="4876579" y="3675325"/>
                <a:ext cx="31405" cy="26969"/>
                <a:chOff x="4876579" y="3675325"/>
                <a:chExt cx="31405" cy="26969"/>
              </a:xfrm>
            </p:grpSpPr>
            <p:sp>
              <p:nvSpPr>
                <p:cNvPr id="7310" name="Google Shape;7310;p73"/>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3"/>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2" name="Google Shape;7312;p73"/>
              <p:cNvGrpSpPr/>
              <p:nvPr/>
            </p:nvGrpSpPr>
            <p:grpSpPr>
              <a:xfrm>
                <a:off x="4842233" y="3688333"/>
                <a:ext cx="31405" cy="26993"/>
                <a:chOff x="4842233" y="3688333"/>
                <a:chExt cx="31405" cy="26993"/>
              </a:xfrm>
            </p:grpSpPr>
            <p:sp>
              <p:nvSpPr>
                <p:cNvPr id="7313" name="Google Shape;7313;p73"/>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3"/>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5" name="Google Shape;7315;p73"/>
              <p:cNvGrpSpPr/>
              <p:nvPr/>
            </p:nvGrpSpPr>
            <p:grpSpPr>
              <a:xfrm>
                <a:off x="5187876" y="3608032"/>
                <a:ext cx="31405" cy="27001"/>
                <a:chOff x="5187876" y="3608032"/>
                <a:chExt cx="31405" cy="27001"/>
              </a:xfrm>
            </p:grpSpPr>
            <p:sp>
              <p:nvSpPr>
                <p:cNvPr id="7316" name="Google Shape;7316;p73"/>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3"/>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18" name="Google Shape;7318;p73"/>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3"/>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20" name="Google Shape;7320;p73"/>
              <p:cNvGrpSpPr/>
              <p:nvPr/>
            </p:nvGrpSpPr>
            <p:grpSpPr>
              <a:xfrm>
                <a:off x="5269224" y="3304167"/>
                <a:ext cx="40253" cy="34402"/>
                <a:chOff x="5269224" y="3304167"/>
                <a:chExt cx="40253" cy="34402"/>
              </a:xfrm>
            </p:grpSpPr>
            <p:sp>
              <p:nvSpPr>
                <p:cNvPr id="7321" name="Google Shape;7321;p73"/>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3"/>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3" name="Google Shape;7323;p73"/>
              <p:cNvGrpSpPr/>
              <p:nvPr/>
            </p:nvGrpSpPr>
            <p:grpSpPr>
              <a:xfrm>
                <a:off x="5327354" y="3476615"/>
                <a:ext cx="49864" cy="42723"/>
                <a:chOff x="5327354" y="3476615"/>
                <a:chExt cx="49864" cy="42723"/>
              </a:xfrm>
            </p:grpSpPr>
            <p:sp>
              <p:nvSpPr>
                <p:cNvPr id="7324" name="Google Shape;7324;p73"/>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3"/>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26" name="Google Shape;7326;p73"/>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3"/>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28" name="Google Shape;7328;p73"/>
              <p:cNvGrpSpPr/>
              <p:nvPr/>
            </p:nvGrpSpPr>
            <p:grpSpPr>
              <a:xfrm>
                <a:off x="5341723" y="3775957"/>
                <a:ext cx="31405" cy="26898"/>
                <a:chOff x="5341723" y="3775957"/>
                <a:chExt cx="31405" cy="26898"/>
              </a:xfrm>
            </p:grpSpPr>
            <p:sp>
              <p:nvSpPr>
                <p:cNvPr id="7329" name="Google Shape;7329;p73"/>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3"/>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1" name="Google Shape;7331;p73"/>
              <p:cNvGrpSpPr/>
              <p:nvPr/>
            </p:nvGrpSpPr>
            <p:grpSpPr>
              <a:xfrm>
                <a:off x="5439053" y="3699274"/>
                <a:ext cx="31405" cy="26898"/>
                <a:chOff x="5439053" y="3699274"/>
                <a:chExt cx="31405" cy="26898"/>
              </a:xfrm>
            </p:grpSpPr>
            <p:sp>
              <p:nvSpPr>
                <p:cNvPr id="7332" name="Google Shape;7332;p73"/>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3"/>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4" name="Google Shape;7334;p73"/>
              <p:cNvGrpSpPr/>
              <p:nvPr/>
            </p:nvGrpSpPr>
            <p:grpSpPr>
              <a:xfrm>
                <a:off x="5412414" y="3622307"/>
                <a:ext cx="31499" cy="26993"/>
                <a:chOff x="5412414" y="3622307"/>
                <a:chExt cx="31499" cy="26993"/>
              </a:xfrm>
            </p:grpSpPr>
            <p:sp>
              <p:nvSpPr>
                <p:cNvPr id="7335" name="Google Shape;7335;p73"/>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3"/>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7" name="Google Shape;7337;p73"/>
              <p:cNvGrpSpPr/>
              <p:nvPr/>
            </p:nvGrpSpPr>
            <p:grpSpPr>
              <a:xfrm>
                <a:off x="5476254" y="3473949"/>
                <a:ext cx="26835" cy="26930"/>
                <a:chOff x="5476254" y="3473949"/>
                <a:chExt cx="26835" cy="26930"/>
              </a:xfrm>
            </p:grpSpPr>
            <p:sp>
              <p:nvSpPr>
                <p:cNvPr id="7338" name="Google Shape;7338;p73"/>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3"/>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0" name="Google Shape;7340;p73"/>
              <p:cNvGrpSpPr/>
              <p:nvPr/>
            </p:nvGrpSpPr>
            <p:grpSpPr>
              <a:xfrm>
                <a:off x="5564547" y="3481594"/>
                <a:ext cx="31397" cy="26898"/>
                <a:chOff x="5564547" y="3481594"/>
                <a:chExt cx="31397" cy="26898"/>
              </a:xfrm>
            </p:grpSpPr>
            <p:sp>
              <p:nvSpPr>
                <p:cNvPr id="7341" name="Google Shape;7341;p73"/>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3"/>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3" name="Google Shape;7343;p73"/>
              <p:cNvGrpSpPr/>
              <p:nvPr/>
            </p:nvGrpSpPr>
            <p:grpSpPr>
              <a:xfrm>
                <a:off x="5534101" y="3470174"/>
                <a:ext cx="31397" cy="26906"/>
                <a:chOff x="5534101" y="3470174"/>
                <a:chExt cx="31397" cy="26906"/>
              </a:xfrm>
            </p:grpSpPr>
            <p:sp>
              <p:nvSpPr>
                <p:cNvPr id="7344" name="Google Shape;7344;p73"/>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3"/>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6" name="Google Shape;7346;p73"/>
              <p:cNvGrpSpPr/>
              <p:nvPr/>
            </p:nvGrpSpPr>
            <p:grpSpPr>
              <a:xfrm>
                <a:off x="5610879" y="3314486"/>
                <a:ext cx="31499" cy="26938"/>
                <a:chOff x="5610879" y="3314486"/>
                <a:chExt cx="31499" cy="26938"/>
              </a:xfrm>
            </p:grpSpPr>
            <p:sp>
              <p:nvSpPr>
                <p:cNvPr id="7347" name="Google Shape;7347;p73"/>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3"/>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9" name="Google Shape;7349;p73"/>
              <p:cNvGrpSpPr/>
              <p:nvPr/>
            </p:nvGrpSpPr>
            <p:grpSpPr>
              <a:xfrm>
                <a:off x="4834525" y="3501382"/>
                <a:ext cx="31499" cy="26898"/>
                <a:chOff x="4834525" y="3501382"/>
                <a:chExt cx="31499" cy="26898"/>
              </a:xfrm>
            </p:grpSpPr>
            <p:sp>
              <p:nvSpPr>
                <p:cNvPr id="7350" name="Google Shape;7350;p73"/>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3"/>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2" name="Google Shape;7352;p73"/>
              <p:cNvGrpSpPr/>
              <p:nvPr/>
            </p:nvGrpSpPr>
            <p:grpSpPr>
              <a:xfrm>
                <a:off x="4898460" y="3580158"/>
                <a:ext cx="31405" cy="26898"/>
                <a:chOff x="4898460" y="3580158"/>
                <a:chExt cx="31405" cy="26898"/>
              </a:xfrm>
            </p:grpSpPr>
            <p:sp>
              <p:nvSpPr>
                <p:cNvPr id="7353" name="Google Shape;7353;p73"/>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3"/>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5" name="Google Shape;7355;p73"/>
              <p:cNvGrpSpPr/>
              <p:nvPr/>
            </p:nvGrpSpPr>
            <p:grpSpPr>
              <a:xfrm>
                <a:off x="4882667" y="3608032"/>
                <a:ext cx="31499" cy="27001"/>
                <a:chOff x="4882667" y="3608032"/>
                <a:chExt cx="31499" cy="27001"/>
              </a:xfrm>
            </p:grpSpPr>
            <p:sp>
              <p:nvSpPr>
                <p:cNvPr id="7356" name="Google Shape;7356;p73"/>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3"/>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8" name="Google Shape;7358;p73"/>
              <p:cNvGrpSpPr/>
              <p:nvPr/>
            </p:nvGrpSpPr>
            <p:grpSpPr>
              <a:xfrm>
                <a:off x="4843373" y="3631407"/>
                <a:ext cx="16273" cy="16186"/>
                <a:chOff x="4843373" y="3631407"/>
                <a:chExt cx="16273" cy="16186"/>
              </a:xfrm>
            </p:grpSpPr>
            <p:sp>
              <p:nvSpPr>
                <p:cNvPr id="7359" name="Google Shape;7359;p73"/>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3"/>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1" name="Google Shape;7361;p73"/>
              <p:cNvGrpSpPr/>
              <p:nvPr/>
            </p:nvGrpSpPr>
            <p:grpSpPr>
              <a:xfrm>
                <a:off x="4727773" y="3591578"/>
                <a:ext cx="31499" cy="26898"/>
                <a:chOff x="4727773" y="3591578"/>
                <a:chExt cx="31499" cy="26898"/>
              </a:xfrm>
            </p:grpSpPr>
            <p:sp>
              <p:nvSpPr>
                <p:cNvPr id="7362" name="Google Shape;7362;p73"/>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3"/>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64" name="Google Shape;7364;p73"/>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3"/>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66" name="Google Shape;7366;p73"/>
              <p:cNvGrpSpPr/>
              <p:nvPr/>
            </p:nvGrpSpPr>
            <p:grpSpPr>
              <a:xfrm>
                <a:off x="4609421" y="3577398"/>
                <a:ext cx="31499" cy="27001"/>
                <a:chOff x="4609421" y="3577398"/>
                <a:chExt cx="31499" cy="27001"/>
              </a:xfrm>
            </p:grpSpPr>
            <p:sp>
              <p:nvSpPr>
                <p:cNvPr id="7367" name="Google Shape;7367;p73"/>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3"/>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9" name="Google Shape;7369;p73"/>
              <p:cNvGrpSpPr/>
              <p:nvPr/>
            </p:nvGrpSpPr>
            <p:grpSpPr>
              <a:xfrm>
                <a:off x="4649289" y="3577398"/>
                <a:ext cx="31499" cy="27001"/>
                <a:chOff x="4649289" y="3577398"/>
                <a:chExt cx="31499" cy="27001"/>
              </a:xfrm>
            </p:grpSpPr>
            <p:sp>
              <p:nvSpPr>
                <p:cNvPr id="7370" name="Google Shape;7370;p73"/>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3"/>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2" name="Google Shape;7372;p73"/>
              <p:cNvGrpSpPr/>
              <p:nvPr/>
            </p:nvGrpSpPr>
            <p:grpSpPr>
              <a:xfrm>
                <a:off x="4605614" y="3639523"/>
                <a:ext cx="31499" cy="26906"/>
                <a:chOff x="4605614" y="3639523"/>
                <a:chExt cx="31499" cy="26906"/>
              </a:xfrm>
            </p:grpSpPr>
            <p:sp>
              <p:nvSpPr>
                <p:cNvPr id="7373" name="Google Shape;7373;p73"/>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3"/>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5" name="Google Shape;7375;p73"/>
              <p:cNvGrpSpPr/>
              <p:nvPr/>
            </p:nvGrpSpPr>
            <p:grpSpPr>
              <a:xfrm>
                <a:off x="4785149" y="3618846"/>
                <a:ext cx="26930" cy="26843"/>
                <a:chOff x="4785149" y="3618846"/>
                <a:chExt cx="26930" cy="26843"/>
              </a:xfrm>
            </p:grpSpPr>
            <p:sp>
              <p:nvSpPr>
                <p:cNvPr id="7376" name="Google Shape;7376;p73"/>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3"/>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8" name="Google Shape;7378;p73"/>
              <p:cNvGrpSpPr/>
              <p:nvPr/>
            </p:nvGrpSpPr>
            <p:grpSpPr>
              <a:xfrm>
                <a:off x="4810167" y="3601567"/>
                <a:ext cx="31405" cy="26898"/>
                <a:chOff x="4810167" y="3601567"/>
                <a:chExt cx="31405" cy="26898"/>
              </a:xfrm>
            </p:grpSpPr>
            <p:sp>
              <p:nvSpPr>
                <p:cNvPr id="7379" name="Google Shape;7379;p73"/>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3"/>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1" name="Google Shape;7381;p73"/>
              <p:cNvGrpSpPr/>
              <p:nvPr/>
            </p:nvGrpSpPr>
            <p:grpSpPr>
              <a:xfrm>
                <a:off x="4831002" y="3373230"/>
                <a:ext cx="31405" cy="26898"/>
                <a:chOff x="4831002" y="3373230"/>
                <a:chExt cx="31405" cy="26898"/>
              </a:xfrm>
            </p:grpSpPr>
            <p:sp>
              <p:nvSpPr>
                <p:cNvPr id="7382" name="Google Shape;7382;p73"/>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3"/>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4" name="Google Shape;7384;p73"/>
              <p:cNvGrpSpPr/>
              <p:nvPr/>
            </p:nvGrpSpPr>
            <p:grpSpPr>
              <a:xfrm>
                <a:off x="4719311" y="3355054"/>
                <a:ext cx="31499" cy="27001"/>
                <a:chOff x="4719311" y="3355054"/>
                <a:chExt cx="31499" cy="27001"/>
              </a:xfrm>
            </p:grpSpPr>
            <p:sp>
              <p:nvSpPr>
                <p:cNvPr id="7385" name="Google Shape;7385;p73"/>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3"/>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7" name="Google Shape;7387;p73"/>
              <p:cNvGrpSpPr/>
              <p:nvPr/>
            </p:nvGrpSpPr>
            <p:grpSpPr>
              <a:xfrm>
                <a:off x="4798755" y="3450260"/>
                <a:ext cx="26930" cy="26930"/>
                <a:chOff x="4798755" y="3450260"/>
                <a:chExt cx="26930" cy="26930"/>
              </a:xfrm>
            </p:grpSpPr>
            <p:sp>
              <p:nvSpPr>
                <p:cNvPr id="7388" name="Google Shape;7388;p73"/>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3"/>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0" name="Google Shape;7390;p73"/>
              <p:cNvGrpSpPr/>
              <p:nvPr/>
            </p:nvGrpSpPr>
            <p:grpSpPr>
              <a:xfrm>
                <a:off x="4645576" y="3467555"/>
                <a:ext cx="31405" cy="26953"/>
                <a:chOff x="4645576" y="3467555"/>
                <a:chExt cx="31405" cy="26953"/>
              </a:xfrm>
            </p:grpSpPr>
            <p:sp>
              <p:nvSpPr>
                <p:cNvPr id="7391" name="Google Shape;7391;p73"/>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3"/>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3" name="Google Shape;7393;p73"/>
              <p:cNvGrpSpPr/>
              <p:nvPr/>
            </p:nvGrpSpPr>
            <p:grpSpPr>
              <a:xfrm>
                <a:off x="4687631" y="3583965"/>
                <a:ext cx="31499" cy="26898"/>
                <a:chOff x="4687631" y="3583965"/>
                <a:chExt cx="31499" cy="26898"/>
              </a:xfrm>
            </p:grpSpPr>
            <p:sp>
              <p:nvSpPr>
                <p:cNvPr id="7394" name="Google Shape;7394;p73"/>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3"/>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6" name="Google Shape;7396;p73"/>
              <p:cNvGrpSpPr/>
              <p:nvPr/>
            </p:nvGrpSpPr>
            <p:grpSpPr>
              <a:xfrm>
                <a:off x="4719311" y="3471314"/>
                <a:ext cx="31499" cy="27001"/>
                <a:chOff x="4719311" y="3471314"/>
                <a:chExt cx="31499" cy="27001"/>
              </a:xfrm>
            </p:grpSpPr>
            <p:sp>
              <p:nvSpPr>
                <p:cNvPr id="7397" name="Google Shape;7397;p73"/>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3"/>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9" name="Google Shape;7399;p73"/>
              <p:cNvGrpSpPr/>
              <p:nvPr/>
            </p:nvGrpSpPr>
            <p:grpSpPr>
              <a:xfrm>
                <a:off x="4719311" y="3434404"/>
                <a:ext cx="31499" cy="26898"/>
                <a:chOff x="4719311" y="3434404"/>
                <a:chExt cx="31499" cy="26898"/>
              </a:xfrm>
            </p:grpSpPr>
            <p:sp>
              <p:nvSpPr>
                <p:cNvPr id="7400" name="Google Shape;7400;p73"/>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3"/>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2" name="Google Shape;7402;p73"/>
              <p:cNvGrpSpPr/>
              <p:nvPr/>
            </p:nvGrpSpPr>
            <p:grpSpPr>
              <a:xfrm>
                <a:off x="4768876" y="3401772"/>
                <a:ext cx="31499" cy="26898"/>
                <a:chOff x="4768876" y="3401772"/>
                <a:chExt cx="31499" cy="26898"/>
              </a:xfrm>
            </p:grpSpPr>
            <p:sp>
              <p:nvSpPr>
                <p:cNvPr id="7403" name="Google Shape;7403;p73"/>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3"/>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5" name="Google Shape;7405;p73"/>
              <p:cNvGrpSpPr/>
              <p:nvPr/>
            </p:nvGrpSpPr>
            <p:grpSpPr>
              <a:xfrm>
                <a:off x="4762214" y="3471377"/>
                <a:ext cx="26938" cy="26938"/>
                <a:chOff x="4762214" y="3471377"/>
                <a:chExt cx="26938" cy="26938"/>
              </a:xfrm>
            </p:grpSpPr>
            <p:sp>
              <p:nvSpPr>
                <p:cNvPr id="7406" name="Google Shape;7406;p73"/>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3"/>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8" name="Google Shape;7408;p73"/>
              <p:cNvGrpSpPr/>
              <p:nvPr/>
            </p:nvGrpSpPr>
            <p:grpSpPr>
              <a:xfrm>
                <a:off x="4790473" y="3344782"/>
                <a:ext cx="31405" cy="26898"/>
                <a:chOff x="4790473" y="3344782"/>
                <a:chExt cx="31405" cy="26898"/>
              </a:xfrm>
            </p:grpSpPr>
            <p:sp>
              <p:nvSpPr>
                <p:cNvPr id="7409" name="Google Shape;7409;p73"/>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3"/>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1" name="Google Shape;7411;p73"/>
              <p:cNvGrpSpPr/>
              <p:nvPr/>
            </p:nvGrpSpPr>
            <p:grpSpPr>
              <a:xfrm>
                <a:off x="4823774" y="3950733"/>
                <a:ext cx="37398" cy="32034"/>
                <a:chOff x="4823774" y="3950733"/>
                <a:chExt cx="37398" cy="32034"/>
              </a:xfrm>
            </p:grpSpPr>
            <p:sp>
              <p:nvSpPr>
                <p:cNvPr id="7412" name="Google Shape;7412;p73"/>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3"/>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4" name="Google Shape;7414;p73"/>
              <p:cNvGrpSpPr/>
              <p:nvPr/>
            </p:nvGrpSpPr>
            <p:grpSpPr>
              <a:xfrm>
                <a:off x="4823396" y="4110566"/>
                <a:ext cx="31405" cy="26906"/>
                <a:chOff x="4823396" y="4110566"/>
                <a:chExt cx="31405" cy="26906"/>
              </a:xfrm>
            </p:grpSpPr>
            <p:sp>
              <p:nvSpPr>
                <p:cNvPr id="7415" name="Google Shape;7415;p73"/>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3"/>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7" name="Google Shape;7417;p73"/>
              <p:cNvGrpSpPr/>
              <p:nvPr/>
            </p:nvGrpSpPr>
            <p:grpSpPr>
              <a:xfrm>
                <a:off x="4838332" y="3821150"/>
                <a:ext cx="31499" cy="26898"/>
                <a:chOff x="4838332" y="3821150"/>
                <a:chExt cx="31499" cy="26898"/>
              </a:xfrm>
            </p:grpSpPr>
            <p:sp>
              <p:nvSpPr>
                <p:cNvPr id="7418" name="Google Shape;7418;p73"/>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3"/>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0" name="Google Shape;7420;p73"/>
              <p:cNvGrpSpPr/>
              <p:nvPr/>
            </p:nvGrpSpPr>
            <p:grpSpPr>
              <a:xfrm>
                <a:off x="4661275" y="3815007"/>
                <a:ext cx="36824" cy="31523"/>
                <a:chOff x="4661275" y="3815007"/>
                <a:chExt cx="36824" cy="31523"/>
              </a:xfrm>
            </p:grpSpPr>
            <p:sp>
              <p:nvSpPr>
                <p:cNvPr id="7421" name="Google Shape;7421;p73"/>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3"/>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3" name="Google Shape;7423;p73"/>
              <p:cNvGrpSpPr/>
              <p:nvPr/>
            </p:nvGrpSpPr>
            <p:grpSpPr>
              <a:xfrm>
                <a:off x="4558998" y="3851037"/>
                <a:ext cx="33591" cy="28699"/>
                <a:chOff x="4558998" y="3851037"/>
                <a:chExt cx="33591" cy="28699"/>
              </a:xfrm>
            </p:grpSpPr>
            <p:sp>
              <p:nvSpPr>
                <p:cNvPr id="7424" name="Google Shape;7424;p73"/>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3"/>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6" name="Google Shape;7426;p73"/>
              <p:cNvGrpSpPr/>
              <p:nvPr/>
            </p:nvGrpSpPr>
            <p:grpSpPr>
              <a:xfrm>
                <a:off x="4696762" y="3638587"/>
                <a:ext cx="33591" cy="28794"/>
                <a:chOff x="4696762" y="3638587"/>
                <a:chExt cx="33591" cy="28794"/>
              </a:xfrm>
            </p:grpSpPr>
            <p:sp>
              <p:nvSpPr>
                <p:cNvPr id="7427" name="Google Shape;7427;p73"/>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3"/>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9" name="Google Shape;7429;p73"/>
              <p:cNvGrpSpPr/>
              <p:nvPr/>
            </p:nvGrpSpPr>
            <p:grpSpPr>
              <a:xfrm>
                <a:off x="4929479" y="3939140"/>
                <a:ext cx="33497" cy="28692"/>
                <a:chOff x="4929479" y="3939140"/>
                <a:chExt cx="33497" cy="28692"/>
              </a:xfrm>
            </p:grpSpPr>
            <p:sp>
              <p:nvSpPr>
                <p:cNvPr id="7430" name="Google Shape;7430;p73"/>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3"/>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2" name="Google Shape;7432;p73"/>
              <p:cNvGrpSpPr/>
              <p:nvPr/>
            </p:nvGrpSpPr>
            <p:grpSpPr>
              <a:xfrm>
                <a:off x="4907119" y="3986039"/>
                <a:ext cx="33497" cy="28699"/>
                <a:chOff x="4907119" y="3986039"/>
                <a:chExt cx="33497" cy="28699"/>
              </a:xfrm>
            </p:grpSpPr>
            <p:sp>
              <p:nvSpPr>
                <p:cNvPr id="7433" name="Google Shape;7433;p73"/>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3"/>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5" name="Google Shape;7435;p73"/>
              <p:cNvGrpSpPr/>
              <p:nvPr/>
            </p:nvGrpSpPr>
            <p:grpSpPr>
              <a:xfrm>
                <a:off x="4911783" y="4048102"/>
                <a:ext cx="33591" cy="28762"/>
                <a:chOff x="4911783" y="4048102"/>
                <a:chExt cx="33591" cy="28762"/>
              </a:xfrm>
            </p:grpSpPr>
            <p:sp>
              <p:nvSpPr>
                <p:cNvPr id="7436" name="Google Shape;7436;p73"/>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3"/>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38" name="Google Shape;7438;p73"/>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3"/>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40" name="Google Shape;7440;p73"/>
              <p:cNvGrpSpPr/>
              <p:nvPr/>
            </p:nvGrpSpPr>
            <p:grpSpPr>
              <a:xfrm>
                <a:off x="4762623" y="3837847"/>
                <a:ext cx="42416" cy="36273"/>
                <a:chOff x="4762623" y="3837847"/>
                <a:chExt cx="42416" cy="36273"/>
              </a:xfrm>
            </p:grpSpPr>
            <p:sp>
              <p:nvSpPr>
                <p:cNvPr id="7441" name="Google Shape;7441;p73"/>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3"/>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3" name="Google Shape;7443;p73"/>
              <p:cNvGrpSpPr/>
              <p:nvPr/>
            </p:nvGrpSpPr>
            <p:grpSpPr>
              <a:xfrm>
                <a:off x="4746044" y="4104966"/>
                <a:ext cx="33497" cy="28699"/>
                <a:chOff x="4746044" y="4104966"/>
                <a:chExt cx="33497" cy="28699"/>
              </a:xfrm>
            </p:grpSpPr>
            <p:sp>
              <p:nvSpPr>
                <p:cNvPr id="7444" name="Google Shape;7444;p73"/>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3"/>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6" name="Google Shape;7446;p73"/>
              <p:cNvGrpSpPr/>
              <p:nvPr/>
            </p:nvGrpSpPr>
            <p:grpSpPr>
              <a:xfrm>
                <a:off x="4859646" y="4162554"/>
                <a:ext cx="33591" cy="28762"/>
                <a:chOff x="4859646" y="4162554"/>
                <a:chExt cx="33591" cy="28762"/>
              </a:xfrm>
            </p:grpSpPr>
            <p:sp>
              <p:nvSpPr>
                <p:cNvPr id="7447" name="Google Shape;7447;p73"/>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3"/>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49" name="Google Shape;7449;p73"/>
            <p:cNvGrpSpPr/>
            <p:nvPr/>
          </p:nvGrpSpPr>
          <p:grpSpPr>
            <a:xfrm>
              <a:off x="3597785" y="3274438"/>
              <a:ext cx="855610" cy="1122100"/>
              <a:chOff x="3597785" y="3274438"/>
              <a:chExt cx="855610" cy="1122100"/>
            </a:xfrm>
          </p:grpSpPr>
          <p:grpSp>
            <p:nvGrpSpPr>
              <p:cNvPr id="7450" name="Google Shape;7450;p73"/>
              <p:cNvGrpSpPr/>
              <p:nvPr/>
            </p:nvGrpSpPr>
            <p:grpSpPr>
              <a:xfrm>
                <a:off x="3617857" y="3284717"/>
                <a:ext cx="826785" cy="1099165"/>
                <a:chOff x="3617857" y="3284717"/>
                <a:chExt cx="826785" cy="1099165"/>
              </a:xfrm>
            </p:grpSpPr>
            <p:sp>
              <p:nvSpPr>
                <p:cNvPr id="7451" name="Google Shape;7451;p73"/>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3"/>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3"/>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3"/>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3"/>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3"/>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3"/>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3"/>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3"/>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3"/>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3"/>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3"/>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3"/>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3"/>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3"/>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3"/>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3"/>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3"/>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3"/>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3"/>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3"/>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3"/>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3"/>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3"/>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3"/>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3"/>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3"/>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3"/>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3"/>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3"/>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3"/>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3"/>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3"/>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3"/>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3"/>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3"/>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3"/>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3"/>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3"/>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3"/>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3"/>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3"/>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3"/>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3"/>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3"/>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3"/>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3"/>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3"/>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3"/>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3"/>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3"/>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3"/>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3"/>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3"/>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3"/>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3"/>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7" name="Google Shape;7507;p73"/>
              <p:cNvGrpSpPr/>
              <p:nvPr/>
            </p:nvGrpSpPr>
            <p:grpSpPr>
              <a:xfrm>
                <a:off x="4180904" y="4251758"/>
                <a:ext cx="37783" cy="32420"/>
                <a:chOff x="4180904" y="4251758"/>
                <a:chExt cx="37783" cy="32420"/>
              </a:xfrm>
            </p:grpSpPr>
            <p:sp>
              <p:nvSpPr>
                <p:cNvPr id="7508" name="Google Shape;7508;p73"/>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3"/>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0" name="Google Shape;7510;p73"/>
              <p:cNvGrpSpPr/>
              <p:nvPr/>
            </p:nvGrpSpPr>
            <p:grpSpPr>
              <a:xfrm>
                <a:off x="4201644" y="4081324"/>
                <a:ext cx="37783" cy="32364"/>
                <a:chOff x="4201644" y="4081324"/>
                <a:chExt cx="37783" cy="32364"/>
              </a:xfrm>
            </p:grpSpPr>
            <p:sp>
              <p:nvSpPr>
                <p:cNvPr id="7511" name="Google Shape;7511;p73"/>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3"/>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3" name="Google Shape;7513;p73"/>
              <p:cNvGrpSpPr/>
              <p:nvPr/>
            </p:nvGrpSpPr>
            <p:grpSpPr>
              <a:xfrm>
                <a:off x="4284416" y="3887428"/>
                <a:ext cx="37783" cy="32451"/>
                <a:chOff x="4284416" y="3887428"/>
                <a:chExt cx="37783" cy="32451"/>
              </a:xfrm>
            </p:grpSpPr>
            <p:sp>
              <p:nvSpPr>
                <p:cNvPr id="7514" name="Google Shape;7514;p73"/>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3"/>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6" name="Google Shape;7516;p73"/>
              <p:cNvGrpSpPr/>
              <p:nvPr/>
            </p:nvGrpSpPr>
            <p:grpSpPr>
              <a:xfrm>
                <a:off x="4223721" y="3860404"/>
                <a:ext cx="37870" cy="32364"/>
                <a:chOff x="4223721" y="3860404"/>
                <a:chExt cx="37870" cy="32364"/>
              </a:xfrm>
            </p:grpSpPr>
            <p:sp>
              <p:nvSpPr>
                <p:cNvPr id="7517" name="Google Shape;7517;p73"/>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3"/>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9" name="Google Shape;7519;p73"/>
              <p:cNvGrpSpPr/>
              <p:nvPr/>
            </p:nvGrpSpPr>
            <p:grpSpPr>
              <a:xfrm>
                <a:off x="4104889" y="3699242"/>
                <a:ext cx="37776" cy="32357"/>
                <a:chOff x="4104889" y="3699242"/>
                <a:chExt cx="37776" cy="32357"/>
              </a:xfrm>
            </p:grpSpPr>
            <p:sp>
              <p:nvSpPr>
                <p:cNvPr id="7520" name="Google Shape;7520;p73"/>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3"/>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2" name="Google Shape;7522;p73"/>
              <p:cNvGrpSpPr/>
              <p:nvPr/>
            </p:nvGrpSpPr>
            <p:grpSpPr>
              <a:xfrm>
                <a:off x="4143608" y="3475121"/>
                <a:ext cx="37878" cy="32420"/>
                <a:chOff x="4143608" y="3475121"/>
                <a:chExt cx="37878" cy="32420"/>
              </a:xfrm>
            </p:grpSpPr>
            <p:sp>
              <p:nvSpPr>
                <p:cNvPr id="7523" name="Google Shape;7523;p73"/>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3"/>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5" name="Google Shape;7525;p73"/>
              <p:cNvGrpSpPr/>
              <p:nvPr/>
            </p:nvGrpSpPr>
            <p:grpSpPr>
              <a:xfrm>
                <a:off x="4217248" y="3570893"/>
                <a:ext cx="37776" cy="32364"/>
                <a:chOff x="4217248" y="3570893"/>
                <a:chExt cx="37776" cy="32364"/>
              </a:xfrm>
            </p:grpSpPr>
            <p:sp>
              <p:nvSpPr>
                <p:cNvPr id="7526" name="Google Shape;7526;p73"/>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3"/>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8" name="Google Shape;7528;p73"/>
              <p:cNvGrpSpPr/>
              <p:nvPr/>
            </p:nvGrpSpPr>
            <p:grpSpPr>
              <a:xfrm>
                <a:off x="4255307" y="3431612"/>
                <a:ext cx="37776" cy="32451"/>
                <a:chOff x="4255307" y="3431612"/>
                <a:chExt cx="37776" cy="32451"/>
              </a:xfrm>
            </p:grpSpPr>
            <p:sp>
              <p:nvSpPr>
                <p:cNvPr id="7529" name="Google Shape;7529;p73"/>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3"/>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1" name="Google Shape;7531;p73"/>
              <p:cNvGrpSpPr/>
              <p:nvPr/>
            </p:nvGrpSpPr>
            <p:grpSpPr>
              <a:xfrm>
                <a:off x="3853052" y="3577398"/>
                <a:ext cx="37776" cy="32420"/>
                <a:chOff x="3853052" y="3577398"/>
                <a:chExt cx="37776" cy="32420"/>
              </a:xfrm>
            </p:grpSpPr>
            <p:sp>
              <p:nvSpPr>
                <p:cNvPr id="7532" name="Google Shape;7532;p73"/>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3"/>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4" name="Google Shape;7534;p73"/>
              <p:cNvGrpSpPr/>
              <p:nvPr/>
            </p:nvGrpSpPr>
            <p:grpSpPr>
              <a:xfrm>
                <a:off x="4039908" y="3412107"/>
                <a:ext cx="37776" cy="32357"/>
                <a:chOff x="4039908" y="3412107"/>
                <a:chExt cx="37776" cy="32357"/>
              </a:xfrm>
            </p:grpSpPr>
            <p:sp>
              <p:nvSpPr>
                <p:cNvPr id="7535" name="Google Shape;7535;p73"/>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3"/>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7" name="Google Shape;7537;p73"/>
              <p:cNvGrpSpPr/>
              <p:nvPr/>
            </p:nvGrpSpPr>
            <p:grpSpPr>
              <a:xfrm>
                <a:off x="4017360" y="3342061"/>
                <a:ext cx="37870" cy="32380"/>
                <a:chOff x="4017360" y="3342061"/>
                <a:chExt cx="37870" cy="32380"/>
              </a:xfrm>
            </p:grpSpPr>
            <p:sp>
              <p:nvSpPr>
                <p:cNvPr id="7538" name="Google Shape;7538;p73"/>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3"/>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40" name="Google Shape;7540;p73"/>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3"/>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42" name="Google Shape;7542;p73"/>
              <p:cNvGrpSpPr/>
              <p:nvPr/>
            </p:nvGrpSpPr>
            <p:grpSpPr>
              <a:xfrm>
                <a:off x="3750870" y="3418650"/>
                <a:ext cx="37776" cy="32380"/>
                <a:chOff x="3750870" y="3418650"/>
                <a:chExt cx="37776" cy="32380"/>
              </a:xfrm>
            </p:grpSpPr>
            <p:sp>
              <p:nvSpPr>
                <p:cNvPr id="7543" name="Google Shape;7543;p73"/>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3"/>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5" name="Google Shape;7545;p73"/>
              <p:cNvGrpSpPr/>
              <p:nvPr/>
            </p:nvGrpSpPr>
            <p:grpSpPr>
              <a:xfrm>
                <a:off x="3632509" y="3274438"/>
                <a:ext cx="37783" cy="32357"/>
                <a:chOff x="3632509" y="3274438"/>
                <a:chExt cx="37783" cy="32357"/>
              </a:xfrm>
            </p:grpSpPr>
            <p:sp>
              <p:nvSpPr>
                <p:cNvPr id="7546" name="Google Shape;7546;p73"/>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3"/>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8" name="Google Shape;7548;p73"/>
              <p:cNvGrpSpPr/>
              <p:nvPr/>
            </p:nvGrpSpPr>
            <p:grpSpPr>
              <a:xfrm>
                <a:off x="3906424" y="3297561"/>
                <a:ext cx="37776" cy="32451"/>
                <a:chOff x="3906424" y="3297561"/>
                <a:chExt cx="37776" cy="32451"/>
              </a:xfrm>
            </p:grpSpPr>
            <p:sp>
              <p:nvSpPr>
                <p:cNvPr id="7549" name="Google Shape;7549;p73"/>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3"/>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1" name="Google Shape;7551;p73"/>
              <p:cNvGrpSpPr/>
              <p:nvPr/>
            </p:nvGrpSpPr>
            <p:grpSpPr>
              <a:xfrm>
                <a:off x="3866084" y="3412107"/>
                <a:ext cx="37776" cy="32357"/>
                <a:chOff x="3866084" y="3412107"/>
                <a:chExt cx="37776" cy="32357"/>
              </a:xfrm>
            </p:grpSpPr>
            <p:sp>
              <p:nvSpPr>
                <p:cNvPr id="7552" name="Google Shape;7552;p73"/>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3"/>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4" name="Google Shape;7554;p73"/>
              <p:cNvGrpSpPr/>
              <p:nvPr/>
            </p:nvGrpSpPr>
            <p:grpSpPr>
              <a:xfrm>
                <a:off x="4023919" y="3766409"/>
                <a:ext cx="37783" cy="32357"/>
                <a:chOff x="4023919" y="3766409"/>
                <a:chExt cx="37783" cy="32357"/>
              </a:xfrm>
            </p:grpSpPr>
            <p:sp>
              <p:nvSpPr>
                <p:cNvPr id="7555" name="Google Shape;7555;p73"/>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3"/>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7" name="Google Shape;7557;p73"/>
              <p:cNvGrpSpPr/>
              <p:nvPr/>
            </p:nvGrpSpPr>
            <p:grpSpPr>
              <a:xfrm>
                <a:off x="3973882" y="3779449"/>
                <a:ext cx="37776" cy="32357"/>
                <a:chOff x="3973882" y="3779449"/>
                <a:chExt cx="37776" cy="32357"/>
              </a:xfrm>
            </p:grpSpPr>
            <p:sp>
              <p:nvSpPr>
                <p:cNvPr id="7558" name="Google Shape;7558;p73"/>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3"/>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0" name="Google Shape;7560;p73"/>
              <p:cNvGrpSpPr/>
              <p:nvPr/>
            </p:nvGrpSpPr>
            <p:grpSpPr>
              <a:xfrm>
                <a:off x="4073398" y="3838028"/>
                <a:ext cx="37776" cy="32380"/>
                <a:chOff x="4073398" y="3838028"/>
                <a:chExt cx="37776" cy="32380"/>
              </a:xfrm>
            </p:grpSpPr>
            <p:sp>
              <p:nvSpPr>
                <p:cNvPr id="7561" name="Google Shape;7561;p73"/>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3"/>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3" name="Google Shape;7563;p73"/>
              <p:cNvGrpSpPr/>
              <p:nvPr/>
            </p:nvGrpSpPr>
            <p:grpSpPr>
              <a:xfrm>
                <a:off x="4342672" y="4144496"/>
                <a:ext cx="37752" cy="32364"/>
                <a:chOff x="4342672" y="4144496"/>
                <a:chExt cx="37752" cy="32364"/>
              </a:xfrm>
            </p:grpSpPr>
            <p:sp>
              <p:nvSpPr>
                <p:cNvPr id="7564" name="Google Shape;7564;p73"/>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3"/>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6" name="Google Shape;7566;p73"/>
              <p:cNvGrpSpPr/>
              <p:nvPr/>
            </p:nvGrpSpPr>
            <p:grpSpPr>
              <a:xfrm>
                <a:off x="4406386" y="4056872"/>
                <a:ext cx="37783" cy="32364"/>
                <a:chOff x="4406386" y="4056872"/>
                <a:chExt cx="37783" cy="32364"/>
              </a:xfrm>
            </p:grpSpPr>
            <p:sp>
              <p:nvSpPr>
                <p:cNvPr id="7567" name="Google Shape;7567;p73"/>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3"/>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9" name="Google Shape;7569;p73"/>
              <p:cNvGrpSpPr/>
              <p:nvPr/>
            </p:nvGrpSpPr>
            <p:grpSpPr>
              <a:xfrm>
                <a:off x="4284416" y="4245254"/>
                <a:ext cx="37783" cy="32357"/>
                <a:chOff x="4284416" y="4245254"/>
                <a:chExt cx="37783" cy="32357"/>
              </a:xfrm>
            </p:grpSpPr>
            <p:sp>
              <p:nvSpPr>
                <p:cNvPr id="7570" name="Google Shape;7570;p73"/>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3"/>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2" name="Google Shape;7572;p73"/>
              <p:cNvGrpSpPr/>
              <p:nvPr/>
            </p:nvGrpSpPr>
            <p:grpSpPr>
              <a:xfrm>
                <a:off x="4219057" y="4331258"/>
                <a:ext cx="37776" cy="32364"/>
                <a:chOff x="4219057" y="4331258"/>
                <a:chExt cx="37776" cy="32364"/>
              </a:xfrm>
            </p:grpSpPr>
            <p:sp>
              <p:nvSpPr>
                <p:cNvPr id="7573" name="Google Shape;7573;p73"/>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3"/>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5" name="Google Shape;7575;p73"/>
              <p:cNvGrpSpPr/>
              <p:nvPr/>
            </p:nvGrpSpPr>
            <p:grpSpPr>
              <a:xfrm>
                <a:off x="4204122" y="4141688"/>
                <a:ext cx="33497" cy="28699"/>
                <a:chOff x="4204122" y="4141688"/>
                <a:chExt cx="33497" cy="28699"/>
              </a:xfrm>
            </p:grpSpPr>
            <p:sp>
              <p:nvSpPr>
                <p:cNvPr id="7576" name="Google Shape;7576;p73"/>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3"/>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8" name="Google Shape;7578;p73"/>
              <p:cNvGrpSpPr/>
              <p:nvPr/>
            </p:nvGrpSpPr>
            <p:grpSpPr>
              <a:xfrm>
                <a:off x="4301546" y="4003869"/>
                <a:ext cx="38916" cy="33324"/>
                <a:chOff x="4301546" y="4003869"/>
                <a:chExt cx="38916" cy="33324"/>
              </a:xfrm>
            </p:grpSpPr>
            <p:sp>
              <p:nvSpPr>
                <p:cNvPr id="7579" name="Google Shape;7579;p73"/>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3"/>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1" name="Google Shape;7581;p73"/>
              <p:cNvGrpSpPr/>
              <p:nvPr/>
            </p:nvGrpSpPr>
            <p:grpSpPr>
              <a:xfrm>
                <a:off x="4210681" y="3924669"/>
                <a:ext cx="36549" cy="31366"/>
                <a:chOff x="4210681" y="3924669"/>
                <a:chExt cx="36549" cy="31366"/>
              </a:xfrm>
            </p:grpSpPr>
            <p:sp>
              <p:nvSpPr>
                <p:cNvPr id="7582" name="Google Shape;7582;p73"/>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3"/>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4" name="Google Shape;7584;p73"/>
              <p:cNvGrpSpPr/>
              <p:nvPr/>
            </p:nvGrpSpPr>
            <p:grpSpPr>
              <a:xfrm>
                <a:off x="3987771" y="3628874"/>
                <a:ext cx="31499" cy="26993"/>
                <a:chOff x="3987771" y="3628874"/>
                <a:chExt cx="31499" cy="26993"/>
              </a:xfrm>
            </p:grpSpPr>
            <p:sp>
              <p:nvSpPr>
                <p:cNvPr id="7585" name="Google Shape;7585;p73"/>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3"/>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7" name="Google Shape;7587;p73"/>
              <p:cNvGrpSpPr/>
              <p:nvPr/>
            </p:nvGrpSpPr>
            <p:grpSpPr>
              <a:xfrm>
                <a:off x="4087382" y="3775674"/>
                <a:ext cx="31405" cy="26898"/>
                <a:chOff x="4087382" y="3775674"/>
                <a:chExt cx="31405" cy="26898"/>
              </a:xfrm>
            </p:grpSpPr>
            <p:sp>
              <p:nvSpPr>
                <p:cNvPr id="7588" name="Google Shape;7588;p73"/>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3"/>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0" name="Google Shape;7590;p73"/>
              <p:cNvGrpSpPr/>
              <p:nvPr/>
            </p:nvGrpSpPr>
            <p:grpSpPr>
              <a:xfrm>
                <a:off x="4118873" y="3856637"/>
                <a:ext cx="31405" cy="26906"/>
                <a:chOff x="4118873" y="3856637"/>
                <a:chExt cx="31405" cy="26906"/>
              </a:xfrm>
            </p:grpSpPr>
            <p:sp>
              <p:nvSpPr>
                <p:cNvPr id="7591" name="Google Shape;7591;p73"/>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3"/>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3" name="Google Shape;7593;p73"/>
              <p:cNvGrpSpPr/>
              <p:nvPr/>
            </p:nvGrpSpPr>
            <p:grpSpPr>
              <a:xfrm>
                <a:off x="4168541" y="3639523"/>
                <a:ext cx="31499" cy="26906"/>
                <a:chOff x="4168541" y="3639523"/>
                <a:chExt cx="31499" cy="26906"/>
              </a:xfrm>
            </p:grpSpPr>
            <p:sp>
              <p:nvSpPr>
                <p:cNvPr id="7594" name="Google Shape;7594;p73"/>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3"/>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6" name="Google Shape;7596;p73"/>
              <p:cNvGrpSpPr/>
              <p:nvPr/>
            </p:nvGrpSpPr>
            <p:grpSpPr>
              <a:xfrm>
                <a:off x="3965789" y="3393545"/>
                <a:ext cx="31405" cy="26945"/>
                <a:chOff x="3965789" y="3393545"/>
                <a:chExt cx="31405" cy="26945"/>
              </a:xfrm>
            </p:grpSpPr>
            <p:sp>
              <p:nvSpPr>
                <p:cNvPr id="7597" name="Google Shape;7597;p73"/>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3"/>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9" name="Google Shape;7599;p73"/>
              <p:cNvGrpSpPr/>
              <p:nvPr/>
            </p:nvGrpSpPr>
            <p:grpSpPr>
              <a:xfrm>
                <a:off x="3925166" y="3491008"/>
                <a:ext cx="31405" cy="27001"/>
                <a:chOff x="3925166" y="3491008"/>
                <a:chExt cx="31405" cy="27001"/>
              </a:xfrm>
            </p:grpSpPr>
            <p:sp>
              <p:nvSpPr>
                <p:cNvPr id="7600" name="Google Shape;7600;p73"/>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3"/>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2" name="Google Shape;7602;p73"/>
              <p:cNvGrpSpPr/>
              <p:nvPr/>
            </p:nvGrpSpPr>
            <p:grpSpPr>
              <a:xfrm>
                <a:off x="3682845" y="3340976"/>
                <a:ext cx="31397" cy="26898"/>
                <a:chOff x="3682845" y="3340976"/>
                <a:chExt cx="31397" cy="26898"/>
              </a:xfrm>
            </p:grpSpPr>
            <p:sp>
              <p:nvSpPr>
                <p:cNvPr id="7603" name="Google Shape;7603;p73"/>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3"/>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5" name="Google Shape;7605;p73"/>
              <p:cNvGrpSpPr/>
              <p:nvPr/>
            </p:nvGrpSpPr>
            <p:grpSpPr>
              <a:xfrm>
                <a:off x="3795393" y="3353725"/>
                <a:ext cx="31499" cy="26993"/>
                <a:chOff x="3795393" y="3353725"/>
                <a:chExt cx="31499" cy="26993"/>
              </a:xfrm>
            </p:grpSpPr>
            <p:sp>
              <p:nvSpPr>
                <p:cNvPr id="7606" name="Google Shape;7606;p73"/>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3"/>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8" name="Google Shape;7608;p73"/>
              <p:cNvGrpSpPr/>
              <p:nvPr/>
            </p:nvGrpSpPr>
            <p:grpSpPr>
              <a:xfrm>
                <a:off x="4176909" y="4363221"/>
                <a:ext cx="38924" cy="33316"/>
                <a:chOff x="4176909" y="4363221"/>
                <a:chExt cx="38924" cy="33316"/>
              </a:xfrm>
            </p:grpSpPr>
            <p:sp>
              <p:nvSpPr>
                <p:cNvPr id="7609" name="Google Shape;7609;p73"/>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3"/>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1" name="Google Shape;7611;p73"/>
              <p:cNvGrpSpPr/>
              <p:nvPr/>
            </p:nvGrpSpPr>
            <p:grpSpPr>
              <a:xfrm>
                <a:off x="4226191" y="4007660"/>
                <a:ext cx="33560" cy="28770"/>
                <a:chOff x="4226191" y="4007660"/>
                <a:chExt cx="33560" cy="28770"/>
              </a:xfrm>
            </p:grpSpPr>
            <p:sp>
              <p:nvSpPr>
                <p:cNvPr id="7612" name="Google Shape;7612;p73"/>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3"/>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4" name="Google Shape;7614;p73"/>
              <p:cNvGrpSpPr/>
              <p:nvPr/>
            </p:nvGrpSpPr>
            <p:grpSpPr>
              <a:xfrm>
                <a:off x="3597785" y="3377045"/>
                <a:ext cx="33591" cy="28699"/>
                <a:chOff x="3597785" y="3377045"/>
                <a:chExt cx="33591" cy="28699"/>
              </a:xfrm>
            </p:grpSpPr>
            <p:sp>
              <p:nvSpPr>
                <p:cNvPr id="7615" name="Google Shape;7615;p73"/>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3"/>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7" name="Google Shape;7617;p73"/>
              <p:cNvGrpSpPr/>
              <p:nvPr/>
            </p:nvGrpSpPr>
            <p:grpSpPr>
              <a:xfrm>
                <a:off x="3887870" y="3669796"/>
                <a:ext cx="33591" cy="28692"/>
                <a:chOff x="3887870" y="3669796"/>
                <a:chExt cx="33591" cy="28692"/>
              </a:xfrm>
            </p:grpSpPr>
            <p:sp>
              <p:nvSpPr>
                <p:cNvPr id="7618" name="Google Shape;7618;p73"/>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3"/>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0" name="Google Shape;7620;p73"/>
              <p:cNvGrpSpPr/>
              <p:nvPr/>
            </p:nvGrpSpPr>
            <p:grpSpPr>
              <a:xfrm>
                <a:off x="3818320" y="3481625"/>
                <a:ext cx="33497" cy="28770"/>
                <a:chOff x="3818320" y="3481625"/>
                <a:chExt cx="33497" cy="28770"/>
              </a:xfrm>
            </p:grpSpPr>
            <p:sp>
              <p:nvSpPr>
                <p:cNvPr id="7621" name="Google Shape;7621;p73"/>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3"/>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3" name="Google Shape;7623;p73"/>
              <p:cNvGrpSpPr/>
              <p:nvPr/>
            </p:nvGrpSpPr>
            <p:grpSpPr>
              <a:xfrm>
                <a:off x="4278139" y="4120948"/>
                <a:ext cx="37492" cy="32129"/>
                <a:chOff x="4278139" y="4120948"/>
                <a:chExt cx="37492" cy="32129"/>
              </a:xfrm>
            </p:grpSpPr>
            <p:sp>
              <p:nvSpPr>
                <p:cNvPr id="7624" name="Google Shape;7624;p73"/>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3"/>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6" name="Google Shape;7626;p73"/>
              <p:cNvGrpSpPr/>
              <p:nvPr/>
            </p:nvGrpSpPr>
            <p:grpSpPr>
              <a:xfrm>
                <a:off x="4419898" y="3977388"/>
                <a:ext cx="33497" cy="28692"/>
                <a:chOff x="4419898" y="3977388"/>
                <a:chExt cx="33497" cy="28692"/>
              </a:xfrm>
            </p:grpSpPr>
            <p:sp>
              <p:nvSpPr>
                <p:cNvPr id="7627" name="Google Shape;7627;p73"/>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3"/>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9" name="Google Shape;7629;p73"/>
              <p:cNvGrpSpPr/>
              <p:nvPr/>
            </p:nvGrpSpPr>
            <p:grpSpPr>
              <a:xfrm>
                <a:off x="4158930" y="4034684"/>
                <a:ext cx="33497" cy="28762"/>
                <a:chOff x="4158930" y="4034684"/>
                <a:chExt cx="33497" cy="28762"/>
              </a:xfrm>
            </p:grpSpPr>
            <p:sp>
              <p:nvSpPr>
                <p:cNvPr id="7630" name="Google Shape;7630;p73"/>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3"/>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2" name="Google Shape;7632;p73"/>
              <p:cNvGrpSpPr/>
              <p:nvPr/>
            </p:nvGrpSpPr>
            <p:grpSpPr>
              <a:xfrm>
                <a:off x="4134949" y="3957049"/>
                <a:ext cx="33497" cy="28770"/>
                <a:chOff x="4134949" y="3957049"/>
                <a:chExt cx="33497" cy="28770"/>
              </a:xfrm>
            </p:grpSpPr>
            <p:sp>
              <p:nvSpPr>
                <p:cNvPr id="7633" name="Google Shape;7633;p73"/>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3"/>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5" name="Google Shape;7635;p73"/>
              <p:cNvGrpSpPr/>
              <p:nvPr/>
            </p:nvGrpSpPr>
            <p:grpSpPr>
              <a:xfrm>
                <a:off x="4193653" y="4184403"/>
                <a:ext cx="43580" cy="37264"/>
                <a:chOff x="4193653" y="4184403"/>
                <a:chExt cx="43580" cy="37264"/>
              </a:xfrm>
            </p:grpSpPr>
            <p:sp>
              <p:nvSpPr>
                <p:cNvPr id="7636" name="Google Shape;7636;p73"/>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3"/>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8" name="Google Shape;7638;p73"/>
              <p:cNvGrpSpPr/>
              <p:nvPr/>
            </p:nvGrpSpPr>
            <p:grpSpPr>
              <a:xfrm>
                <a:off x="4343600" y="3943844"/>
                <a:ext cx="43580" cy="37312"/>
                <a:chOff x="4343600" y="3943844"/>
                <a:chExt cx="43580" cy="37312"/>
              </a:xfrm>
            </p:grpSpPr>
            <p:sp>
              <p:nvSpPr>
                <p:cNvPr id="7639" name="Google Shape;7639;p73"/>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3"/>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1" name="Google Shape;7641;p73"/>
              <p:cNvGrpSpPr/>
              <p:nvPr/>
            </p:nvGrpSpPr>
            <p:grpSpPr>
              <a:xfrm>
                <a:off x="4172339" y="3381693"/>
                <a:ext cx="31499" cy="27001"/>
                <a:chOff x="4172339" y="3381693"/>
                <a:chExt cx="31499" cy="27001"/>
              </a:xfrm>
            </p:grpSpPr>
            <p:sp>
              <p:nvSpPr>
                <p:cNvPr id="7642" name="Google Shape;7642;p73"/>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3"/>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4" name="Shape 204"/>
        <p:cNvGrpSpPr/>
        <p:nvPr/>
      </p:nvGrpSpPr>
      <p:grpSpPr>
        <a:xfrm>
          <a:off x="0" y="0"/>
          <a:ext cx="0" cy="0"/>
          <a:chOff x="0" y="0"/>
          <a:chExt cx="0" cy="0"/>
        </a:xfrm>
      </p:grpSpPr>
      <p:sp>
        <p:nvSpPr>
          <p:cNvPr id="205" name="Google Shape;205;p38"/>
          <p:cNvSpPr txBox="1"/>
          <p:nvPr>
            <p:ph idx="6" type="title"/>
          </p:nvPr>
        </p:nvSpPr>
        <p:spPr>
          <a:xfrm>
            <a:off x="713225" y="546292"/>
            <a:ext cx="7717500" cy="57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Table of Contents</a:t>
            </a:r>
            <a:endParaRPr/>
          </a:p>
        </p:txBody>
      </p:sp>
      <p:sp>
        <p:nvSpPr>
          <p:cNvPr id="206" name="Google Shape;206;p38"/>
          <p:cNvSpPr txBox="1"/>
          <p:nvPr>
            <p:ph idx="1" type="subTitle"/>
          </p:nvPr>
        </p:nvSpPr>
        <p:spPr>
          <a:xfrm>
            <a:off x="5893288" y="2734627"/>
            <a:ext cx="1754100" cy="6306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You could describe the topic of the section here</a:t>
            </a:r>
            <a:endParaRPr/>
          </a:p>
        </p:txBody>
      </p:sp>
      <p:sp>
        <p:nvSpPr>
          <p:cNvPr id="207" name="Google Shape;207;p38"/>
          <p:cNvSpPr txBox="1"/>
          <p:nvPr>
            <p:ph idx="4" type="subTitle"/>
          </p:nvPr>
        </p:nvSpPr>
        <p:spPr>
          <a:xfrm>
            <a:off x="1513997" y="2741023"/>
            <a:ext cx="1754100" cy="6306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You could describe the topic of the section here</a:t>
            </a:r>
            <a:endParaRPr/>
          </a:p>
        </p:txBody>
      </p:sp>
      <p:sp>
        <p:nvSpPr>
          <p:cNvPr id="208" name="Google Shape;208;p38"/>
          <p:cNvSpPr txBox="1"/>
          <p:nvPr>
            <p:ph idx="5" type="subTitle"/>
          </p:nvPr>
        </p:nvSpPr>
        <p:spPr>
          <a:xfrm>
            <a:off x="3714891" y="2741023"/>
            <a:ext cx="1754100" cy="6306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You could describe the topic of the section here</a:t>
            </a:r>
            <a:endParaRPr/>
          </a:p>
        </p:txBody>
      </p:sp>
      <p:sp>
        <p:nvSpPr>
          <p:cNvPr id="209" name="Google Shape;209;p38"/>
          <p:cNvSpPr txBox="1"/>
          <p:nvPr>
            <p:ph idx="2" type="title"/>
          </p:nvPr>
        </p:nvSpPr>
        <p:spPr>
          <a:xfrm>
            <a:off x="3798616" y="1619475"/>
            <a:ext cx="1549800" cy="59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(0,0,2)</a:t>
            </a:r>
            <a:endParaRPr/>
          </a:p>
        </p:txBody>
      </p:sp>
      <p:sp>
        <p:nvSpPr>
          <p:cNvPr id="210" name="Google Shape;210;p38"/>
          <p:cNvSpPr txBox="1"/>
          <p:nvPr>
            <p:ph idx="3" type="title"/>
          </p:nvPr>
        </p:nvSpPr>
        <p:spPr>
          <a:xfrm>
            <a:off x="5991006" y="1621620"/>
            <a:ext cx="1549800" cy="59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(0,0,3)</a:t>
            </a:r>
            <a:endParaRPr/>
          </a:p>
        </p:txBody>
      </p:sp>
      <p:sp>
        <p:nvSpPr>
          <p:cNvPr id="211" name="Google Shape;211;p38"/>
          <p:cNvSpPr txBox="1"/>
          <p:nvPr>
            <p:ph type="title"/>
          </p:nvPr>
        </p:nvSpPr>
        <p:spPr>
          <a:xfrm>
            <a:off x="1603200" y="1621615"/>
            <a:ext cx="1549800" cy="59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(0,0,1)</a:t>
            </a:r>
            <a:endParaRPr/>
          </a:p>
        </p:txBody>
      </p:sp>
      <p:sp>
        <p:nvSpPr>
          <p:cNvPr id="212" name="Google Shape;212;p38"/>
          <p:cNvSpPr txBox="1"/>
          <p:nvPr>
            <p:ph idx="7" type="title"/>
          </p:nvPr>
        </p:nvSpPr>
        <p:spPr>
          <a:xfrm>
            <a:off x="1484250" y="2169800"/>
            <a:ext cx="17877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colors</a:t>
            </a:r>
            <a:endParaRPr/>
          </a:p>
        </p:txBody>
      </p:sp>
      <p:sp>
        <p:nvSpPr>
          <p:cNvPr id="213" name="Google Shape;213;p38"/>
          <p:cNvSpPr txBox="1"/>
          <p:nvPr>
            <p:ph idx="8" type="title"/>
          </p:nvPr>
        </p:nvSpPr>
        <p:spPr>
          <a:xfrm>
            <a:off x="3698100" y="2169800"/>
            <a:ext cx="17877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features</a:t>
            </a:r>
            <a:endParaRPr/>
          </a:p>
        </p:txBody>
      </p:sp>
      <p:sp>
        <p:nvSpPr>
          <p:cNvPr id="214" name="Google Shape;214;p38"/>
          <p:cNvSpPr txBox="1"/>
          <p:nvPr>
            <p:ph idx="9" type="title"/>
          </p:nvPr>
        </p:nvSpPr>
        <p:spPr>
          <a:xfrm>
            <a:off x="5872050" y="2169800"/>
            <a:ext cx="17877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applications</a:t>
            </a:r>
            <a:endParaRPr/>
          </a:p>
        </p:txBody>
      </p:sp>
      <p:pic>
        <p:nvPicPr>
          <p:cNvPr id="215" name="Google Shape;215;p38"/>
          <p:cNvPicPr preferRelativeResize="0"/>
          <p:nvPr/>
        </p:nvPicPr>
        <p:blipFill rotWithShape="1">
          <a:blip r:embed="rId3">
            <a:alphaModFix/>
          </a:blip>
          <a:srcRect b="40000" l="0" r="0" t="40000"/>
          <a:stretch/>
        </p:blipFill>
        <p:spPr>
          <a:xfrm>
            <a:off x="1" y="4114800"/>
            <a:ext cx="9144000" cy="1028700"/>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47" name="Shape 7647"/>
        <p:cNvGrpSpPr/>
        <p:nvPr/>
      </p:nvGrpSpPr>
      <p:grpSpPr>
        <a:xfrm>
          <a:off x="0" y="0"/>
          <a:ext cx="0" cy="0"/>
          <a:chOff x="0" y="0"/>
          <a:chExt cx="0" cy="0"/>
        </a:xfrm>
      </p:grpSpPr>
      <p:grpSp>
        <p:nvGrpSpPr>
          <p:cNvPr id="7648" name="Google Shape;7648;p74"/>
          <p:cNvGrpSpPr/>
          <p:nvPr/>
        </p:nvGrpSpPr>
        <p:grpSpPr>
          <a:xfrm>
            <a:off x="2126623" y="3607908"/>
            <a:ext cx="1102891" cy="760337"/>
            <a:chOff x="4967783" y="2151471"/>
            <a:chExt cx="3920692" cy="2702940"/>
          </a:xfrm>
        </p:grpSpPr>
        <p:grpSp>
          <p:nvGrpSpPr>
            <p:cNvPr id="7649" name="Google Shape;7649;p74"/>
            <p:cNvGrpSpPr/>
            <p:nvPr/>
          </p:nvGrpSpPr>
          <p:grpSpPr>
            <a:xfrm>
              <a:off x="5045709" y="2252109"/>
              <a:ext cx="3761071" cy="2501708"/>
              <a:chOff x="2691784" y="1805334"/>
              <a:chExt cx="3761071" cy="2501708"/>
            </a:xfrm>
          </p:grpSpPr>
          <p:sp>
            <p:nvSpPr>
              <p:cNvPr id="7650" name="Google Shape;7650;p74"/>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4"/>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4"/>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4"/>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4"/>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4"/>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4"/>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7" name="Google Shape;7657;p74"/>
            <p:cNvGrpSpPr/>
            <p:nvPr/>
          </p:nvGrpSpPr>
          <p:grpSpPr>
            <a:xfrm>
              <a:off x="4967783" y="2151471"/>
              <a:ext cx="3920692" cy="2702940"/>
              <a:chOff x="2613858" y="1704696"/>
              <a:chExt cx="3920692" cy="2702940"/>
            </a:xfrm>
          </p:grpSpPr>
          <p:sp>
            <p:nvSpPr>
              <p:cNvPr id="7658" name="Google Shape;7658;p74"/>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4"/>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4"/>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4"/>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4"/>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63" name="Google Shape;7663;p74"/>
          <p:cNvGrpSpPr/>
          <p:nvPr/>
        </p:nvGrpSpPr>
        <p:grpSpPr>
          <a:xfrm>
            <a:off x="3530532" y="1496185"/>
            <a:ext cx="1561911" cy="708580"/>
            <a:chOff x="3530532" y="1496185"/>
            <a:chExt cx="1561911" cy="708580"/>
          </a:xfrm>
        </p:grpSpPr>
        <p:grpSp>
          <p:nvGrpSpPr>
            <p:cNvPr id="7664" name="Google Shape;7664;p74"/>
            <p:cNvGrpSpPr/>
            <p:nvPr/>
          </p:nvGrpSpPr>
          <p:grpSpPr>
            <a:xfrm>
              <a:off x="3720318" y="1857562"/>
              <a:ext cx="1372125" cy="54"/>
              <a:chOff x="3720318" y="1857562"/>
              <a:chExt cx="1372125" cy="54"/>
            </a:xfrm>
          </p:grpSpPr>
          <p:cxnSp>
            <p:nvCxnSpPr>
              <p:cNvPr id="7665" name="Google Shape;7665;p74"/>
              <p:cNvCxnSpPr>
                <a:endCxn id="7666"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667" name="Google Shape;7667;p74"/>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668" name="Google Shape;7668;p74"/>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669" name="Google Shape;7669;p74"/>
              <p:cNvCxnSpPr>
                <a:stCxn id="7666"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7670" name="Google Shape;7670;p74"/>
            <p:cNvGrpSpPr/>
            <p:nvPr/>
          </p:nvGrpSpPr>
          <p:grpSpPr>
            <a:xfrm>
              <a:off x="3567462" y="1496185"/>
              <a:ext cx="286500" cy="272914"/>
              <a:chOff x="3567462" y="1496185"/>
              <a:chExt cx="286500" cy="272914"/>
            </a:xfrm>
          </p:grpSpPr>
          <p:cxnSp>
            <p:nvCxnSpPr>
              <p:cNvPr id="7671" name="Google Shape;7671;p74"/>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672" name="Google Shape;7672;p74"/>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73" name="Google Shape;7673;p74"/>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4"/>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75" name="Google Shape;7675;p74"/>
            <p:cNvGrpSpPr/>
            <p:nvPr/>
          </p:nvGrpSpPr>
          <p:grpSpPr>
            <a:xfrm>
              <a:off x="3929014" y="1960574"/>
              <a:ext cx="286500" cy="242342"/>
              <a:chOff x="3929014" y="1960574"/>
              <a:chExt cx="286500" cy="242342"/>
            </a:xfrm>
          </p:grpSpPr>
          <p:cxnSp>
            <p:nvCxnSpPr>
              <p:cNvPr id="7676" name="Google Shape;7676;p74"/>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7677" name="Google Shape;7677;p74"/>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8" name="Google Shape;7678;p74"/>
            <p:cNvGrpSpPr/>
            <p:nvPr/>
          </p:nvGrpSpPr>
          <p:grpSpPr>
            <a:xfrm>
              <a:off x="4290828" y="1496185"/>
              <a:ext cx="286500" cy="272914"/>
              <a:chOff x="4290828" y="1496185"/>
              <a:chExt cx="286500" cy="272914"/>
            </a:xfrm>
          </p:grpSpPr>
          <p:cxnSp>
            <p:nvCxnSpPr>
              <p:cNvPr id="7679" name="Google Shape;7679;p74"/>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680" name="Google Shape;7680;p74"/>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81" name="Google Shape;7681;p74"/>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4"/>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82" name="Google Shape;7682;p74"/>
            <p:cNvGrpSpPr/>
            <p:nvPr/>
          </p:nvGrpSpPr>
          <p:grpSpPr>
            <a:xfrm>
              <a:off x="4657726" y="1959674"/>
              <a:ext cx="286500" cy="245092"/>
              <a:chOff x="4657726" y="1959674"/>
              <a:chExt cx="286500" cy="245092"/>
            </a:xfrm>
          </p:grpSpPr>
          <p:cxnSp>
            <p:nvCxnSpPr>
              <p:cNvPr id="7683" name="Google Shape;7683;p74"/>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7684" name="Google Shape;7684;p74"/>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85" name="Google Shape;7685;p74"/>
          <p:cNvGrpSpPr/>
          <p:nvPr/>
        </p:nvGrpSpPr>
        <p:grpSpPr>
          <a:xfrm>
            <a:off x="3512551" y="2358282"/>
            <a:ext cx="1597032" cy="378649"/>
            <a:chOff x="3512551" y="2358282"/>
            <a:chExt cx="1597032" cy="378649"/>
          </a:xfrm>
        </p:grpSpPr>
        <p:grpSp>
          <p:nvGrpSpPr>
            <p:cNvPr id="7686" name="Google Shape;7686;p74"/>
            <p:cNvGrpSpPr/>
            <p:nvPr/>
          </p:nvGrpSpPr>
          <p:grpSpPr>
            <a:xfrm>
              <a:off x="3738198" y="2553002"/>
              <a:ext cx="1145834" cy="117"/>
              <a:chOff x="3738198" y="2553002"/>
              <a:chExt cx="1145834" cy="117"/>
            </a:xfrm>
          </p:grpSpPr>
          <p:cxnSp>
            <p:nvCxnSpPr>
              <p:cNvPr id="7687" name="Google Shape;7687;p74"/>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688" name="Google Shape;7688;p74"/>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689" name="Google Shape;7689;p74"/>
              <p:cNvCxnSpPr>
                <a:stCxn id="7690" idx="6"/>
                <a:endCxn id="7691"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7692" name="Google Shape;7692;p74"/>
            <p:cNvGrpSpPr/>
            <p:nvPr/>
          </p:nvGrpSpPr>
          <p:grpSpPr>
            <a:xfrm>
              <a:off x="3969644" y="2440153"/>
              <a:ext cx="225900" cy="296779"/>
              <a:chOff x="3969644" y="2440153"/>
              <a:chExt cx="225900" cy="296779"/>
            </a:xfrm>
          </p:grpSpPr>
          <p:cxnSp>
            <p:nvCxnSpPr>
              <p:cNvPr id="7693" name="Google Shape;7693;p74"/>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7691" name="Google Shape;7691;p74"/>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4"/>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5" name="Google Shape;7695;p74"/>
            <p:cNvGrpSpPr/>
            <p:nvPr/>
          </p:nvGrpSpPr>
          <p:grpSpPr>
            <a:xfrm>
              <a:off x="4426818" y="2358282"/>
              <a:ext cx="225600" cy="307471"/>
              <a:chOff x="4426818" y="2358282"/>
              <a:chExt cx="225600" cy="307471"/>
            </a:xfrm>
          </p:grpSpPr>
          <p:cxnSp>
            <p:nvCxnSpPr>
              <p:cNvPr id="7696" name="Google Shape;7696;p74"/>
              <p:cNvCxnSpPr>
                <a:stCxn id="7697"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7698" name="Google Shape;7698;p74"/>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4"/>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9" name="Google Shape;7699;p74"/>
            <p:cNvGrpSpPr/>
            <p:nvPr/>
          </p:nvGrpSpPr>
          <p:grpSpPr>
            <a:xfrm>
              <a:off x="4883984" y="2440153"/>
              <a:ext cx="225600" cy="296479"/>
              <a:chOff x="4883984" y="2440153"/>
              <a:chExt cx="225600" cy="296479"/>
            </a:xfrm>
          </p:grpSpPr>
          <p:cxnSp>
            <p:nvCxnSpPr>
              <p:cNvPr id="7700" name="Google Shape;7700;p74"/>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7701" name="Google Shape;7701;p74"/>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4"/>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3" name="Google Shape;7703;p74"/>
            <p:cNvGrpSpPr/>
            <p:nvPr/>
          </p:nvGrpSpPr>
          <p:grpSpPr>
            <a:xfrm>
              <a:off x="3512551" y="2437558"/>
              <a:ext cx="225647" cy="228426"/>
              <a:chOff x="2182679" y="2283114"/>
              <a:chExt cx="792300" cy="802058"/>
            </a:xfrm>
          </p:grpSpPr>
          <p:cxnSp>
            <p:nvCxnSpPr>
              <p:cNvPr id="7704" name="Google Shape;7704;p74"/>
              <p:cNvCxnSpPr>
                <a:stCxn id="7705" idx="0"/>
              </p:cNvCxnSpPr>
              <p:nvPr/>
            </p:nvCxnSpPr>
            <p:spPr>
              <a:xfrm rot="10800000">
                <a:off x="2578961" y="2283114"/>
                <a:ext cx="0" cy="110700"/>
              </a:xfrm>
              <a:prstGeom prst="straightConnector1">
                <a:avLst/>
              </a:prstGeom>
              <a:noFill/>
              <a:ln cap="flat" cmpd="sng" w="9525">
                <a:solidFill>
                  <a:srgbClr val="435D74"/>
                </a:solidFill>
                <a:prstDash val="solid"/>
                <a:round/>
                <a:headEnd len="med" w="med" type="none"/>
                <a:tailEnd len="med" w="med" type="none"/>
              </a:ln>
            </p:spPr>
          </p:cxnSp>
          <p:sp>
            <p:nvSpPr>
              <p:cNvPr id="7690" name="Google Shape;7690;p74"/>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4"/>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06" name="Google Shape;7706;p74"/>
          <p:cNvGrpSpPr/>
          <p:nvPr/>
        </p:nvGrpSpPr>
        <p:grpSpPr>
          <a:xfrm>
            <a:off x="6872633" y="1182079"/>
            <a:ext cx="1559809" cy="722610"/>
            <a:chOff x="634175" y="2986275"/>
            <a:chExt cx="3147949" cy="1458344"/>
          </a:xfrm>
        </p:grpSpPr>
        <p:cxnSp>
          <p:nvCxnSpPr>
            <p:cNvPr id="7707" name="Google Shape;7707;p74"/>
            <p:cNvCxnSpPr>
              <a:stCxn id="7708" idx="4"/>
              <a:endCxn id="7709"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7710" name="Google Shape;7710;p74"/>
            <p:cNvCxnSpPr>
              <a:stCxn id="7709" idx="0"/>
              <a:endCxn id="7711"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7712" name="Google Shape;7712;p74"/>
            <p:cNvCxnSpPr>
              <a:stCxn id="7711" idx="4"/>
              <a:endCxn id="7713"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7714" name="Google Shape;7714;p74"/>
            <p:cNvCxnSpPr>
              <a:stCxn id="7713" idx="0"/>
              <a:endCxn id="7715"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7715" name="Google Shape;7715;p74"/>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711" name="Google Shape;7711;p74"/>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708" name="Google Shape;7708;p74"/>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713" name="Google Shape;7713;p74"/>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709" name="Google Shape;7709;p74"/>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7716" name="Google Shape;7716;p74"/>
          <p:cNvGrpSpPr/>
          <p:nvPr/>
        </p:nvGrpSpPr>
        <p:grpSpPr>
          <a:xfrm>
            <a:off x="3526424" y="2891987"/>
            <a:ext cx="1570719" cy="294123"/>
            <a:chOff x="998425" y="1182125"/>
            <a:chExt cx="1065400" cy="199500"/>
          </a:xfrm>
        </p:grpSpPr>
        <p:sp>
          <p:nvSpPr>
            <p:cNvPr id="7717" name="Google Shape;7717;p74"/>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4"/>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4"/>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4"/>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4"/>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2" name="Google Shape;7722;p74"/>
          <p:cNvGrpSpPr/>
          <p:nvPr/>
        </p:nvGrpSpPr>
        <p:grpSpPr>
          <a:xfrm>
            <a:off x="6869680" y="2009474"/>
            <a:ext cx="1565716" cy="366729"/>
            <a:chOff x="1247650" y="2075423"/>
            <a:chExt cx="6648477" cy="1557238"/>
          </a:xfrm>
        </p:grpSpPr>
        <p:sp>
          <p:nvSpPr>
            <p:cNvPr id="7723" name="Google Shape;7723;p74"/>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4"/>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4"/>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4"/>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4"/>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4"/>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9" name="Google Shape;7729;p74"/>
          <p:cNvGrpSpPr/>
          <p:nvPr/>
        </p:nvGrpSpPr>
        <p:grpSpPr>
          <a:xfrm>
            <a:off x="6853992" y="3158289"/>
            <a:ext cx="1597061" cy="663440"/>
            <a:chOff x="6796238" y="3158297"/>
            <a:chExt cx="1630319" cy="677257"/>
          </a:xfrm>
        </p:grpSpPr>
        <p:cxnSp>
          <p:nvCxnSpPr>
            <p:cNvPr id="7730" name="Google Shape;7730;p74"/>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7731" name="Google Shape;7731;p74"/>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7732" name="Google Shape;7732;p74"/>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7733" name="Google Shape;7733;p74"/>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7734" name="Google Shape;7734;p74"/>
            <p:cNvGrpSpPr/>
            <p:nvPr/>
          </p:nvGrpSpPr>
          <p:grpSpPr>
            <a:xfrm>
              <a:off x="6796238" y="3311904"/>
              <a:ext cx="1630319" cy="377697"/>
              <a:chOff x="6796238" y="3311904"/>
              <a:chExt cx="1630319" cy="377697"/>
            </a:xfrm>
          </p:grpSpPr>
          <p:sp>
            <p:nvSpPr>
              <p:cNvPr id="7735" name="Google Shape;7735;p74"/>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4"/>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4"/>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38" name="Google Shape;7738;p74"/>
          <p:cNvGrpSpPr/>
          <p:nvPr/>
        </p:nvGrpSpPr>
        <p:grpSpPr>
          <a:xfrm>
            <a:off x="5375130" y="1179681"/>
            <a:ext cx="1368606" cy="1593805"/>
            <a:chOff x="1839112" y="2209163"/>
            <a:chExt cx="1918159" cy="2233784"/>
          </a:xfrm>
        </p:grpSpPr>
        <p:sp>
          <p:nvSpPr>
            <p:cNvPr id="7739" name="Google Shape;7739;p74"/>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4"/>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4"/>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42" name="Google Shape;7742;p74"/>
            <p:cNvCxnSpPr>
              <a:stCxn id="7739" idx="6"/>
              <a:endCxn id="7740"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7743" name="Google Shape;7743;p74"/>
            <p:cNvCxnSpPr>
              <a:stCxn id="7740" idx="4"/>
              <a:endCxn id="7744"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7745" name="Google Shape;7745;p74"/>
            <p:cNvCxnSpPr>
              <a:stCxn id="7744" idx="6"/>
              <a:endCxn id="7741"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7746" name="Google Shape;7746;p74"/>
            <p:cNvCxnSpPr>
              <a:stCxn id="7741" idx="4"/>
              <a:endCxn id="7747"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7744" name="Google Shape;7744;p74"/>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4"/>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4"/>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49" name="Google Shape;7749;p74"/>
            <p:cNvCxnSpPr>
              <a:endCxn id="7748"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7750" name="Google Shape;7750;p74"/>
          <p:cNvGrpSpPr/>
          <p:nvPr/>
        </p:nvGrpSpPr>
        <p:grpSpPr>
          <a:xfrm>
            <a:off x="3507503" y="1185917"/>
            <a:ext cx="1637968" cy="154942"/>
            <a:chOff x="238125" y="2506075"/>
            <a:chExt cx="7115411" cy="673075"/>
          </a:xfrm>
        </p:grpSpPr>
        <p:sp>
          <p:nvSpPr>
            <p:cNvPr id="7751" name="Google Shape;7751;p74"/>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4"/>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4"/>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4"/>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4"/>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6" name="Google Shape;7756;p74"/>
          <p:cNvGrpSpPr/>
          <p:nvPr/>
        </p:nvGrpSpPr>
        <p:grpSpPr>
          <a:xfrm>
            <a:off x="746187" y="1507514"/>
            <a:ext cx="2476762" cy="91743"/>
            <a:chOff x="1464850" y="436376"/>
            <a:chExt cx="6001362" cy="222300"/>
          </a:xfrm>
        </p:grpSpPr>
        <p:sp>
          <p:nvSpPr>
            <p:cNvPr id="7757" name="Google Shape;7757;p74"/>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4"/>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4"/>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4"/>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4"/>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62" name="Google Shape;7762;p74"/>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763" name="Google Shape;7763;p74"/>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764" name="Google Shape;7764;p74"/>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765" name="Google Shape;7765;p74"/>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7766" name="Google Shape;7766;p74"/>
          <p:cNvGrpSpPr/>
          <p:nvPr/>
        </p:nvGrpSpPr>
        <p:grpSpPr>
          <a:xfrm>
            <a:off x="732455" y="2742980"/>
            <a:ext cx="1452710" cy="651923"/>
            <a:chOff x="803162" y="2667727"/>
            <a:chExt cx="1411906" cy="633611"/>
          </a:xfrm>
        </p:grpSpPr>
        <p:cxnSp>
          <p:nvCxnSpPr>
            <p:cNvPr id="7767" name="Google Shape;7767;p74"/>
            <p:cNvCxnSpPr>
              <a:stCxn id="7768" idx="2"/>
              <a:endCxn id="7769"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770" name="Google Shape;7770;p74"/>
            <p:cNvCxnSpPr>
              <a:stCxn id="7771" idx="0"/>
              <a:endCxn id="7768"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772" name="Google Shape;7772;p74"/>
            <p:cNvCxnSpPr>
              <a:stCxn id="7771" idx="2"/>
              <a:endCxn id="7773"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774" name="Google Shape;7774;p74"/>
            <p:cNvCxnSpPr>
              <a:stCxn id="7775" idx="0"/>
              <a:endCxn id="7771"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776" name="Google Shape;7776;p74"/>
            <p:cNvCxnSpPr>
              <a:stCxn id="7769" idx="2"/>
              <a:endCxn id="7777"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778" name="Google Shape;7778;p74"/>
            <p:cNvCxnSpPr>
              <a:stCxn id="7779" idx="0"/>
              <a:endCxn id="7769"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7775" name="Google Shape;7775;p74"/>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773" name="Google Shape;7773;p74"/>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779" name="Google Shape;7779;p74"/>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777" name="Google Shape;7777;p74"/>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769" name="Google Shape;7769;p74"/>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771" name="Google Shape;7771;p74"/>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768" name="Google Shape;7768;p74"/>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7780" name="Google Shape;7780;p74"/>
          <p:cNvGrpSpPr/>
          <p:nvPr/>
        </p:nvGrpSpPr>
        <p:grpSpPr>
          <a:xfrm>
            <a:off x="732456" y="1178518"/>
            <a:ext cx="2518541" cy="209309"/>
            <a:chOff x="803163" y="1111966"/>
            <a:chExt cx="2447800" cy="203430"/>
          </a:xfrm>
        </p:grpSpPr>
        <p:grpSp>
          <p:nvGrpSpPr>
            <p:cNvPr id="7781" name="Google Shape;7781;p74"/>
            <p:cNvGrpSpPr/>
            <p:nvPr/>
          </p:nvGrpSpPr>
          <p:grpSpPr>
            <a:xfrm>
              <a:off x="1958180" y="1111966"/>
              <a:ext cx="588019" cy="121396"/>
              <a:chOff x="4808316" y="2800065"/>
              <a:chExt cx="1999386" cy="412910"/>
            </a:xfrm>
          </p:grpSpPr>
          <p:sp>
            <p:nvSpPr>
              <p:cNvPr id="7782" name="Google Shape;7782;p74"/>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83" name="Google Shape;7783;p74"/>
              <p:cNvGrpSpPr/>
              <p:nvPr/>
            </p:nvGrpSpPr>
            <p:grpSpPr>
              <a:xfrm>
                <a:off x="4808316" y="2800065"/>
                <a:ext cx="92400" cy="411825"/>
                <a:chOff x="845575" y="2563700"/>
                <a:chExt cx="92400" cy="411825"/>
              </a:xfrm>
            </p:grpSpPr>
            <p:cxnSp>
              <p:nvCxnSpPr>
                <p:cNvPr id="7784" name="Google Shape;7784;p7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785" name="Google Shape;7785;p7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7786" name="Google Shape;7786;p74"/>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7787" name="Google Shape;7787;p74"/>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88" name="Google Shape;7788;p74"/>
            <p:cNvGrpSpPr/>
            <p:nvPr/>
          </p:nvGrpSpPr>
          <p:grpSpPr>
            <a:xfrm>
              <a:off x="803163" y="1111974"/>
              <a:ext cx="591158" cy="121545"/>
              <a:chOff x="803163" y="1111974"/>
              <a:chExt cx="591158" cy="121545"/>
            </a:xfrm>
          </p:grpSpPr>
          <p:grpSp>
            <p:nvGrpSpPr>
              <p:cNvPr id="7789" name="Google Shape;7789;p74"/>
              <p:cNvGrpSpPr/>
              <p:nvPr/>
            </p:nvGrpSpPr>
            <p:grpSpPr>
              <a:xfrm>
                <a:off x="803163" y="1111974"/>
                <a:ext cx="27175" cy="121077"/>
                <a:chOff x="845575" y="2563700"/>
                <a:chExt cx="92400" cy="411825"/>
              </a:xfrm>
            </p:grpSpPr>
            <p:cxnSp>
              <p:nvCxnSpPr>
                <p:cNvPr id="7790" name="Google Shape;7790;p7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791" name="Google Shape;7791;p7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92" name="Google Shape;7792;p74"/>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3" name="Google Shape;7793;p74"/>
            <p:cNvGrpSpPr/>
            <p:nvPr/>
          </p:nvGrpSpPr>
          <p:grpSpPr>
            <a:xfrm>
              <a:off x="1381910" y="1194219"/>
              <a:ext cx="588341" cy="121177"/>
              <a:chOff x="1381910" y="1194219"/>
              <a:chExt cx="588341" cy="121177"/>
            </a:xfrm>
          </p:grpSpPr>
          <p:grpSp>
            <p:nvGrpSpPr>
              <p:cNvPr id="7794" name="Google Shape;7794;p74"/>
              <p:cNvGrpSpPr/>
              <p:nvPr/>
            </p:nvGrpSpPr>
            <p:grpSpPr>
              <a:xfrm rot="10800000">
                <a:off x="1381910" y="1194319"/>
                <a:ext cx="27175" cy="121077"/>
                <a:chOff x="2070100" y="2563700"/>
                <a:chExt cx="92400" cy="411825"/>
              </a:xfrm>
            </p:grpSpPr>
            <p:cxnSp>
              <p:nvCxnSpPr>
                <p:cNvPr id="7795" name="Google Shape;7795;p7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796" name="Google Shape;7796;p7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97" name="Google Shape;7797;p74"/>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8" name="Google Shape;7798;p74"/>
            <p:cNvGrpSpPr/>
            <p:nvPr/>
          </p:nvGrpSpPr>
          <p:grpSpPr>
            <a:xfrm>
              <a:off x="2532079" y="1194219"/>
              <a:ext cx="704927" cy="121177"/>
              <a:chOff x="2532079" y="1194219"/>
              <a:chExt cx="704927" cy="121177"/>
            </a:xfrm>
          </p:grpSpPr>
          <p:grpSp>
            <p:nvGrpSpPr>
              <p:cNvPr id="7799" name="Google Shape;7799;p74"/>
              <p:cNvGrpSpPr/>
              <p:nvPr/>
            </p:nvGrpSpPr>
            <p:grpSpPr>
              <a:xfrm rot="10800000">
                <a:off x="2532079" y="1194319"/>
                <a:ext cx="27175" cy="121077"/>
                <a:chOff x="2070100" y="2563700"/>
                <a:chExt cx="92400" cy="411825"/>
              </a:xfrm>
            </p:grpSpPr>
            <p:cxnSp>
              <p:nvCxnSpPr>
                <p:cNvPr id="7800" name="Google Shape;7800;p7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801" name="Google Shape;7801;p7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02" name="Google Shape;7802;p74"/>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03" name="Google Shape;7803;p74"/>
          <p:cNvGrpSpPr/>
          <p:nvPr/>
        </p:nvGrpSpPr>
        <p:grpSpPr>
          <a:xfrm>
            <a:off x="3525467" y="3875150"/>
            <a:ext cx="1567778" cy="491677"/>
            <a:chOff x="5194708" y="3484366"/>
            <a:chExt cx="3148148" cy="987304"/>
          </a:xfrm>
        </p:grpSpPr>
        <p:grpSp>
          <p:nvGrpSpPr>
            <p:cNvPr id="7804" name="Google Shape;7804;p74"/>
            <p:cNvGrpSpPr/>
            <p:nvPr/>
          </p:nvGrpSpPr>
          <p:grpSpPr>
            <a:xfrm>
              <a:off x="7531521" y="3484366"/>
              <a:ext cx="811335" cy="987304"/>
              <a:chOff x="3379425" y="1617275"/>
              <a:chExt cx="1090650" cy="1327200"/>
            </a:xfrm>
          </p:grpSpPr>
          <p:sp>
            <p:nvSpPr>
              <p:cNvPr id="7805" name="Google Shape;7805;p74"/>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4"/>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4"/>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8" name="Google Shape;7808;p74"/>
            <p:cNvGrpSpPr/>
            <p:nvPr/>
          </p:nvGrpSpPr>
          <p:grpSpPr>
            <a:xfrm>
              <a:off x="6752546" y="3484366"/>
              <a:ext cx="811428" cy="987304"/>
              <a:chOff x="2332275" y="1617275"/>
              <a:chExt cx="1090775" cy="1327200"/>
            </a:xfrm>
          </p:grpSpPr>
          <p:sp>
            <p:nvSpPr>
              <p:cNvPr id="7809" name="Google Shape;7809;p74"/>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4"/>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4"/>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2" name="Google Shape;7812;p74"/>
            <p:cNvGrpSpPr/>
            <p:nvPr/>
          </p:nvGrpSpPr>
          <p:grpSpPr>
            <a:xfrm>
              <a:off x="5973664" y="3484366"/>
              <a:ext cx="811335" cy="987304"/>
              <a:chOff x="1285250" y="1617275"/>
              <a:chExt cx="1090650" cy="1327200"/>
            </a:xfrm>
          </p:grpSpPr>
          <p:sp>
            <p:nvSpPr>
              <p:cNvPr id="7813" name="Google Shape;7813;p74"/>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4"/>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4"/>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6" name="Google Shape;7816;p74"/>
            <p:cNvGrpSpPr/>
            <p:nvPr/>
          </p:nvGrpSpPr>
          <p:grpSpPr>
            <a:xfrm>
              <a:off x="5194708" y="3484366"/>
              <a:ext cx="811409" cy="987304"/>
              <a:chOff x="238125" y="1617275"/>
              <a:chExt cx="1090750" cy="1327200"/>
            </a:xfrm>
          </p:grpSpPr>
          <p:sp>
            <p:nvSpPr>
              <p:cNvPr id="7817" name="Google Shape;7817;p74"/>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4"/>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4"/>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20" name="Google Shape;7820;p74"/>
          <p:cNvGrpSpPr/>
          <p:nvPr/>
        </p:nvGrpSpPr>
        <p:grpSpPr>
          <a:xfrm>
            <a:off x="3486076" y="3355561"/>
            <a:ext cx="1616964" cy="346256"/>
            <a:chOff x="1808063" y="4294338"/>
            <a:chExt cx="3370782" cy="721817"/>
          </a:xfrm>
        </p:grpSpPr>
        <p:sp>
          <p:nvSpPr>
            <p:cNvPr id="7821" name="Google Shape;7821;p74"/>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4"/>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4"/>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4"/>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4"/>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4"/>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4"/>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4"/>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4"/>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4"/>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1" name="Google Shape;7831;p74"/>
          <p:cNvGrpSpPr/>
          <p:nvPr/>
        </p:nvGrpSpPr>
        <p:grpSpPr>
          <a:xfrm>
            <a:off x="764288" y="3641590"/>
            <a:ext cx="1295882" cy="646587"/>
            <a:chOff x="834100" y="3642869"/>
            <a:chExt cx="1259483" cy="628426"/>
          </a:xfrm>
        </p:grpSpPr>
        <p:sp>
          <p:nvSpPr>
            <p:cNvPr id="7832" name="Google Shape;7832;p74"/>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4"/>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4"/>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4"/>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4"/>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4"/>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4"/>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4"/>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4"/>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4"/>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4"/>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4"/>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4"/>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4"/>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4"/>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4"/>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4"/>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4"/>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4"/>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4"/>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4"/>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4"/>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4"/>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4"/>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4"/>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57" name="Google Shape;7857;p74"/>
            <p:cNvGrpSpPr/>
            <p:nvPr/>
          </p:nvGrpSpPr>
          <p:grpSpPr>
            <a:xfrm>
              <a:off x="1360364" y="3847835"/>
              <a:ext cx="208119" cy="224359"/>
              <a:chOff x="1360769" y="3847100"/>
              <a:chExt cx="208119" cy="224359"/>
            </a:xfrm>
          </p:grpSpPr>
          <p:sp>
            <p:nvSpPr>
              <p:cNvPr id="7858" name="Google Shape;7858;p74"/>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4"/>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4"/>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4"/>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4"/>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4"/>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4"/>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4"/>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4"/>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4"/>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4"/>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4"/>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4"/>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4"/>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4"/>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4"/>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4"/>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4"/>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4"/>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4"/>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78" name="Google Shape;7878;p74"/>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4"/>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4"/>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4"/>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4"/>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4"/>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4"/>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4"/>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4"/>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4"/>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4"/>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4"/>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4"/>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4"/>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2" name="Google Shape;7892;p74"/>
          <p:cNvGrpSpPr/>
          <p:nvPr/>
        </p:nvGrpSpPr>
        <p:grpSpPr>
          <a:xfrm rot="5400000">
            <a:off x="5977401" y="3438087"/>
            <a:ext cx="164064" cy="1414916"/>
            <a:chOff x="4428249" y="1369375"/>
            <a:chExt cx="36905" cy="429569"/>
          </a:xfrm>
        </p:grpSpPr>
        <p:sp>
          <p:nvSpPr>
            <p:cNvPr id="7893" name="Google Shape;7893;p74"/>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4"/>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4"/>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4"/>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4"/>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4"/>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4"/>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4"/>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4"/>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4"/>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4"/>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4"/>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4"/>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4"/>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4"/>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4"/>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4"/>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4"/>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4"/>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4"/>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4"/>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4"/>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4"/>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4"/>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4"/>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4"/>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4"/>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4"/>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4"/>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4"/>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4"/>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4"/>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5" name="Google Shape;7925;p74"/>
          <p:cNvGrpSpPr/>
          <p:nvPr/>
        </p:nvGrpSpPr>
        <p:grpSpPr>
          <a:xfrm flipH="1" rot="10800000">
            <a:off x="5349830" y="3026630"/>
            <a:ext cx="1419207" cy="24808"/>
            <a:chOff x="219558" y="4738465"/>
            <a:chExt cx="5852400" cy="102300"/>
          </a:xfrm>
        </p:grpSpPr>
        <p:cxnSp>
          <p:nvCxnSpPr>
            <p:cNvPr id="7926" name="Google Shape;7926;p74"/>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7927" name="Google Shape;7927;p74"/>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4"/>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4"/>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4"/>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4"/>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2" name="Google Shape;7932;p74"/>
          <p:cNvGrpSpPr/>
          <p:nvPr/>
        </p:nvGrpSpPr>
        <p:grpSpPr>
          <a:xfrm>
            <a:off x="5361148" y="3399694"/>
            <a:ext cx="1396570" cy="385016"/>
            <a:chOff x="5286284" y="2966544"/>
            <a:chExt cx="1396570" cy="385016"/>
          </a:xfrm>
        </p:grpSpPr>
        <p:cxnSp>
          <p:nvCxnSpPr>
            <p:cNvPr id="7933" name="Google Shape;7933;p74"/>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7934" name="Google Shape;7934;p74"/>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7935" name="Google Shape;7935;p74"/>
            <p:cNvGrpSpPr/>
            <p:nvPr/>
          </p:nvGrpSpPr>
          <p:grpSpPr>
            <a:xfrm>
              <a:off x="5287688" y="3173364"/>
              <a:ext cx="1395166" cy="74100"/>
              <a:chOff x="5287688" y="3173364"/>
              <a:chExt cx="1395166" cy="74100"/>
            </a:xfrm>
          </p:grpSpPr>
          <p:cxnSp>
            <p:nvCxnSpPr>
              <p:cNvPr id="7936" name="Google Shape;7936;p74"/>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7937" name="Google Shape;7937;p74"/>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7938" name="Google Shape;7938;p74"/>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939" name="Google Shape;7939;p74"/>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940" name="Google Shape;7940;p74"/>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941" name="Google Shape;7941;p74"/>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942" name="Google Shape;7942;p74"/>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943" name="Google Shape;7943;p74"/>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7944" name="Google Shape;7944;p74"/>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7945" name="Google Shape;7945;p74"/>
          <p:cNvGrpSpPr/>
          <p:nvPr/>
        </p:nvGrpSpPr>
        <p:grpSpPr>
          <a:xfrm>
            <a:off x="2047214" y="1818470"/>
            <a:ext cx="1182276" cy="662027"/>
            <a:chOff x="2029517" y="1732295"/>
            <a:chExt cx="1149068" cy="643432"/>
          </a:xfrm>
        </p:grpSpPr>
        <p:grpSp>
          <p:nvGrpSpPr>
            <p:cNvPr id="7946" name="Google Shape;7946;p74"/>
            <p:cNvGrpSpPr/>
            <p:nvPr/>
          </p:nvGrpSpPr>
          <p:grpSpPr>
            <a:xfrm>
              <a:off x="2708660" y="1746937"/>
              <a:ext cx="455427" cy="244429"/>
              <a:chOff x="2700693" y="1746937"/>
              <a:chExt cx="455427" cy="244429"/>
            </a:xfrm>
          </p:grpSpPr>
          <p:grpSp>
            <p:nvGrpSpPr>
              <p:cNvPr id="7947" name="Google Shape;7947;p74"/>
              <p:cNvGrpSpPr/>
              <p:nvPr/>
            </p:nvGrpSpPr>
            <p:grpSpPr>
              <a:xfrm>
                <a:off x="2905682" y="1782817"/>
                <a:ext cx="250438" cy="208549"/>
                <a:chOff x="2905682" y="1782817"/>
                <a:chExt cx="250438" cy="208549"/>
              </a:xfrm>
            </p:grpSpPr>
            <p:cxnSp>
              <p:nvCxnSpPr>
                <p:cNvPr id="7948" name="Google Shape;7948;p74"/>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949" name="Google Shape;7949;p74"/>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0" name="Google Shape;7950;p74"/>
              <p:cNvGrpSpPr/>
              <p:nvPr/>
            </p:nvGrpSpPr>
            <p:grpSpPr>
              <a:xfrm>
                <a:off x="2700693" y="1746937"/>
                <a:ext cx="449967" cy="72374"/>
                <a:chOff x="2700693" y="1746937"/>
                <a:chExt cx="449967" cy="72374"/>
              </a:xfrm>
            </p:grpSpPr>
            <p:cxnSp>
              <p:nvCxnSpPr>
                <p:cNvPr id="7951" name="Google Shape;7951;p74"/>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952" name="Google Shape;7952;p74"/>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53" name="Google Shape;7953;p74"/>
            <p:cNvGrpSpPr/>
            <p:nvPr/>
          </p:nvGrpSpPr>
          <p:grpSpPr>
            <a:xfrm>
              <a:off x="2029517" y="1732295"/>
              <a:ext cx="1149068" cy="643432"/>
              <a:chOff x="2029517" y="1732295"/>
              <a:chExt cx="1149068" cy="643432"/>
            </a:xfrm>
          </p:grpSpPr>
          <p:grpSp>
            <p:nvGrpSpPr>
              <p:cNvPr id="7954" name="Google Shape;7954;p74"/>
              <p:cNvGrpSpPr/>
              <p:nvPr/>
            </p:nvGrpSpPr>
            <p:grpSpPr>
              <a:xfrm>
                <a:off x="2703618" y="2103152"/>
                <a:ext cx="474966" cy="260017"/>
                <a:chOff x="2703618" y="2103152"/>
                <a:chExt cx="474966" cy="260017"/>
              </a:xfrm>
            </p:grpSpPr>
            <p:grpSp>
              <p:nvGrpSpPr>
                <p:cNvPr id="7955" name="Google Shape;7955;p74"/>
                <p:cNvGrpSpPr/>
                <p:nvPr/>
              </p:nvGrpSpPr>
              <p:grpSpPr>
                <a:xfrm>
                  <a:off x="2703618" y="2290640"/>
                  <a:ext cx="450291" cy="72529"/>
                  <a:chOff x="2703618" y="2290640"/>
                  <a:chExt cx="450291" cy="72529"/>
                </a:xfrm>
              </p:grpSpPr>
              <p:cxnSp>
                <p:nvCxnSpPr>
                  <p:cNvPr id="7956" name="Google Shape;7956;p74"/>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957" name="Google Shape;7957;p74"/>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8" name="Google Shape;7958;p74"/>
                <p:cNvGrpSpPr/>
                <p:nvPr/>
              </p:nvGrpSpPr>
              <p:grpSpPr>
                <a:xfrm>
                  <a:off x="2908607" y="2103152"/>
                  <a:ext cx="269977" cy="223538"/>
                  <a:chOff x="2908607" y="2103152"/>
                  <a:chExt cx="269977" cy="223538"/>
                </a:xfrm>
              </p:grpSpPr>
              <p:cxnSp>
                <p:nvCxnSpPr>
                  <p:cNvPr id="7959" name="Google Shape;7959;p74"/>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960" name="Google Shape;7960;p74"/>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61" name="Google Shape;7961;p74"/>
              <p:cNvGrpSpPr/>
              <p:nvPr/>
            </p:nvGrpSpPr>
            <p:grpSpPr>
              <a:xfrm>
                <a:off x="2029517" y="1732295"/>
                <a:ext cx="685827" cy="643432"/>
                <a:chOff x="2029517" y="1732295"/>
                <a:chExt cx="685827" cy="643432"/>
              </a:xfrm>
            </p:grpSpPr>
            <p:sp>
              <p:nvSpPr>
                <p:cNvPr id="7962" name="Google Shape;7962;p74"/>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63" name="Google Shape;7963;p74"/>
                <p:cNvGrpSpPr/>
                <p:nvPr/>
              </p:nvGrpSpPr>
              <p:grpSpPr>
                <a:xfrm>
                  <a:off x="2158948" y="1732295"/>
                  <a:ext cx="556396" cy="333108"/>
                  <a:chOff x="2158948" y="1732295"/>
                  <a:chExt cx="556396" cy="333108"/>
                </a:xfrm>
              </p:grpSpPr>
              <p:cxnSp>
                <p:nvCxnSpPr>
                  <p:cNvPr id="7964" name="Google Shape;7964;p74"/>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965" name="Google Shape;7965;p74"/>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6" name="Google Shape;7966;p74"/>
                <p:cNvGrpSpPr/>
                <p:nvPr/>
              </p:nvGrpSpPr>
              <p:grpSpPr>
                <a:xfrm>
                  <a:off x="2159908" y="2065057"/>
                  <a:ext cx="550884" cy="310670"/>
                  <a:chOff x="2159908" y="2065057"/>
                  <a:chExt cx="550884" cy="310670"/>
                </a:xfrm>
              </p:grpSpPr>
              <p:cxnSp>
                <p:nvCxnSpPr>
                  <p:cNvPr id="7967" name="Google Shape;7967;p74"/>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968" name="Google Shape;7968;p74"/>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7969" name="Google Shape;7969;p74"/>
          <p:cNvGrpSpPr/>
          <p:nvPr/>
        </p:nvGrpSpPr>
        <p:grpSpPr>
          <a:xfrm>
            <a:off x="732462" y="1766083"/>
            <a:ext cx="962651" cy="810058"/>
            <a:chOff x="732462" y="1766083"/>
            <a:chExt cx="962651" cy="810058"/>
          </a:xfrm>
        </p:grpSpPr>
        <p:grpSp>
          <p:nvGrpSpPr>
            <p:cNvPr id="7970" name="Google Shape;7970;p74"/>
            <p:cNvGrpSpPr/>
            <p:nvPr/>
          </p:nvGrpSpPr>
          <p:grpSpPr>
            <a:xfrm>
              <a:off x="732462" y="1908333"/>
              <a:ext cx="339369" cy="524756"/>
              <a:chOff x="844912" y="1819635"/>
              <a:chExt cx="329836" cy="510016"/>
            </a:xfrm>
          </p:grpSpPr>
          <p:sp>
            <p:nvSpPr>
              <p:cNvPr id="7971" name="Google Shape;7971;p74"/>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4"/>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4"/>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4"/>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4"/>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4"/>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7" name="Google Shape;7977;p74"/>
            <p:cNvGrpSpPr/>
            <p:nvPr/>
          </p:nvGrpSpPr>
          <p:grpSpPr>
            <a:xfrm>
              <a:off x="1184858" y="2256650"/>
              <a:ext cx="510255" cy="319491"/>
              <a:chOff x="1284601" y="2158168"/>
              <a:chExt cx="495923" cy="310517"/>
            </a:xfrm>
          </p:grpSpPr>
          <p:sp>
            <p:nvSpPr>
              <p:cNvPr id="7978" name="Google Shape;7978;p74"/>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79" name="Google Shape;7979;p74"/>
              <p:cNvGrpSpPr/>
              <p:nvPr/>
            </p:nvGrpSpPr>
            <p:grpSpPr>
              <a:xfrm>
                <a:off x="1507666" y="2158168"/>
                <a:ext cx="272858" cy="310517"/>
                <a:chOff x="1507666" y="2158168"/>
                <a:chExt cx="272858" cy="310517"/>
              </a:xfrm>
            </p:grpSpPr>
            <p:grpSp>
              <p:nvGrpSpPr>
                <p:cNvPr id="7980" name="Google Shape;7980;p74"/>
                <p:cNvGrpSpPr/>
                <p:nvPr/>
              </p:nvGrpSpPr>
              <p:grpSpPr>
                <a:xfrm>
                  <a:off x="1507666" y="2176104"/>
                  <a:ext cx="166395" cy="273149"/>
                  <a:chOff x="1507666" y="2176104"/>
                  <a:chExt cx="166395" cy="273149"/>
                </a:xfrm>
              </p:grpSpPr>
              <p:sp>
                <p:nvSpPr>
                  <p:cNvPr id="7981" name="Google Shape;7981;p74"/>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4"/>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4"/>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4"/>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4"/>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4"/>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4"/>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88" name="Google Shape;7988;p74"/>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4"/>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90" name="Google Shape;7990;p74"/>
            <p:cNvGrpSpPr/>
            <p:nvPr/>
          </p:nvGrpSpPr>
          <p:grpSpPr>
            <a:xfrm>
              <a:off x="1184858" y="1766083"/>
              <a:ext cx="510255" cy="319491"/>
              <a:chOff x="1284601" y="1681380"/>
              <a:chExt cx="495923" cy="310517"/>
            </a:xfrm>
          </p:grpSpPr>
          <p:sp>
            <p:nvSpPr>
              <p:cNvPr id="7991" name="Google Shape;7991;p74"/>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92" name="Google Shape;7992;p74"/>
              <p:cNvGrpSpPr/>
              <p:nvPr/>
            </p:nvGrpSpPr>
            <p:grpSpPr>
              <a:xfrm>
                <a:off x="1507666" y="1681380"/>
                <a:ext cx="272858" cy="310517"/>
                <a:chOff x="1507666" y="1681380"/>
                <a:chExt cx="272858" cy="310517"/>
              </a:xfrm>
            </p:grpSpPr>
            <p:grpSp>
              <p:nvGrpSpPr>
                <p:cNvPr id="7993" name="Google Shape;7993;p74"/>
                <p:cNvGrpSpPr/>
                <p:nvPr/>
              </p:nvGrpSpPr>
              <p:grpSpPr>
                <a:xfrm>
                  <a:off x="1507666" y="1700120"/>
                  <a:ext cx="166395" cy="272984"/>
                  <a:chOff x="1507666" y="1700120"/>
                  <a:chExt cx="166395" cy="272984"/>
                </a:xfrm>
              </p:grpSpPr>
              <p:sp>
                <p:nvSpPr>
                  <p:cNvPr id="7994" name="Google Shape;7994;p74"/>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4"/>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4"/>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4"/>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4"/>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4"/>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4"/>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01" name="Google Shape;8001;p74"/>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4"/>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003" name="Google Shape;8003;p74"/>
          <p:cNvGrpSpPr/>
          <p:nvPr/>
        </p:nvGrpSpPr>
        <p:grpSpPr>
          <a:xfrm>
            <a:off x="6841403" y="2533512"/>
            <a:ext cx="1622269" cy="552443"/>
            <a:chOff x="6894650" y="2574740"/>
            <a:chExt cx="1445100" cy="492111"/>
          </a:xfrm>
        </p:grpSpPr>
        <p:sp>
          <p:nvSpPr>
            <p:cNvPr id="8004" name="Google Shape;8004;p74"/>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4"/>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4"/>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4"/>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4"/>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09" name="Google Shape;8009;p74"/>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8010" name="Google Shape;8010;p74"/>
          <p:cNvGrpSpPr/>
          <p:nvPr/>
        </p:nvGrpSpPr>
        <p:grpSpPr>
          <a:xfrm>
            <a:off x="6860946" y="3907768"/>
            <a:ext cx="1583206" cy="475705"/>
            <a:chOff x="6953919" y="3907920"/>
            <a:chExt cx="1377300" cy="475705"/>
          </a:xfrm>
        </p:grpSpPr>
        <p:cxnSp>
          <p:nvCxnSpPr>
            <p:cNvPr id="8011" name="Google Shape;8011;p74"/>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012" name="Google Shape;8012;p74"/>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8013" name="Google Shape;8013;p74"/>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014" name="Google Shape;8014;p74"/>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8015" name="Google Shape;8015;p74"/>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8016" name="Google Shape;8016;p74"/>
          <p:cNvGrpSpPr/>
          <p:nvPr/>
        </p:nvGrpSpPr>
        <p:grpSpPr>
          <a:xfrm>
            <a:off x="2364534" y="2668913"/>
            <a:ext cx="836286" cy="824529"/>
            <a:chOff x="2389399" y="2595741"/>
            <a:chExt cx="812796" cy="801369"/>
          </a:xfrm>
        </p:grpSpPr>
        <p:grpSp>
          <p:nvGrpSpPr>
            <p:cNvPr id="8017" name="Google Shape;8017;p74"/>
            <p:cNvGrpSpPr/>
            <p:nvPr/>
          </p:nvGrpSpPr>
          <p:grpSpPr>
            <a:xfrm>
              <a:off x="2492145" y="2881565"/>
              <a:ext cx="607300" cy="229751"/>
              <a:chOff x="2492145" y="2881565"/>
              <a:chExt cx="607300" cy="229751"/>
            </a:xfrm>
          </p:grpSpPr>
          <p:sp>
            <p:nvSpPr>
              <p:cNvPr id="8018" name="Google Shape;8018;p74"/>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4"/>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4"/>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1" name="Google Shape;8021;p74"/>
            <p:cNvGrpSpPr/>
            <p:nvPr/>
          </p:nvGrpSpPr>
          <p:grpSpPr>
            <a:xfrm>
              <a:off x="2389399" y="2595741"/>
              <a:ext cx="812796" cy="296825"/>
              <a:chOff x="2389399" y="2595741"/>
              <a:chExt cx="812796" cy="296825"/>
            </a:xfrm>
          </p:grpSpPr>
          <p:grpSp>
            <p:nvGrpSpPr>
              <p:cNvPr id="8022" name="Google Shape;8022;p74"/>
              <p:cNvGrpSpPr/>
              <p:nvPr/>
            </p:nvGrpSpPr>
            <p:grpSpPr>
              <a:xfrm>
                <a:off x="2389399" y="2595741"/>
                <a:ext cx="363638" cy="296825"/>
                <a:chOff x="2389399" y="2595741"/>
                <a:chExt cx="363638" cy="296825"/>
              </a:xfrm>
            </p:grpSpPr>
            <p:grpSp>
              <p:nvGrpSpPr>
                <p:cNvPr id="8023" name="Google Shape;8023;p74"/>
                <p:cNvGrpSpPr/>
                <p:nvPr/>
              </p:nvGrpSpPr>
              <p:grpSpPr>
                <a:xfrm>
                  <a:off x="2493852" y="2794333"/>
                  <a:ext cx="259185" cy="98232"/>
                  <a:chOff x="2493852" y="2794333"/>
                  <a:chExt cx="259185" cy="98232"/>
                </a:xfrm>
              </p:grpSpPr>
              <p:sp>
                <p:nvSpPr>
                  <p:cNvPr id="8024" name="Google Shape;8024;p74"/>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4"/>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4"/>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7" name="Google Shape;8027;p74"/>
                <p:cNvGrpSpPr/>
                <p:nvPr/>
              </p:nvGrpSpPr>
              <p:grpSpPr>
                <a:xfrm>
                  <a:off x="2389399" y="2595741"/>
                  <a:ext cx="224343" cy="182054"/>
                  <a:chOff x="2389399" y="2595741"/>
                  <a:chExt cx="224343" cy="182054"/>
                </a:xfrm>
              </p:grpSpPr>
              <p:sp>
                <p:nvSpPr>
                  <p:cNvPr id="8028" name="Google Shape;8028;p74"/>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4"/>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30" name="Google Shape;8030;p74"/>
              <p:cNvGrpSpPr/>
              <p:nvPr/>
            </p:nvGrpSpPr>
            <p:grpSpPr>
              <a:xfrm>
                <a:off x="2683630" y="2595741"/>
                <a:ext cx="224334" cy="296825"/>
                <a:chOff x="2683630" y="2595741"/>
                <a:chExt cx="224334" cy="296825"/>
              </a:xfrm>
            </p:grpSpPr>
            <p:grpSp>
              <p:nvGrpSpPr>
                <p:cNvPr id="8031" name="Google Shape;8031;p74"/>
                <p:cNvGrpSpPr/>
                <p:nvPr/>
              </p:nvGrpSpPr>
              <p:grpSpPr>
                <a:xfrm>
                  <a:off x="2788083" y="2794333"/>
                  <a:ext cx="15356" cy="98232"/>
                  <a:chOff x="2788083" y="2794333"/>
                  <a:chExt cx="15356" cy="98232"/>
                </a:xfrm>
              </p:grpSpPr>
              <p:sp>
                <p:nvSpPr>
                  <p:cNvPr id="8032" name="Google Shape;8032;p74"/>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4"/>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4"/>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5" name="Google Shape;8035;p74"/>
                <p:cNvGrpSpPr/>
                <p:nvPr/>
              </p:nvGrpSpPr>
              <p:grpSpPr>
                <a:xfrm>
                  <a:off x="2683630" y="2595741"/>
                  <a:ext cx="224334" cy="182054"/>
                  <a:chOff x="2683630" y="2595741"/>
                  <a:chExt cx="224334" cy="182054"/>
                </a:xfrm>
              </p:grpSpPr>
              <p:sp>
                <p:nvSpPr>
                  <p:cNvPr id="8036" name="Google Shape;8036;p74"/>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4"/>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38" name="Google Shape;8038;p74"/>
              <p:cNvGrpSpPr/>
              <p:nvPr/>
            </p:nvGrpSpPr>
            <p:grpSpPr>
              <a:xfrm>
                <a:off x="2838475" y="2595741"/>
                <a:ext cx="363719" cy="296825"/>
                <a:chOff x="2838475" y="2595741"/>
                <a:chExt cx="363719" cy="296825"/>
              </a:xfrm>
            </p:grpSpPr>
            <p:grpSp>
              <p:nvGrpSpPr>
                <p:cNvPr id="8039" name="Google Shape;8039;p74"/>
                <p:cNvGrpSpPr/>
                <p:nvPr/>
              </p:nvGrpSpPr>
              <p:grpSpPr>
                <a:xfrm>
                  <a:off x="2838475" y="2794333"/>
                  <a:ext cx="259185" cy="98232"/>
                  <a:chOff x="2838475" y="2794333"/>
                  <a:chExt cx="259185" cy="98232"/>
                </a:xfrm>
              </p:grpSpPr>
              <p:sp>
                <p:nvSpPr>
                  <p:cNvPr id="8040" name="Google Shape;8040;p74"/>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4"/>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4"/>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3" name="Google Shape;8043;p74"/>
                <p:cNvGrpSpPr/>
                <p:nvPr/>
              </p:nvGrpSpPr>
              <p:grpSpPr>
                <a:xfrm>
                  <a:off x="2977852" y="2595741"/>
                  <a:ext cx="224343" cy="182054"/>
                  <a:chOff x="2977852" y="2595741"/>
                  <a:chExt cx="224343" cy="182054"/>
                </a:xfrm>
              </p:grpSpPr>
              <p:sp>
                <p:nvSpPr>
                  <p:cNvPr id="8044" name="Google Shape;8044;p74"/>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4"/>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046" name="Google Shape;8046;p74"/>
            <p:cNvGrpSpPr/>
            <p:nvPr/>
          </p:nvGrpSpPr>
          <p:grpSpPr>
            <a:xfrm>
              <a:off x="2389399" y="3100241"/>
              <a:ext cx="812796" cy="296869"/>
              <a:chOff x="2389399" y="3100241"/>
              <a:chExt cx="812796" cy="296869"/>
            </a:xfrm>
          </p:grpSpPr>
          <p:grpSp>
            <p:nvGrpSpPr>
              <p:cNvPr id="8047" name="Google Shape;8047;p74"/>
              <p:cNvGrpSpPr/>
              <p:nvPr/>
            </p:nvGrpSpPr>
            <p:grpSpPr>
              <a:xfrm>
                <a:off x="2683630" y="3100241"/>
                <a:ext cx="224334" cy="296869"/>
                <a:chOff x="2683630" y="3100241"/>
                <a:chExt cx="224334" cy="296869"/>
              </a:xfrm>
            </p:grpSpPr>
            <p:grpSp>
              <p:nvGrpSpPr>
                <p:cNvPr id="8048" name="Google Shape;8048;p74"/>
                <p:cNvGrpSpPr/>
                <p:nvPr/>
              </p:nvGrpSpPr>
              <p:grpSpPr>
                <a:xfrm>
                  <a:off x="2788083" y="3100241"/>
                  <a:ext cx="15356" cy="98237"/>
                  <a:chOff x="2788083" y="3100241"/>
                  <a:chExt cx="15356" cy="98237"/>
                </a:xfrm>
              </p:grpSpPr>
              <p:sp>
                <p:nvSpPr>
                  <p:cNvPr id="8049" name="Google Shape;8049;p74"/>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4"/>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4"/>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2" name="Google Shape;8052;p74"/>
                <p:cNvGrpSpPr/>
                <p:nvPr/>
              </p:nvGrpSpPr>
              <p:grpSpPr>
                <a:xfrm>
                  <a:off x="2683630" y="3215065"/>
                  <a:ext cx="224334" cy="182045"/>
                  <a:chOff x="2683630" y="3215065"/>
                  <a:chExt cx="224334" cy="182045"/>
                </a:xfrm>
              </p:grpSpPr>
              <p:sp>
                <p:nvSpPr>
                  <p:cNvPr id="8053" name="Google Shape;8053;p74"/>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4"/>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55" name="Google Shape;8055;p74"/>
              <p:cNvGrpSpPr/>
              <p:nvPr/>
            </p:nvGrpSpPr>
            <p:grpSpPr>
              <a:xfrm>
                <a:off x="2389399" y="3100241"/>
                <a:ext cx="363638" cy="296869"/>
                <a:chOff x="2389399" y="3100241"/>
                <a:chExt cx="363638" cy="296869"/>
              </a:xfrm>
            </p:grpSpPr>
            <p:grpSp>
              <p:nvGrpSpPr>
                <p:cNvPr id="8056" name="Google Shape;8056;p74"/>
                <p:cNvGrpSpPr/>
                <p:nvPr/>
              </p:nvGrpSpPr>
              <p:grpSpPr>
                <a:xfrm>
                  <a:off x="2493852" y="3100241"/>
                  <a:ext cx="259185" cy="98237"/>
                  <a:chOff x="2493852" y="3100241"/>
                  <a:chExt cx="259185" cy="98237"/>
                </a:xfrm>
              </p:grpSpPr>
              <p:sp>
                <p:nvSpPr>
                  <p:cNvPr id="8057" name="Google Shape;8057;p74"/>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4"/>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4"/>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0" name="Google Shape;8060;p74"/>
                <p:cNvGrpSpPr/>
                <p:nvPr/>
              </p:nvGrpSpPr>
              <p:grpSpPr>
                <a:xfrm>
                  <a:off x="2389399" y="3215065"/>
                  <a:ext cx="224343" cy="182045"/>
                  <a:chOff x="2389399" y="3215065"/>
                  <a:chExt cx="224343" cy="182045"/>
                </a:xfrm>
              </p:grpSpPr>
              <p:sp>
                <p:nvSpPr>
                  <p:cNvPr id="8061" name="Google Shape;8061;p74"/>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4"/>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63" name="Google Shape;8063;p74"/>
              <p:cNvGrpSpPr/>
              <p:nvPr/>
            </p:nvGrpSpPr>
            <p:grpSpPr>
              <a:xfrm>
                <a:off x="2838475" y="3100241"/>
                <a:ext cx="363719" cy="296869"/>
                <a:chOff x="2838475" y="3100241"/>
                <a:chExt cx="363719" cy="296869"/>
              </a:xfrm>
            </p:grpSpPr>
            <p:grpSp>
              <p:nvGrpSpPr>
                <p:cNvPr id="8064" name="Google Shape;8064;p74"/>
                <p:cNvGrpSpPr/>
                <p:nvPr/>
              </p:nvGrpSpPr>
              <p:grpSpPr>
                <a:xfrm>
                  <a:off x="2838475" y="3100241"/>
                  <a:ext cx="259185" cy="98237"/>
                  <a:chOff x="2838475" y="3100241"/>
                  <a:chExt cx="259185" cy="98237"/>
                </a:xfrm>
              </p:grpSpPr>
              <p:sp>
                <p:nvSpPr>
                  <p:cNvPr id="8065" name="Google Shape;8065;p74"/>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4"/>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4"/>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8" name="Google Shape;8068;p74"/>
                <p:cNvGrpSpPr/>
                <p:nvPr/>
              </p:nvGrpSpPr>
              <p:grpSpPr>
                <a:xfrm>
                  <a:off x="2977852" y="3215065"/>
                  <a:ext cx="224343" cy="182045"/>
                  <a:chOff x="2977852" y="3215065"/>
                  <a:chExt cx="224343" cy="182045"/>
                </a:xfrm>
              </p:grpSpPr>
              <p:sp>
                <p:nvSpPr>
                  <p:cNvPr id="8069" name="Google Shape;8069;p74"/>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4"/>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74" name="Shape 8074"/>
        <p:cNvGrpSpPr/>
        <p:nvPr/>
      </p:nvGrpSpPr>
      <p:grpSpPr>
        <a:xfrm>
          <a:off x="0" y="0"/>
          <a:ext cx="0" cy="0"/>
          <a:chOff x="0" y="0"/>
          <a:chExt cx="0" cy="0"/>
        </a:xfrm>
      </p:grpSpPr>
      <p:grpSp>
        <p:nvGrpSpPr>
          <p:cNvPr id="8075" name="Google Shape;8075;p75"/>
          <p:cNvGrpSpPr/>
          <p:nvPr/>
        </p:nvGrpSpPr>
        <p:grpSpPr>
          <a:xfrm>
            <a:off x="718875" y="3363288"/>
            <a:ext cx="2390414" cy="1024800"/>
            <a:chOff x="728925" y="3296613"/>
            <a:chExt cx="2390414" cy="1024800"/>
          </a:xfrm>
        </p:grpSpPr>
        <p:grpSp>
          <p:nvGrpSpPr>
            <p:cNvPr id="8076" name="Google Shape;8076;p75"/>
            <p:cNvGrpSpPr/>
            <p:nvPr/>
          </p:nvGrpSpPr>
          <p:grpSpPr>
            <a:xfrm>
              <a:off x="728925" y="3619800"/>
              <a:ext cx="2390414" cy="500893"/>
              <a:chOff x="728925" y="3619800"/>
              <a:chExt cx="2390414" cy="500893"/>
            </a:xfrm>
          </p:grpSpPr>
          <p:sp>
            <p:nvSpPr>
              <p:cNvPr id="8077" name="Google Shape;8077;p75"/>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78" name="Google Shape;8078;p75"/>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079" name="Google Shape;8079;p75"/>
            <p:cNvGrpSpPr/>
            <p:nvPr/>
          </p:nvGrpSpPr>
          <p:grpSpPr>
            <a:xfrm>
              <a:off x="1348050" y="3296613"/>
              <a:ext cx="1706152" cy="1024800"/>
              <a:chOff x="1348050" y="3296613"/>
              <a:chExt cx="1706152" cy="1024800"/>
            </a:xfrm>
          </p:grpSpPr>
          <p:sp>
            <p:nvSpPr>
              <p:cNvPr id="8080" name="Google Shape;8080;p75"/>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81" name="Google Shape;8081;p75"/>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82" name="Google Shape;8082;p75"/>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83" name="Google Shape;8083;p75"/>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84" name="Google Shape;8084;p75"/>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085" name="Google Shape;8085;p75"/>
            <p:cNvGrpSpPr/>
            <p:nvPr/>
          </p:nvGrpSpPr>
          <p:grpSpPr>
            <a:xfrm>
              <a:off x="1455707" y="3654858"/>
              <a:ext cx="1491150" cy="417657"/>
              <a:chOff x="1455707" y="3654858"/>
              <a:chExt cx="1491150" cy="417657"/>
            </a:xfrm>
          </p:grpSpPr>
          <p:sp>
            <p:nvSpPr>
              <p:cNvPr id="8086" name="Google Shape;8086;p75"/>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5"/>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5"/>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5"/>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5"/>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5"/>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5"/>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5"/>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5"/>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5"/>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5"/>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5"/>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5"/>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5"/>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5"/>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5"/>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5"/>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5"/>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5"/>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5"/>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106" name="Google Shape;8106;p75"/>
          <p:cNvGraphicFramePr/>
          <p:nvPr/>
        </p:nvGraphicFramePr>
        <p:xfrm>
          <a:off x="5954575" y="2361200"/>
          <a:ext cx="3000000" cy="3000000"/>
        </p:xfrm>
        <a:graphic>
          <a:graphicData uri="http://schemas.openxmlformats.org/drawingml/2006/table">
            <a:tbl>
              <a:tblPr>
                <a:noFill/>
                <a:tableStyleId>{B159AA9D-BCD3-47AF-AF5A-B65D9B40D56C}</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8107" name="Google Shape;8107;p75"/>
          <p:cNvGrpSpPr/>
          <p:nvPr/>
        </p:nvGrpSpPr>
        <p:grpSpPr>
          <a:xfrm>
            <a:off x="727251" y="1188964"/>
            <a:ext cx="2396505" cy="976502"/>
            <a:chOff x="749309" y="1112739"/>
            <a:chExt cx="2371603" cy="976502"/>
          </a:xfrm>
        </p:grpSpPr>
        <p:grpSp>
          <p:nvGrpSpPr>
            <p:cNvPr id="8108" name="Google Shape;8108;p75"/>
            <p:cNvGrpSpPr/>
            <p:nvPr/>
          </p:nvGrpSpPr>
          <p:grpSpPr>
            <a:xfrm>
              <a:off x="1092126" y="1112739"/>
              <a:ext cx="2028786" cy="975464"/>
              <a:chOff x="1092126" y="1112739"/>
              <a:chExt cx="2028786" cy="975464"/>
            </a:xfrm>
          </p:grpSpPr>
          <p:sp>
            <p:nvSpPr>
              <p:cNvPr id="8109" name="Google Shape;8109;p75"/>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5"/>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5"/>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5"/>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5"/>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5"/>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5"/>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5"/>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5"/>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5"/>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5"/>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5"/>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5"/>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5"/>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5"/>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5"/>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5"/>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5"/>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5"/>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5"/>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5"/>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5"/>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5"/>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5"/>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3" name="Google Shape;8133;p75"/>
            <p:cNvGrpSpPr/>
            <p:nvPr/>
          </p:nvGrpSpPr>
          <p:grpSpPr>
            <a:xfrm>
              <a:off x="749309" y="1112739"/>
              <a:ext cx="314700" cy="975464"/>
              <a:chOff x="749309" y="1112739"/>
              <a:chExt cx="314700" cy="975464"/>
            </a:xfrm>
          </p:grpSpPr>
          <p:sp>
            <p:nvSpPr>
              <p:cNvPr id="8134" name="Google Shape;8134;p75"/>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5"/>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5"/>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5"/>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38" name="Google Shape;8138;p75"/>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5"/>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5"/>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5"/>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142" name="Google Shape;8142;p75"/>
          <p:cNvGraphicFramePr/>
          <p:nvPr/>
        </p:nvGraphicFramePr>
        <p:xfrm>
          <a:off x="5954600" y="1188950"/>
          <a:ext cx="3000000" cy="3000000"/>
        </p:xfrm>
        <a:graphic>
          <a:graphicData uri="http://schemas.openxmlformats.org/drawingml/2006/table">
            <a:tbl>
              <a:tblPr>
                <a:noFill/>
                <a:tableStyleId>{B159AA9D-BCD3-47AF-AF5A-B65D9B40D56C}</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8143" name="Google Shape;8143;p75"/>
          <p:cNvGraphicFramePr/>
          <p:nvPr/>
        </p:nvGraphicFramePr>
        <p:xfrm>
          <a:off x="3375463" y="2361200"/>
          <a:ext cx="3000000" cy="3000000"/>
        </p:xfrm>
        <a:graphic>
          <a:graphicData uri="http://schemas.openxmlformats.org/drawingml/2006/table">
            <a:tbl>
              <a:tblPr>
                <a:noFill/>
                <a:tableStyleId>{B159AA9D-BCD3-47AF-AF5A-B65D9B40D56C}</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8144" name="Google Shape;8144;p75"/>
          <p:cNvGrpSpPr/>
          <p:nvPr/>
        </p:nvGrpSpPr>
        <p:grpSpPr>
          <a:xfrm>
            <a:off x="3377449" y="3352160"/>
            <a:ext cx="2363377" cy="1047062"/>
            <a:chOff x="3358399" y="3285485"/>
            <a:chExt cx="2363377" cy="1047062"/>
          </a:xfrm>
        </p:grpSpPr>
        <p:grpSp>
          <p:nvGrpSpPr>
            <p:cNvPr id="8145" name="Google Shape;8145;p75"/>
            <p:cNvGrpSpPr/>
            <p:nvPr/>
          </p:nvGrpSpPr>
          <p:grpSpPr>
            <a:xfrm>
              <a:off x="3358412" y="3285485"/>
              <a:ext cx="2363244" cy="139500"/>
              <a:chOff x="3358412" y="3285485"/>
              <a:chExt cx="2363244" cy="139500"/>
            </a:xfrm>
          </p:grpSpPr>
          <p:sp>
            <p:nvSpPr>
              <p:cNvPr id="8146" name="Google Shape;8146;p75"/>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5"/>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5"/>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5"/>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5"/>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1" name="Google Shape;8151;p75"/>
            <p:cNvGrpSpPr/>
            <p:nvPr/>
          </p:nvGrpSpPr>
          <p:grpSpPr>
            <a:xfrm>
              <a:off x="3358412" y="3466996"/>
              <a:ext cx="2363244" cy="139500"/>
              <a:chOff x="3358412" y="3466996"/>
              <a:chExt cx="2363244" cy="139500"/>
            </a:xfrm>
          </p:grpSpPr>
          <p:sp>
            <p:nvSpPr>
              <p:cNvPr id="8152" name="Google Shape;8152;p75"/>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5"/>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5"/>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5"/>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5"/>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7" name="Google Shape;8157;p75"/>
            <p:cNvGrpSpPr/>
            <p:nvPr/>
          </p:nvGrpSpPr>
          <p:grpSpPr>
            <a:xfrm>
              <a:off x="3358412" y="3648507"/>
              <a:ext cx="2363244" cy="139500"/>
              <a:chOff x="3358412" y="3648507"/>
              <a:chExt cx="2363244" cy="139500"/>
            </a:xfrm>
          </p:grpSpPr>
          <p:sp>
            <p:nvSpPr>
              <p:cNvPr id="8158" name="Google Shape;8158;p75"/>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5"/>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5"/>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5"/>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5"/>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3" name="Google Shape;8163;p75"/>
            <p:cNvGrpSpPr/>
            <p:nvPr/>
          </p:nvGrpSpPr>
          <p:grpSpPr>
            <a:xfrm>
              <a:off x="3358412" y="3830018"/>
              <a:ext cx="2363244" cy="139500"/>
              <a:chOff x="3358412" y="3830018"/>
              <a:chExt cx="2363244" cy="139500"/>
            </a:xfrm>
          </p:grpSpPr>
          <p:sp>
            <p:nvSpPr>
              <p:cNvPr id="8164" name="Google Shape;8164;p75"/>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5"/>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5"/>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5"/>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5"/>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9" name="Google Shape;8169;p75"/>
            <p:cNvGrpSpPr/>
            <p:nvPr/>
          </p:nvGrpSpPr>
          <p:grpSpPr>
            <a:xfrm>
              <a:off x="3358399" y="4011514"/>
              <a:ext cx="2363377" cy="139537"/>
              <a:chOff x="3294800" y="4134603"/>
              <a:chExt cx="2638876" cy="152400"/>
            </a:xfrm>
          </p:grpSpPr>
          <p:sp>
            <p:nvSpPr>
              <p:cNvPr id="8170" name="Google Shape;8170;p75"/>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5"/>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5"/>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5"/>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5"/>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5" name="Google Shape;8175;p75"/>
            <p:cNvGrpSpPr/>
            <p:nvPr/>
          </p:nvGrpSpPr>
          <p:grpSpPr>
            <a:xfrm>
              <a:off x="3358399" y="4193010"/>
              <a:ext cx="2363377" cy="139537"/>
              <a:chOff x="3294800" y="4134603"/>
              <a:chExt cx="2638876" cy="152400"/>
            </a:xfrm>
          </p:grpSpPr>
          <p:sp>
            <p:nvSpPr>
              <p:cNvPr id="8176" name="Google Shape;8176;p75"/>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5"/>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5"/>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5"/>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5"/>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181" name="Google Shape;8181;p75"/>
          <p:cNvGraphicFramePr/>
          <p:nvPr/>
        </p:nvGraphicFramePr>
        <p:xfrm>
          <a:off x="728250" y="2361200"/>
          <a:ext cx="3000000" cy="3000000"/>
        </p:xfrm>
        <a:graphic>
          <a:graphicData uri="http://schemas.openxmlformats.org/drawingml/2006/table">
            <a:tbl>
              <a:tblPr>
                <a:noFill/>
                <a:tableStyleId>{B159AA9D-BCD3-47AF-AF5A-B65D9B40D56C}</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8182" name="Google Shape;8182;p75"/>
          <p:cNvGrpSpPr/>
          <p:nvPr/>
        </p:nvGrpSpPr>
        <p:grpSpPr>
          <a:xfrm>
            <a:off x="4177919" y="2765014"/>
            <a:ext cx="1302095" cy="60959"/>
            <a:chOff x="3558802" y="4011427"/>
            <a:chExt cx="1866000" cy="111300"/>
          </a:xfrm>
        </p:grpSpPr>
        <p:sp>
          <p:nvSpPr>
            <p:cNvPr id="8183" name="Google Shape;8183;p75"/>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5"/>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5" name="Google Shape;8185;p75"/>
          <p:cNvGrpSpPr/>
          <p:nvPr/>
        </p:nvGrpSpPr>
        <p:grpSpPr>
          <a:xfrm>
            <a:off x="4723407" y="3047174"/>
            <a:ext cx="914340" cy="60959"/>
            <a:chOff x="3558802" y="4011427"/>
            <a:chExt cx="1866000" cy="111300"/>
          </a:xfrm>
        </p:grpSpPr>
        <p:sp>
          <p:nvSpPr>
            <p:cNvPr id="8186" name="Google Shape;8186;p75"/>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5"/>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8" name="Google Shape;8188;p75"/>
          <p:cNvGrpSpPr/>
          <p:nvPr/>
        </p:nvGrpSpPr>
        <p:grpSpPr>
          <a:xfrm>
            <a:off x="5926924" y="3381697"/>
            <a:ext cx="2519825" cy="1001454"/>
            <a:chOff x="1906114" y="789980"/>
            <a:chExt cx="1487676" cy="606868"/>
          </a:xfrm>
        </p:grpSpPr>
        <p:cxnSp>
          <p:nvCxnSpPr>
            <p:cNvPr id="8189" name="Google Shape;8189;p75"/>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190" name="Google Shape;8190;p75"/>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191" name="Google Shape;8191;p75"/>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192" name="Google Shape;8192;p75"/>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193" name="Google Shape;8193;p75"/>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194" name="Google Shape;8194;p75"/>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195" name="Google Shape;8195;p75"/>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196" name="Google Shape;8196;p75"/>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5"/>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5"/>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5"/>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5"/>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5"/>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5"/>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203" name="Google Shape;8203;p75"/>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204" name="Google Shape;8204;p75"/>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205" name="Google Shape;8205;p75"/>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6" name="Google Shape;8206;p75"/>
          <p:cNvGrpSpPr/>
          <p:nvPr/>
        </p:nvGrpSpPr>
        <p:grpSpPr>
          <a:xfrm>
            <a:off x="3372612" y="1159008"/>
            <a:ext cx="2363393" cy="1005865"/>
            <a:chOff x="3292400" y="1193188"/>
            <a:chExt cx="2615240" cy="1131075"/>
          </a:xfrm>
        </p:grpSpPr>
        <p:sp>
          <p:nvSpPr>
            <p:cNvPr id="8207" name="Google Shape;8207;p75"/>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08" name="Google Shape;8208;p75"/>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09" name="Google Shape;8209;p75"/>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210" name="Google Shape;8210;p75"/>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211" name="Google Shape;8211;p75"/>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212" name="Google Shape;8212;p75"/>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213" name="Google Shape;8213;p75"/>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214" name="Google Shape;8214;p75"/>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215" name="Google Shape;8215;p75"/>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216" name="Google Shape;8216;p75"/>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217" name="Google Shape;8217;p75"/>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218" name="Google Shape;8218;p75"/>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219" name="Google Shape;8219;p75"/>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220" name="Google Shape;8220;p75"/>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221" name="Google Shape;8221;p75"/>
            <p:cNvGrpSpPr/>
            <p:nvPr/>
          </p:nvGrpSpPr>
          <p:grpSpPr>
            <a:xfrm>
              <a:off x="3748438" y="1378608"/>
              <a:ext cx="2159202" cy="903971"/>
              <a:chOff x="1683525" y="2179850"/>
              <a:chExt cx="4519050" cy="2134525"/>
            </a:xfrm>
          </p:grpSpPr>
          <p:sp>
            <p:nvSpPr>
              <p:cNvPr id="8222" name="Google Shape;8222;p75"/>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23" name="Google Shape;8223;p75"/>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24" name="Google Shape;8224;p75"/>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25" name="Google Shape;8225;p75"/>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26" name="Google Shape;8226;p75"/>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27" name="Google Shape;8227;p75"/>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28" name="Google Shape;8228;p75"/>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29" name="Google Shape;8229;p75"/>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30" name="Google Shape;8230;p75"/>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31" name="Google Shape;8231;p75"/>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32" name="Google Shape;8232;p75"/>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33" name="Google Shape;8233;p75"/>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37" name="Shape 8237"/>
        <p:cNvGrpSpPr/>
        <p:nvPr/>
      </p:nvGrpSpPr>
      <p:grpSpPr>
        <a:xfrm>
          <a:off x="0" y="0"/>
          <a:ext cx="0" cy="0"/>
          <a:chOff x="0" y="0"/>
          <a:chExt cx="0" cy="0"/>
        </a:xfrm>
      </p:grpSpPr>
      <p:grpSp>
        <p:nvGrpSpPr>
          <p:cNvPr id="8238" name="Google Shape;8238;p76"/>
          <p:cNvGrpSpPr/>
          <p:nvPr/>
        </p:nvGrpSpPr>
        <p:grpSpPr>
          <a:xfrm>
            <a:off x="4814684" y="1191441"/>
            <a:ext cx="745431" cy="718863"/>
            <a:chOff x="4249973" y="1201875"/>
            <a:chExt cx="1958568" cy="1888762"/>
          </a:xfrm>
        </p:grpSpPr>
        <p:sp>
          <p:nvSpPr>
            <p:cNvPr id="8239" name="Google Shape;8239;p76"/>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40" name="Google Shape;8240;p76"/>
            <p:cNvGrpSpPr/>
            <p:nvPr/>
          </p:nvGrpSpPr>
          <p:grpSpPr>
            <a:xfrm>
              <a:off x="5853086" y="1789142"/>
              <a:ext cx="355454" cy="1048099"/>
              <a:chOff x="5576108" y="2016725"/>
              <a:chExt cx="565200" cy="1666560"/>
            </a:xfrm>
          </p:grpSpPr>
          <p:sp>
            <p:nvSpPr>
              <p:cNvPr id="8241" name="Google Shape;8241;p76"/>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242" name="Google Shape;8242;p76"/>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3" name="Google Shape;8243;p76"/>
            <p:cNvGrpSpPr/>
            <p:nvPr/>
          </p:nvGrpSpPr>
          <p:grpSpPr>
            <a:xfrm>
              <a:off x="4869455" y="2691676"/>
              <a:ext cx="1013897" cy="398961"/>
              <a:chOff x="4012057" y="3451825"/>
              <a:chExt cx="1612175" cy="634379"/>
            </a:xfrm>
          </p:grpSpPr>
          <p:sp>
            <p:nvSpPr>
              <p:cNvPr id="8244" name="Google Shape;8244;p76"/>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245" name="Google Shape;8245;p76"/>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6" name="Google Shape;8246;p76"/>
            <p:cNvGrpSpPr/>
            <p:nvPr/>
          </p:nvGrpSpPr>
          <p:grpSpPr>
            <a:xfrm>
              <a:off x="4276937" y="2155961"/>
              <a:ext cx="651965" cy="891358"/>
              <a:chOff x="3069908" y="2599997"/>
              <a:chExt cx="1036675" cy="1417328"/>
            </a:xfrm>
          </p:grpSpPr>
          <p:sp>
            <p:nvSpPr>
              <p:cNvPr id="8247" name="Google Shape;8247;p76"/>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248" name="Google Shape;8248;p76"/>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9" name="Google Shape;8249;p76"/>
            <p:cNvGrpSpPr/>
            <p:nvPr/>
          </p:nvGrpSpPr>
          <p:grpSpPr>
            <a:xfrm>
              <a:off x="5054918" y="1201875"/>
              <a:ext cx="999548" cy="602711"/>
              <a:chOff x="4306958" y="1082925"/>
              <a:chExt cx="1589359" cy="958358"/>
            </a:xfrm>
          </p:grpSpPr>
          <p:sp>
            <p:nvSpPr>
              <p:cNvPr id="8250" name="Google Shape;8250;p76"/>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251" name="Google Shape;8251;p76"/>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2" name="Google Shape;8252;p76"/>
            <p:cNvGrpSpPr/>
            <p:nvPr/>
          </p:nvGrpSpPr>
          <p:grpSpPr>
            <a:xfrm>
              <a:off x="4249973" y="1303451"/>
              <a:ext cx="799317" cy="841334"/>
              <a:chOff x="3027033" y="1244439"/>
              <a:chExt cx="1270977" cy="1337786"/>
            </a:xfrm>
          </p:grpSpPr>
          <p:sp>
            <p:nvSpPr>
              <p:cNvPr id="8253" name="Google Shape;8253;p76"/>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254" name="Google Shape;8254;p76"/>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55" name="Google Shape;8255;p76"/>
          <p:cNvGrpSpPr/>
          <p:nvPr/>
        </p:nvGrpSpPr>
        <p:grpSpPr>
          <a:xfrm>
            <a:off x="731057" y="2069890"/>
            <a:ext cx="761767" cy="729896"/>
            <a:chOff x="2657744" y="2337745"/>
            <a:chExt cx="832987" cy="798137"/>
          </a:xfrm>
        </p:grpSpPr>
        <p:sp>
          <p:nvSpPr>
            <p:cNvPr id="8256" name="Google Shape;8256;p76"/>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6"/>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6"/>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6"/>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6"/>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6"/>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2" name="Google Shape;8262;p76"/>
          <p:cNvGrpSpPr/>
          <p:nvPr/>
        </p:nvGrpSpPr>
        <p:grpSpPr>
          <a:xfrm>
            <a:off x="3242022" y="2073097"/>
            <a:ext cx="685569" cy="723586"/>
            <a:chOff x="3398134" y="2057755"/>
            <a:chExt cx="704087" cy="743130"/>
          </a:xfrm>
        </p:grpSpPr>
        <p:grpSp>
          <p:nvGrpSpPr>
            <p:cNvPr id="8263" name="Google Shape;8263;p76"/>
            <p:cNvGrpSpPr/>
            <p:nvPr/>
          </p:nvGrpSpPr>
          <p:grpSpPr>
            <a:xfrm>
              <a:off x="3398134" y="2290183"/>
              <a:ext cx="315300" cy="219900"/>
              <a:chOff x="3398134" y="2290183"/>
              <a:chExt cx="315300" cy="219900"/>
            </a:xfrm>
          </p:grpSpPr>
          <p:sp>
            <p:nvSpPr>
              <p:cNvPr id="8264" name="Google Shape;8264;p76"/>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265" name="Google Shape;8265;p76"/>
              <p:cNvCxnSpPr>
                <a:stCxn id="8264"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8266" name="Google Shape;8266;p76"/>
            <p:cNvGrpSpPr/>
            <p:nvPr/>
          </p:nvGrpSpPr>
          <p:grpSpPr>
            <a:xfrm>
              <a:off x="3547823" y="2467358"/>
              <a:ext cx="219900" cy="333527"/>
              <a:chOff x="3547823" y="2467358"/>
              <a:chExt cx="219900" cy="333527"/>
            </a:xfrm>
          </p:grpSpPr>
          <p:sp>
            <p:nvSpPr>
              <p:cNvPr id="8267" name="Google Shape;8267;p76"/>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268" name="Google Shape;8268;p76"/>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8269" name="Google Shape;8269;p76"/>
            <p:cNvGrpSpPr/>
            <p:nvPr/>
          </p:nvGrpSpPr>
          <p:grpSpPr>
            <a:xfrm>
              <a:off x="3734138" y="2467358"/>
              <a:ext cx="219900" cy="333527"/>
              <a:chOff x="3734138" y="2467358"/>
              <a:chExt cx="219900" cy="333527"/>
            </a:xfrm>
          </p:grpSpPr>
          <p:sp>
            <p:nvSpPr>
              <p:cNvPr id="8270" name="Google Shape;8270;p76"/>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271" name="Google Shape;8271;p76"/>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8272" name="Google Shape;8272;p76"/>
            <p:cNvGrpSpPr/>
            <p:nvPr/>
          </p:nvGrpSpPr>
          <p:grpSpPr>
            <a:xfrm>
              <a:off x="3787560" y="2288011"/>
              <a:ext cx="314661" cy="219900"/>
              <a:chOff x="3787560" y="2288011"/>
              <a:chExt cx="314661" cy="219900"/>
            </a:xfrm>
          </p:grpSpPr>
          <p:sp>
            <p:nvSpPr>
              <p:cNvPr id="8273" name="Google Shape;8273;p76"/>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274" name="Google Shape;8274;p76"/>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8275" name="Google Shape;8275;p76"/>
            <p:cNvGrpSpPr/>
            <p:nvPr/>
          </p:nvGrpSpPr>
          <p:grpSpPr>
            <a:xfrm>
              <a:off x="3637290" y="2057755"/>
              <a:ext cx="219900" cy="335499"/>
              <a:chOff x="3637290" y="2057755"/>
              <a:chExt cx="219900" cy="335499"/>
            </a:xfrm>
          </p:grpSpPr>
          <p:sp>
            <p:nvSpPr>
              <p:cNvPr id="8276" name="Google Shape;8276;p76"/>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277" name="Google Shape;8277;p76"/>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8278" name="Google Shape;8278;p76"/>
          <p:cNvGrpSpPr/>
          <p:nvPr/>
        </p:nvGrpSpPr>
        <p:grpSpPr>
          <a:xfrm>
            <a:off x="4917244" y="2079792"/>
            <a:ext cx="710153" cy="710153"/>
            <a:chOff x="5007123" y="2079403"/>
            <a:chExt cx="687600" cy="687600"/>
          </a:xfrm>
        </p:grpSpPr>
        <p:sp>
          <p:nvSpPr>
            <p:cNvPr id="8279" name="Google Shape;8279;p76"/>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6"/>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6"/>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6"/>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3" name="Google Shape;8283;p76"/>
          <p:cNvGrpSpPr/>
          <p:nvPr/>
        </p:nvGrpSpPr>
        <p:grpSpPr>
          <a:xfrm>
            <a:off x="5726681" y="2074299"/>
            <a:ext cx="720998" cy="721183"/>
            <a:chOff x="5797446" y="2063053"/>
            <a:chExt cx="698100" cy="698280"/>
          </a:xfrm>
        </p:grpSpPr>
        <p:sp>
          <p:nvSpPr>
            <p:cNvPr id="8284" name="Google Shape;8284;p76"/>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6"/>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6"/>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6"/>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8" name="Google Shape;8288;p76"/>
          <p:cNvGrpSpPr/>
          <p:nvPr/>
        </p:nvGrpSpPr>
        <p:grpSpPr>
          <a:xfrm>
            <a:off x="8171828" y="3719904"/>
            <a:ext cx="280585" cy="673164"/>
            <a:chOff x="8075075" y="3754290"/>
            <a:chExt cx="255612" cy="613194"/>
          </a:xfrm>
        </p:grpSpPr>
        <p:grpSp>
          <p:nvGrpSpPr>
            <p:cNvPr id="8289" name="Google Shape;8289;p76"/>
            <p:cNvGrpSpPr/>
            <p:nvPr/>
          </p:nvGrpSpPr>
          <p:grpSpPr>
            <a:xfrm>
              <a:off x="8075075" y="3754290"/>
              <a:ext cx="255612" cy="613194"/>
              <a:chOff x="8075075" y="3754290"/>
              <a:chExt cx="255612" cy="613194"/>
            </a:xfrm>
          </p:grpSpPr>
          <p:sp>
            <p:nvSpPr>
              <p:cNvPr id="8290" name="Google Shape;8290;p76"/>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6"/>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92" name="Google Shape;8292;p76"/>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3" name="Google Shape;8293;p76"/>
          <p:cNvGrpSpPr/>
          <p:nvPr/>
        </p:nvGrpSpPr>
        <p:grpSpPr>
          <a:xfrm>
            <a:off x="5288887" y="3708700"/>
            <a:ext cx="470352" cy="683745"/>
            <a:chOff x="1697726" y="3244179"/>
            <a:chExt cx="788124" cy="1146069"/>
          </a:xfrm>
        </p:grpSpPr>
        <p:sp>
          <p:nvSpPr>
            <p:cNvPr id="8294" name="Google Shape;8294;p76"/>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6"/>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96" name="Google Shape;8296;p76"/>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97" name="Google Shape;8297;p76"/>
          <p:cNvGrpSpPr/>
          <p:nvPr/>
        </p:nvGrpSpPr>
        <p:grpSpPr>
          <a:xfrm>
            <a:off x="5910037" y="3719902"/>
            <a:ext cx="293891" cy="293845"/>
            <a:chOff x="6134814" y="3754290"/>
            <a:chExt cx="293891" cy="293845"/>
          </a:xfrm>
        </p:grpSpPr>
        <p:sp>
          <p:nvSpPr>
            <p:cNvPr id="8298" name="Google Shape;8298;p76"/>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6"/>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0" name="Google Shape;8300;p76"/>
          <p:cNvGrpSpPr/>
          <p:nvPr/>
        </p:nvGrpSpPr>
        <p:grpSpPr>
          <a:xfrm>
            <a:off x="5910037" y="4098574"/>
            <a:ext cx="293891" cy="293891"/>
            <a:chOff x="6134814" y="4086186"/>
            <a:chExt cx="293891" cy="293891"/>
          </a:xfrm>
        </p:grpSpPr>
        <p:sp>
          <p:nvSpPr>
            <p:cNvPr id="8301" name="Google Shape;8301;p76"/>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6"/>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03" name="Google Shape;8303;p76"/>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6"/>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5" name="Google Shape;8305;p76"/>
          <p:cNvGrpSpPr/>
          <p:nvPr/>
        </p:nvGrpSpPr>
        <p:grpSpPr>
          <a:xfrm>
            <a:off x="7835013" y="2927266"/>
            <a:ext cx="622883" cy="621944"/>
            <a:chOff x="1187048" y="238125"/>
            <a:chExt cx="5256397" cy="5248476"/>
          </a:xfrm>
        </p:grpSpPr>
        <p:sp>
          <p:nvSpPr>
            <p:cNvPr id="8306" name="Google Shape;8306;p76"/>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6"/>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6"/>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6"/>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0" name="Google Shape;8310;p76"/>
          <p:cNvGrpSpPr/>
          <p:nvPr/>
        </p:nvGrpSpPr>
        <p:grpSpPr>
          <a:xfrm>
            <a:off x="2292118" y="2936875"/>
            <a:ext cx="1310987" cy="612407"/>
            <a:chOff x="238125" y="1188750"/>
            <a:chExt cx="7140450" cy="3335550"/>
          </a:xfrm>
        </p:grpSpPr>
        <p:sp>
          <p:nvSpPr>
            <p:cNvPr id="8311" name="Google Shape;8311;p76"/>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6"/>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6"/>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6"/>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6"/>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6" name="Google Shape;8316;p76"/>
          <p:cNvGrpSpPr/>
          <p:nvPr/>
        </p:nvGrpSpPr>
        <p:grpSpPr>
          <a:xfrm>
            <a:off x="6617990" y="2927430"/>
            <a:ext cx="1110299" cy="621702"/>
            <a:chOff x="238125" y="1335475"/>
            <a:chExt cx="5418735" cy="3034175"/>
          </a:xfrm>
        </p:grpSpPr>
        <p:sp>
          <p:nvSpPr>
            <p:cNvPr id="8317" name="Google Shape;8317;p76"/>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6"/>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6"/>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0" name="Google Shape;8320;p76"/>
          <p:cNvGrpSpPr/>
          <p:nvPr/>
        </p:nvGrpSpPr>
        <p:grpSpPr>
          <a:xfrm>
            <a:off x="5435649" y="2924327"/>
            <a:ext cx="1074451" cy="627181"/>
            <a:chOff x="5359127" y="2910889"/>
            <a:chExt cx="1097723" cy="640831"/>
          </a:xfrm>
        </p:grpSpPr>
        <p:grpSp>
          <p:nvGrpSpPr>
            <p:cNvPr id="8321" name="Google Shape;8321;p76"/>
            <p:cNvGrpSpPr/>
            <p:nvPr/>
          </p:nvGrpSpPr>
          <p:grpSpPr>
            <a:xfrm>
              <a:off x="5929791" y="3263088"/>
              <a:ext cx="527060" cy="287097"/>
              <a:chOff x="5929791" y="3263088"/>
              <a:chExt cx="527060" cy="287097"/>
            </a:xfrm>
          </p:grpSpPr>
          <p:sp>
            <p:nvSpPr>
              <p:cNvPr id="8322" name="Google Shape;8322;p76"/>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323" name="Google Shape;8323;p76"/>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324" name="Google Shape;8324;p76"/>
            <p:cNvGrpSpPr/>
            <p:nvPr/>
          </p:nvGrpSpPr>
          <p:grpSpPr>
            <a:xfrm>
              <a:off x="5359127" y="3263089"/>
              <a:ext cx="526428" cy="288631"/>
              <a:chOff x="5359127" y="3263089"/>
              <a:chExt cx="526428" cy="288631"/>
            </a:xfrm>
          </p:grpSpPr>
          <p:sp>
            <p:nvSpPr>
              <p:cNvPr id="8325" name="Google Shape;8325;p76"/>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326" name="Google Shape;8326;p76"/>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327" name="Google Shape;8327;p76"/>
            <p:cNvGrpSpPr/>
            <p:nvPr/>
          </p:nvGrpSpPr>
          <p:grpSpPr>
            <a:xfrm>
              <a:off x="5551525" y="2910889"/>
              <a:ext cx="520901" cy="610283"/>
              <a:chOff x="5551525" y="2910889"/>
              <a:chExt cx="520901" cy="610283"/>
            </a:xfrm>
          </p:grpSpPr>
          <p:sp>
            <p:nvSpPr>
              <p:cNvPr id="8328" name="Google Shape;8328;p76"/>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329" name="Google Shape;8329;p76"/>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330" name="Google Shape;8330;p76"/>
            <p:cNvGrpSpPr/>
            <p:nvPr/>
          </p:nvGrpSpPr>
          <p:grpSpPr>
            <a:xfrm>
              <a:off x="5743962" y="2919100"/>
              <a:ext cx="623674" cy="284502"/>
              <a:chOff x="5743962" y="2919100"/>
              <a:chExt cx="623674" cy="284502"/>
            </a:xfrm>
          </p:grpSpPr>
          <p:sp>
            <p:nvSpPr>
              <p:cNvPr id="8331" name="Google Shape;8331;p76"/>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332" name="Google Shape;8332;p76"/>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333" name="Google Shape;8333;p76"/>
          <p:cNvGrpSpPr/>
          <p:nvPr/>
        </p:nvGrpSpPr>
        <p:grpSpPr>
          <a:xfrm>
            <a:off x="7586863" y="2075038"/>
            <a:ext cx="874976" cy="719600"/>
            <a:chOff x="7608988" y="2093194"/>
            <a:chExt cx="817276" cy="672147"/>
          </a:xfrm>
        </p:grpSpPr>
        <p:cxnSp>
          <p:nvCxnSpPr>
            <p:cNvPr id="8334" name="Google Shape;8334;p76"/>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335" name="Google Shape;8335;p76"/>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336" name="Google Shape;8336;p76"/>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337" name="Google Shape;8337;p76"/>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338" name="Google Shape;8338;p76"/>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339" name="Google Shape;8339;p76"/>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340" name="Google Shape;8340;p76"/>
            <p:cNvGrpSpPr/>
            <p:nvPr/>
          </p:nvGrpSpPr>
          <p:grpSpPr>
            <a:xfrm>
              <a:off x="7721175" y="2093194"/>
              <a:ext cx="599587" cy="623846"/>
              <a:chOff x="7721175" y="2093194"/>
              <a:chExt cx="599587" cy="623846"/>
            </a:xfrm>
          </p:grpSpPr>
          <p:grpSp>
            <p:nvGrpSpPr>
              <p:cNvPr id="8341" name="Google Shape;8341;p76"/>
              <p:cNvGrpSpPr/>
              <p:nvPr/>
            </p:nvGrpSpPr>
            <p:grpSpPr>
              <a:xfrm>
                <a:off x="7721175" y="2093194"/>
                <a:ext cx="291605" cy="623846"/>
                <a:chOff x="9405575" y="2061418"/>
                <a:chExt cx="291605" cy="623846"/>
              </a:xfrm>
            </p:grpSpPr>
            <p:sp>
              <p:nvSpPr>
                <p:cNvPr id="8342" name="Google Shape;8342;p76"/>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6"/>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6"/>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6"/>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6"/>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6"/>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6"/>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9" name="Google Shape;8349;p76"/>
              <p:cNvGrpSpPr/>
              <p:nvPr/>
            </p:nvGrpSpPr>
            <p:grpSpPr>
              <a:xfrm flipH="1">
                <a:off x="8029157" y="2093194"/>
                <a:ext cx="291605" cy="623846"/>
                <a:chOff x="9405575" y="2061418"/>
                <a:chExt cx="291605" cy="623846"/>
              </a:xfrm>
            </p:grpSpPr>
            <p:sp>
              <p:nvSpPr>
                <p:cNvPr id="8350" name="Google Shape;8350;p76"/>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6"/>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6"/>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6"/>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6"/>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6"/>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6"/>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357" name="Google Shape;8357;p76"/>
          <p:cNvGrpSpPr/>
          <p:nvPr/>
        </p:nvGrpSpPr>
        <p:grpSpPr>
          <a:xfrm>
            <a:off x="4031299" y="1191441"/>
            <a:ext cx="712557" cy="785901"/>
            <a:chOff x="4206459" y="1191441"/>
            <a:chExt cx="712557" cy="785901"/>
          </a:xfrm>
        </p:grpSpPr>
        <p:sp>
          <p:nvSpPr>
            <p:cNvPr id="8358" name="Google Shape;8358;p76"/>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6"/>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6"/>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6"/>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62" name="Google Shape;8362;p76"/>
            <p:cNvGrpSpPr/>
            <p:nvPr/>
          </p:nvGrpSpPr>
          <p:grpSpPr>
            <a:xfrm>
              <a:off x="4644280" y="1290523"/>
              <a:ext cx="143716" cy="29463"/>
              <a:chOff x="4644280" y="1290523"/>
              <a:chExt cx="143716" cy="29463"/>
            </a:xfrm>
          </p:grpSpPr>
          <p:sp>
            <p:nvSpPr>
              <p:cNvPr id="8363" name="Google Shape;8363;p76"/>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6"/>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6"/>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6"/>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7" name="Google Shape;8367;p76"/>
            <p:cNvGrpSpPr/>
            <p:nvPr/>
          </p:nvGrpSpPr>
          <p:grpSpPr>
            <a:xfrm>
              <a:off x="4356567" y="1191441"/>
              <a:ext cx="143690" cy="29488"/>
              <a:chOff x="4356567" y="1191441"/>
              <a:chExt cx="143690" cy="29488"/>
            </a:xfrm>
          </p:grpSpPr>
          <p:sp>
            <p:nvSpPr>
              <p:cNvPr id="8368" name="Google Shape;8368;p76"/>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6"/>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6"/>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6"/>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2" name="Google Shape;8372;p76"/>
            <p:cNvGrpSpPr/>
            <p:nvPr/>
          </p:nvGrpSpPr>
          <p:grpSpPr>
            <a:xfrm>
              <a:off x="4339009" y="1863727"/>
              <a:ext cx="143703" cy="29476"/>
              <a:chOff x="4339009" y="1863727"/>
              <a:chExt cx="143703" cy="29476"/>
            </a:xfrm>
          </p:grpSpPr>
          <p:sp>
            <p:nvSpPr>
              <p:cNvPr id="8373" name="Google Shape;8373;p76"/>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6"/>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6"/>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6"/>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7" name="Google Shape;8377;p76"/>
            <p:cNvGrpSpPr/>
            <p:nvPr/>
          </p:nvGrpSpPr>
          <p:grpSpPr>
            <a:xfrm>
              <a:off x="4206459" y="1607315"/>
              <a:ext cx="29539" cy="142899"/>
              <a:chOff x="4206459" y="1607315"/>
              <a:chExt cx="29539" cy="142899"/>
            </a:xfrm>
          </p:grpSpPr>
          <p:sp>
            <p:nvSpPr>
              <p:cNvPr id="8378" name="Google Shape;8378;p76"/>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6"/>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6"/>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6"/>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82" name="Google Shape;8382;p76"/>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6"/>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6"/>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6"/>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86" name="Google Shape;8386;p76"/>
            <p:cNvGrpSpPr/>
            <p:nvPr/>
          </p:nvGrpSpPr>
          <p:grpSpPr>
            <a:xfrm>
              <a:off x="4889463" y="1423737"/>
              <a:ext cx="29552" cy="142899"/>
              <a:chOff x="4889463" y="1423737"/>
              <a:chExt cx="29552" cy="142899"/>
            </a:xfrm>
          </p:grpSpPr>
          <p:sp>
            <p:nvSpPr>
              <p:cNvPr id="8387" name="Google Shape;8387;p76"/>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6"/>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6"/>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6"/>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1" name="Google Shape;8391;p76"/>
            <p:cNvGrpSpPr/>
            <p:nvPr/>
          </p:nvGrpSpPr>
          <p:grpSpPr>
            <a:xfrm>
              <a:off x="4771663" y="1876896"/>
              <a:ext cx="108651" cy="100447"/>
              <a:chOff x="4771663" y="1876896"/>
              <a:chExt cx="108651" cy="100447"/>
            </a:xfrm>
          </p:grpSpPr>
          <p:sp>
            <p:nvSpPr>
              <p:cNvPr id="8392" name="Google Shape;8392;p76"/>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6"/>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6"/>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6"/>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96" name="Google Shape;8396;p76"/>
          <p:cNvGrpSpPr/>
          <p:nvPr/>
        </p:nvGrpSpPr>
        <p:grpSpPr>
          <a:xfrm>
            <a:off x="4026774" y="2074664"/>
            <a:ext cx="791287" cy="720350"/>
            <a:chOff x="267375" y="1071875"/>
            <a:chExt cx="470500" cy="428550"/>
          </a:xfrm>
        </p:grpSpPr>
        <p:sp>
          <p:nvSpPr>
            <p:cNvPr id="8397" name="Google Shape;8397;p76"/>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6"/>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6"/>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6"/>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6"/>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6"/>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6"/>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6"/>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5" name="Google Shape;8405;p76"/>
          <p:cNvGrpSpPr/>
          <p:nvPr/>
        </p:nvGrpSpPr>
        <p:grpSpPr>
          <a:xfrm>
            <a:off x="727269" y="3719294"/>
            <a:ext cx="1408444" cy="673166"/>
            <a:chOff x="712664" y="3693287"/>
            <a:chExt cx="1460738" cy="698160"/>
          </a:xfrm>
        </p:grpSpPr>
        <p:grpSp>
          <p:nvGrpSpPr>
            <p:cNvPr id="8406" name="Google Shape;8406;p76"/>
            <p:cNvGrpSpPr/>
            <p:nvPr/>
          </p:nvGrpSpPr>
          <p:grpSpPr>
            <a:xfrm>
              <a:off x="1380079" y="4133090"/>
              <a:ext cx="234048" cy="258099"/>
              <a:chOff x="1380079" y="4133090"/>
              <a:chExt cx="234048" cy="258099"/>
            </a:xfrm>
          </p:grpSpPr>
          <p:sp>
            <p:nvSpPr>
              <p:cNvPr id="8407" name="Google Shape;8407;p76"/>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6"/>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6"/>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0" name="Google Shape;8410;p76"/>
            <p:cNvGrpSpPr/>
            <p:nvPr/>
          </p:nvGrpSpPr>
          <p:grpSpPr>
            <a:xfrm>
              <a:off x="884610" y="3864082"/>
              <a:ext cx="1118566" cy="527275"/>
              <a:chOff x="890961" y="3865463"/>
              <a:chExt cx="1115221" cy="525698"/>
            </a:xfrm>
          </p:grpSpPr>
          <p:sp>
            <p:nvSpPr>
              <p:cNvPr id="8411" name="Google Shape;8411;p76"/>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6"/>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6"/>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4" name="Google Shape;8414;p76"/>
            <p:cNvGrpSpPr/>
            <p:nvPr/>
          </p:nvGrpSpPr>
          <p:grpSpPr>
            <a:xfrm>
              <a:off x="712664" y="3693287"/>
              <a:ext cx="1460738" cy="698160"/>
              <a:chOff x="712664" y="3693025"/>
              <a:chExt cx="1460738" cy="698160"/>
            </a:xfrm>
          </p:grpSpPr>
          <p:sp>
            <p:nvSpPr>
              <p:cNvPr id="8415" name="Google Shape;8415;p76"/>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6"/>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6"/>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6"/>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6"/>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6"/>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21" name="Google Shape;8421;p76"/>
          <p:cNvGrpSpPr/>
          <p:nvPr/>
        </p:nvGrpSpPr>
        <p:grpSpPr>
          <a:xfrm>
            <a:off x="3164985" y="1191441"/>
            <a:ext cx="795485" cy="738831"/>
            <a:chOff x="3348603" y="1236445"/>
            <a:chExt cx="749256" cy="695894"/>
          </a:xfrm>
        </p:grpSpPr>
        <p:grpSp>
          <p:nvGrpSpPr>
            <p:cNvPr id="8422" name="Google Shape;8422;p76"/>
            <p:cNvGrpSpPr/>
            <p:nvPr/>
          </p:nvGrpSpPr>
          <p:grpSpPr>
            <a:xfrm>
              <a:off x="3583779" y="1236445"/>
              <a:ext cx="293795" cy="285811"/>
              <a:chOff x="3750225" y="1774000"/>
              <a:chExt cx="149575" cy="145525"/>
            </a:xfrm>
          </p:grpSpPr>
          <p:sp>
            <p:nvSpPr>
              <p:cNvPr id="8423" name="Google Shape;8423;p76"/>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6"/>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5" name="Google Shape;8425;p76"/>
            <p:cNvGrpSpPr/>
            <p:nvPr/>
          </p:nvGrpSpPr>
          <p:grpSpPr>
            <a:xfrm>
              <a:off x="3775534" y="1462599"/>
              <a:ext cx="322325" cy="285958"/>
              <a:chOff x="3847850" y="1889150"/>
              <a:chExt cx="164100" cy="145600"/>
            </a:xfrm>
          </p:grpSpPr>
          <p:sp>
            <p:nvSpPr>
              <p:cNvPr id="8426" name="Google Shape;8426;p76"/>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6"/>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8" name="Google Shape;8428;p76"/>
            <p:cNvGrpSpPr/>
            <p:nvPr/>
          </p:nvGrpSpPr>
          <p:grpSpPr>
            <a:xfrm>
              <a:off x="3545329" y="1646528"/>
              <a:ext cx="293746" cy="285811"/>
              <a:chOff x="3730650" y="1982800"/>
              <a:chExt cx="149550" cy="145525"/>
            </a:xfrm>
          </p:grpSpPr>
          <p:sp>
            <p:nvSpPr>
              <p:cNvPr id="8429" name="Google Shape;8429;p76"/>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6"/>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1" name="Google Shape;8431;p76"/>
            <p:cNvGrpSpPr/>
            <p:nvPr/>
          </p:nvGrpSpPr>
          <p:grpSpPr>
            <a:xfrm>
              <a:off x="3348603" y="1415046"/>
              <a:ext cx="294384" cy="284387"/>
              <a:chOff x="3630494" y="1864938"/>
              <a:chExt cx="149875" cy="144800"/>
            </a:xfrm>
          </p:grpSpPr>
          <p:sp>
            <p:nvSpPr>
              <p:cNvPr id="8432" name="Google Shape;8432;p76"/>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6"/>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34" name="Google Shape;8434;p76"/>
          <p:cNvGrpSpPr/>
          <p:nvPr/>
        </p:nvGrpSpPr>
        <p:grpSpPr>
          <a:xfrm>
            <a:off x="2286512" y="3714337"/>
            <a:ext cx="1324924" cy="678083"/>
            <a:chOff x="2413923" y="3711366"/>
            <a:chExt cx="1374117" cy="703260"/>
          </a:xfrm>
        </p:grpSpPr>
        <p:grpSp>
          <p:nvGrpSpPr>
            <p:cNvPr id="8435" name="Google Shape;8435;p76"/>
            <p:cNvGrpSpPr/>
            <p:nvPr/>
          </p:nvGrpSpPr>
          <p:grpSpPr>
            <a:xfrm>
              <a:off x="2413923" y="3711366"/>
              <a:ext cx="1374117" cy="703260"/>
              <a:chOff x="2413923" y="3711366"/>
              <a:chExt cx="1374117" cy="703260"/>
            </a:xfrm>
          </p:grpSpPr>
          <p:sp>
            <p:nvSpPr>
              <p:cNvPr id="8436" name="Google Shape;8436;p76"/>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37" name="Google Shape;8437;p76"/>
              <p:cNvGrpSpPr/>
              <p:nvPr/>
            </p:nvGrpSpPr>
            <p:grpSpPr>
              <a:xfrm>
                <a:off x="2600284" y="3808654"/>
                <a:ext cx="234506" cy="138009"/>
                <a:chOff x="2600284" y="3808654"/>
                <a:chExt cx="234506" cy="138009"/>
              </a:xfrm>
            </p:grpSpPr>
            <p:sp>
              <p:nvSpPr>
                <p:cNvPr id="8438" name="Google Shape;8438;p76"/>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39" name="Google Shape;8439;p76"/>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440" name="Google Shape;8440;p76"/>
              <p:cNvGrpSpPr/>
              <p:nvPr/>
            </p:nvGrpSpPr>
            <p:grpSpPr>
              <a:xfrm>
                <a:off x="3359659" y="3805664"/>
                <a:ext cx="232294" cy="141000"/>
                <a:chOff x="3359659" y="3805664"/>
                <a:chExt cx="232294" cy="141000"/>
              </a:xfrm>
            </p:grpSpPr>
            <p:sp>
              <p:nvSpPr>
                <p:cNvPr id="8441" name="Google Shape;8441;p76"/>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42" name="Google Shape;8442;p76"/>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443" name="Google Shape;8443;p76"/>
              <p:cNvGrpSpPr/>
              <p:nvPr/>
            </p:nvGrpSpPr>
            <p:grpSpPr>
              <a:xfrm>
                <a:off x="3067316" y="3711366"/>
                <a:ext cx="66900" cy="166809"/>
                <a:chOff x="3067316" y="3711366"/>
                <a:chExt cx="66900" cy="166809"/>
              </a:xfrm>
            </p:grpSpPr>
            <p:sp>
              <p:nvSpPr>
                <p:cNvPr id="8444" name="Google Shape;8444;p76"/>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45" name="Google Shape;8445;p76"/>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446" name="Google Shape;8446;p76"/>
              <p:cNvGrpSpPr/>
              <p:nvPr/>
            </p:nvGrpSpPr>
            <p:grpSpPr>
              <a:xfrm>
                <a:off x="2413923" y="4058666"/>
                <a:ext cx="224119" cy="66900"/>
                <a:chOff x="2413923" y="4058666"/>
                <a:chExt cx="224119" cy="66900"/>
              </a:xfrm>
            </p:grpSpPr>
            <p:sp>
              <p:nvSpPr>
                <p:cNvPr id="8447" name="Google Shape;8447;p76"/>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48" name="Google Shape;8448;p76"/>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449" name="Google Shape;8449;p76"/>
              <p:cNvGrpSpPr/>
              <p:nvPr/>
            </p:nvGrpSpPr>
            <p:grpSpPr>
              <a:xfrm>
                <a:off x="3564643" y="4058666"/>
                <a:ext cx="223397" cy="66900"/>
                <a:chOff x="3564643" y="4058666"/>
                <a:chExt cx="223397" cy="66900"/>
              </a:xfrm>
            </p:grpSpPr>
            <p:sp>
              <p:nvSpPr>
                <p:cNvPr id="8450" name="Google Shape;8450;p76"/>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51" name="Google Shape;8451;p76"/>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8452" name="Google Shape;8452;p76"/>
            <p:cNvGrpSpPr/>
            <p:nvPr/>
          </p:nvGrpSpPr>
          <p:grpSpPr>
            <a:xfrm>
              <a:off x="2633353" y="3965763"/>
              <a:ext cx="933975" cy="445687"/>
              <a:chOff x="2633353" y="3965763"/>
              <a:chExt cx="933975" cy="445687"/>
            </a:xfrm>
          </p:grpSpPr>
          <p:sp>
            <p:nvSpPr>
              <p:cNvPr id="8453" name="Google Shape;8453;p76"/>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6"/>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55" name="Google Shape;8455;p76"/>
          <p:cNvGrpSpPr/>
          <p:nvPr/>
        </p:nvGrpSpPr>
        <p:grpSpPr>
          <a:xfrm>
            <a:off x="6410784" y="1264884"/>
            <a:ext cx="1131087" cy="587383"/>
            <a:chOff x="238125" y="999450"/>
            <a:chExt cx="7140700" cy="3708225"/>
          </a:xfrm>
        </p:grpSpPr>
        <p:sp>
          <p:nvSpPr>
            <p:cNvPr id="8456" name="Google Shape;8456;p76"/>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6"/>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6"/>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6"/>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6"/>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6"/>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6"/>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6"/>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6"/>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5" name="Google Shape;8465;p76"/>
          <p:cNvGrpSpPr/>
          <p:nvPr/>
        </p:nvGrpSpPr>
        <p:grpSpPr>
          <a:xfrm>
            <a:off x="3762234" y="3714379"/>
            <a:ext cx="1375854" cy="678131"/>
            <a:chOff x="3913765" y="3641905"/>
            <a:chExt cx="1522805" cy="750560"/>
          </a:xfrm>
        </p:grpSpPr>
        <p:grpSp>
          <p:nvGrpSpPr>
            <p:cNvPr id="8466" name="Google Shape;8466;p76"/>
            <p:cNvGrpSpPr/>
            <p:nvPr/>
          </p:nvGrpSpPr>
          <p:grpSpPr>
            <a:xfrm>
              <a:off x="3913765" y="3997002"/>
              <a:ext cx="1522805" cy="395463"/>
              <a:chOff x="3913765" y="3997002"/>
              <a:chExt cx="1522805" cy="395463"/>
            </a:xfrm>
          </p:grpSpPr>
          <p:grpSp>
            <p:nvGrpSpPr>
              <p:cNvPr id="8467" name="Google Shape;8467;p76"/>
              <p:cNvGrpSpPr/>
              <p:nvPr/>
            </p:nvGrpSpPr>
            <p:grpSpPr>
              <a:xfrm>
                <a:off x="3913765" y="4138659"/>
                <a:ext cx="507602" cy="253806"/>
                <a:chOff x="3913765" y="4138659"/>
                <a:chExt cx="507602" cy="253806"/>
              </a:xfrm>
            </p:grpSpPr>
            <p:sp>
              <p:nvSpPr>
                <p:cNvPr id="8468" name="Google Shape;8468;p76"/>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6"/>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8470" name="Google Shape;8470;p76"/>
              <p:cNvGrpSpPr/>
              <p:nvPr/>
            </p:nvGrpSpPr>
            <p:grpSpPr>
              <a:xfrm>
                <a:off x="4421361" y="3997002"/>
                <a:ext cx="507618" cy="395463"/>
                <a:chOff x="4421361" y="3997002"/>
                <a:chExt cx="507618" cy="395463"/>
              </a:xfrm>
            </p:grpSpPr>
            <p:sp>
              <p:nvSpPr>
                <p:cNvPr id="8471" name="Google Shape;8471;p76"/>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6"/>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3" name="Google Shape;8473;p76"/>
              <p:cNvGrpSpPr/>
              <p:nvPr/>
            </p:nvGrpSpPr>
            <p:grpSpPr>
              <a:xfrm>
                <a:off x="4928973" y="4189418"/>
                <a:ext cx="507596" cy="203047"/>
                <a:chOff x="4928973" y="4189418"/>
                <a:chExt cx="507596" cy="203047"/>
              </a:xfrm>
            </p:grpSpPr>
            <p:sp>
              <p:nvSpPr>
                <p:cNvPr id="8474" name="Google Shape;8474;p76"/>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6"/>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76" name="Google Shape;8476;p76"/>
            <p:cNvGrpSpPr/>
            <p:nvPr/>
          </p:nvGrpSpPr>
          <p:grpSpPr>
            <a:xfrm>
              <a:off x="4482186" y="3641905"/>
              <a:ext cx="397605" cy="349784"/>
              <a:chOff x="2906375" y="1159725"/>
              <a:chExt cx="1860575" cy="1636800"/>
            </a:xfrm>
          </p:grpSpPr>
          <p:sp>
            <p:nvSpPr>
              <p:cNvPr id="8477" name="Google Shape;8477;p76"/>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6"/>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6"/>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6"/>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81" name="Google Shape;8481;p76"/>
          <p:cNvGrpSpPr/>
          <p:nvPr/>
        </p:nvGrpSpPr>
        <p:grpSpPr>
          <a:xfrm>
            <a:off x="6546943" y="2074305"/>
            <a:ext cx="940737" cy="721067"/>
            <a:chOff x="6599718" y="2068734"/>
            <a:chExt cx="940737" cy="721067"/>
          </a:xfrm>
        </p:grpSpPr>
        <p:sp>
          <p:nvSpPr>
            <p:cNvPr id="8482" name="Google Shape;8482;p76"/>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6"/>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6"/>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6"/>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6"/>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6"/>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88" name="Google Shape;8488;p76"/>
            <p:cNvGrpSpPr/>
            <p:nvPr/>
          </p:nvGrpSpPr>
          <p:grpSpPr>
            <a:xfrm>
              <a:off x="6836957" y="2068734"/>
              <a:ext cx="461892" cy="721067"/>
              <a:chOff x="6836957" y="2068734"/>
              <a:chExt cx="461892" cy="721067"/>
            </a:xfrm>
          </p:grpSpPr>
          <p:sp>
            <p:nvSpPr>
              <p:cNvPr id="8489" name="Google Shape;8489;p76"/>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6"/>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6"/>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6"/>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6"/>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6"/>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95" name="Google Shape;8495;p76"/>
              <p:cNvGrpSpPr/>
              <p:nvPr/>
            </p:nvGrpSpPr>
            <p:grpSpPr>
              <a:xfrm>
                <a:off x="6836957" y="2068734"/>
                <a:ext cx="461892" cy="721067"/>
                <a:chOff x="6836957" y="2068734"/>
                <a:chExt cx="461892" cy="721067"/>
              </a:xfrm>
            </p:grpSpPr>
            <p:sp>
              <p:nvSpPr>
                <p:cNvPr id="8496" name="Google Shape;8496;p76"/>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6"/>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6"/>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6"/>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6"/>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6"/>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6"/>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503" name="Google Shape;8503;p76"/>
          <p:cNvGrpSpPr/>
          <p:nvPr/>
        </p:nvGrpSpPr>
        <p:grpSpPr>
          <a:xfrm>
            <a:off x="2430262" y="2078652"/>
            <a:ext cx="712577" cy="712374"/>
            <a:chOff x="2559249" y="2069323"/>
            <a:chExt cx="685566" cy="685634"/>
          </a:xfrm>
        </p:grpSpPr>
        <p:sp>
          <p:nvSpPr>
            <p:cNvPr id="8504" name="Google Shape;8504;p76"/>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6"/>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6"/>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6"/>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6"/>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6"/>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6"/>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6"/>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6"/>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6"/>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6"/>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6"/>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6"/>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7" name="Google Shape;8517;p76"/>
          <p:cNvGrpSpPr/>
          <p:nvPr/>
        </p:nvGrpSpPr>
        <p:grpSpPr>
          <a:xfrm>
            <a:off x="7612699" y="1191441"/>
            <a:ext cx="845645" cy="711911"/>
            <a:chOff x="951975" y="315800"/>
            <a:chExt cx="5860325" cy="4933550"/>
          </a:xfrm>
        </p:grpSpPr>
        <p:sp>
          <p:nvSpPr>
            <p:cNvPr id="8518" name="Google Shape;8518;p76"/>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6"/>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6"/>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6"/>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6"/>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6"/>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6"/>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6"/>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6" name="Google Shape;8526;p76"/>
          <p:cNvGrpSpPr/>
          <p:nvPr/>
        </p:nvGrpSpPr>
        <p:grpSpPr>
          <a:xfrm>
            <a:off x="3709828" y="2927550"/>
            <a:ext cx="1617932" cy="621724"/>
            <a:chOff x="3862800" y="3038525"/>
            <a:chExt cx="1329006" cy="510698"/>
          </a:xfrm>
        </p:grpSpPr>
        <p:sp>
          <p:nvSpPr>
            <p:cNvPr id="8527" name="Google Shape;8527;p76"/>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6"/>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29" name="Google Shape;8529;p76"/>
            <p:cNvGrpSpPr/>
            <p:nvPr/>
          </p:nvGrpSpPr>
          <p:grpSpPr>
            <a:xfrm>
              <a:off x="3967075" y="3040337"/>
              <a:ext cx="1019927" cy="402126"/>
              <a:chOff x="3967075" y="3040337"/>
              <a:chExt cx="1019927" cy="402126"/>
            </a:xfrm>
          </p:grpSpPr>
          <p:sp>
            <p:nvSpPr>
              <p:cNvPr id="8530" name="Google Shape;8530;p76"/>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6"/>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2" name="Google Shape;8532;p76"/>
            <p:cNvGrpSpPr/>
            <p:nvPr/>
          </p:nvGrpSpPr>
          <p:grpSpPr>
            <a:xfrm>
              <a:off x="4186700" y="3040337"/>
              <a:ext cx="390475" cy="183289"/>
              <a:chOff x="4186700" y="3040337"/>
              <a:chExt cx="390475" cy="183289"/>
            </a:xfrm>
          </p:grpSpPr>
          <p:sp>
            <p:nvSpPr>
              <p:cNvPr id="8533" name="Google Shape;8533;p76"/>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6"/>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5" name="Google Shape;8535;p76"/>
            <p:cNvGrpSpPr/>
            <p:nvPr/>
          </p:nvGrpSpPr>
          <p:grpSpPr>
            <a:xfrm>
              <a:off x="4073727" y="3040337"/>
              <a:ext cx="697794" cy="296263"/>
              <a:chOff x="4073727" y="3040337"/>
              <a:chExt cx="697794" cy="296263"/>
            </a:xfrm>
          </p:grpSpPr>
          <p:sp>
            <p:nvSpPr>
              <p:cNvPr id="8536" name="Google Shape;8536;p76"/>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6"/>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8" name="Google Shape;8538;p76"/>
            <p:cNvGrpSpPr/>
            <p:nvPr/>
          </p:nvGrpSpPr>
          <p:grpSpPr>
            <a:xfrm>
              <a:off x="3862800" y="3038525"/>
              <a:ext cx="1329006" cy="510698"/>
              <a:chOff x="3862800" y="3038525"/>
              <a:chExt cx="1329006" cy="510698"/>
            </a:xfrm>
          </p:grpSpPr>
          <p:sp>
            <p:nvSpPr>
              <p:cNvPr id="8539" name="Google Shape;8539;p76"/>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6"/>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41" name="Google Shape;8541;p76"/>
          <p:cNvGrpSpPr/>
          <p:nvPr/>
        </p:nvGrpSpPr>
        <p:grpSpPr>
          <a:xfrm>
            <a:off x="718150" y="1191441"/>
            <a:ext cx="883205" cy="775176"/>
            <a:chOff x="649648" y="271400"/>
            <a:chExt cx="6215377" cy="5455143"/>
          </a:xfrm>
        </p:grpSpPr>
        <p:sp>
          <p:nvSpPr>
            <p:cNvPr id="8542" name="Google Shape;8542;p76"/>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6"/>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6"/>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6"/>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6"/>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6"/>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6"/>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6"/>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6"/>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6"/>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6"/>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6"/>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4" name="Google Shape;8554;p76"/>
          <p:cNvGrpSpPr/>
          <p:nvPr/>
        </p:nvGrpSpPr>
        <p:grpSpPr>
          <a:xfrm>
            <a:off x="2326452" y="1191441"/>
            <a:ext cx="767704" cy="815489"/>
            <a:chOff x="2499700" y="1135950"/>
            <a:chExt cx="732402" cy="777990"/>
          </a:xfrm>
        </p:grpSpPr>
        <p:grpSp>
          <p:nvGrpSpPr>
            <p:cNvPr id="8555" name="Google Shape;8555;p76"/>
            <p:cNvGrpSpPr/>
            <p:nvPr/>
          </p:nvGrpSpPr>
          <p:grpSpPr>
            <a:xfrm>
              <a:off x="2499700" y="1135950"/>
              <a:ext cx="732402" cy="694705"/>
              <a:chOff x="2499700" y="1135950"/>
              <a:chExt cx="732402" cy="694705"/>
            </a:xfrm>
          </p:grpSpPr>
          <p:sp>
            <p:nvSpPr>
              <p:cNvPr id="8556" name="Google Shape;8556;p76"/>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6"/>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6"/>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6"/>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6"/>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6"/>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6"/>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6"/>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6"/>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6"/>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6"/>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6"/>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6"/>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6"/>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6"/>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6"/>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6"/>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6"/>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6"/>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6"/>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6"/>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6"/>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6"/>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6"/>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6"/>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6"/>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6"/>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3" name="Google Shape;8583;p76"/>
            <p:cNvGrpSpPr/>
            <p:nvPr/>
          </p:nvGrpSpPr>
          <p:grpSpPr>
            <a:xfrm>
              <a:off x="2517909" y="1188726"/>
              <a:ext cx="702702" cy="725214"/>
              <a:chOff x="2517909" y="1188726"/>
              <a:chExt cx="702702" cy="725214"/>
            </a:xfrm>
          </p:grpSpPr>
          <p:sp>
            <p:nvSpPr>
              <p:cNvPr id="8584" name="Google Shape;8584;p76"/>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6"/>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6"/>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6"/>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6"/>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89" name="Google Shape;8589;p76"/>
          <p:cNvGrpSpPr/>
          <p:nvPr/>
        </p:nvGrpSpPr>
        <p:grpSpPr>
          <a:xfrm>
            <a:off x="1672184" y="1191441"/>
            <a:ext cx="583439" cy="870229"/>
            <a:chOff x="1716825" y="1121550"/>
            <a:chExt cx="622800" cy="928938"/>
          </a:xfrm>
        </p:grpSpPr>
        <p:grpSp>
          <p:nvGrpSpPr>
            <p:cNvPr id="8590" name="Google Shape;8590;p76"/>
            <p:cNvGrpSpPr/>
            <p:nvPr/>
          </p:nvGrpSpPr>
          <p:grpSpPr>
            <a:xfrm>
              <a:off x="1716825" y="1121550"/>
              <a:ext cx="622800" cy="928938"/>
              <a:chOff x="1716825" y="1121550"/>
              <a:chExt cx="622800" cy="928938"/>
            </a:xfrm>
          </p:grpSpPr>
          <p:cxnSp>
            <p:nvCxnSpPr>
              <p:cNvPr id="8591" name="Google Shape;8591;p76"/>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8592" name="Google Shape;8592;p76"/>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3" name="Google Shape;8593;p76"/>
            <p:cNvGrpSpPr/>
            <p:nvPr/>
          </p:nvGrpSpPr>
          <p:grpSpPr>
            <a:xfrm>
              <a:off x="1768050" y="1172775"/>
              <a:ext cx="520200" cy="832000"/>
              <a:chOff x="1768050" y="1172775"/>
              <a:chExt cx="520200" cy="832000"/>
            </a:xfrm>
          </p:grpSpPr>
          <p:cxnSp>
            <p:nvCxnSpPr>
              <p:cNvPr id="8594" name="Google Shape;8594;p76"/>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8595" name="Google Shape;8595;p76"/>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6" name="Google Shape;8596;p76"/>
            <p:cNvGrpSpPr/>
            <p:nvPr/>
          </p:nvGrpSpPr>
          <p:grpSpPr>
            <a:xfrm>
              <a:off x="1820100" y="1225475"/>
              <a:ext cx="416400" cy="729575"/>
              <a:chOff x="1820100" y="1225475"/>
              <a:chExt cx="416400" cy="729575"/>
            </a:xfrm>
          </p:grpSpPr>
          <p:cxnSp>
            <p:nvCxnSpPr>
              <p:cNvPr id="8597" name="Google Shape;8597;p76"/>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8598" name="Google Shape;8598;p76"/>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9" name="Google Shape;8599;p76"/>
            <p:cNvGrpSpPr/>
            <p:nvPr/>
          </p:nvGrpSpPr>
          <p:grpSpPr>
            <a:xfrm>
              <a:off x="1874250" y="1278825"/>
              <a:ext cx="308100" cy="605275"/>
              <a:chOff x="1874250" y="1278825"/>
              <a:chExt cx="308100" cy="605275"/>
            </a:xfrm>
          </p:grpSpPr>
          <p:cxnSp>
            <p:nvCxnSpPr>
              <p:cNvPr id="8600" name="Google Shape;8600;p76"/>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8601" name="Google Shape;8601;p76"/>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02" name="Google Shape;8602;p76"/>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3" name="Google Shape;8603;p76"/>
          <p:cNvGrpSpPr/>
          <p:nvPr/>
        </p:nvGrpSpPr>
        <p:grpSpPr>
          <a:xfrm>
            <a:off x="1592007" y="2077763"/>
            <a:ext cx="739072" cy="714152"/>
            <a:chOff x="4334725" y="1355875"/>
            <a:chExt cx="3106650" cy="3001900"/>
          </a:xfrm>
        </p:grpSpPr>
        <p:grpSp>
          <p:nvGrpSpPr>
            <p:cNvPr id="8604" name="Google Shape;8604;p76"/>
            <p:cNvGrpSpPr/>
            <p:nvPr/>
          </p:nvGrpSpPr>
          <p:grpSpPr>
            <a:xfrm>
              <a:off x="4516050" y="1724875"/>
              <a:ext cx="2693725" cy="2632900"/>
              <a:chOff x="4516050" y="1724875"/>
              <a:chExt cx="2693725" cy="2632900"/>
            </a:xfrm>
          </p:grpSpPr>
          <p:sp>
            <p:nvSpPr>
              <p:cNvPr id="8605" name="Google Shape;8605;p76"/>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6"/>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6"/>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8" name="Google Shape;8608;p76"/>
            <p:cNvGrpSpPr/>
            <p:nvPr/>
          </p:nvGrpSpPr>
          <p:grpSpPr>
            <a:xfrm>
              <a:off x="4334725" y="1355875"/>
              <a:ext cx="3106650" cy="2709650"/>
              <a:chOff x="4334725" y="1355875"/>
              <a:chExt cx="3106650" cy="2709650"/>
            </a:xfrm>
          </p:grpSpPr>
          <p:sp>
            <p:nvSpPr>
              <p:cNvPr id="8609" name="Google Shape;8609;p76"/>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6"/>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6"/>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12" name="Google Shape;8612;p76"/>
          <p:cNvGrpSpPr/>
          <p:nvPr/>
        </p:nvGrpSpPr>
        <p:grpSpPr>
          <a:xfrm>
            <a:off x="7708956" y="3708534"/>
            <a:ext cx="312074" cy="684173"/>
            <a:chOff x="7645573" y="3754300"/>
            <a:chExt cx="293855" cy="644170"/>
          </a:xfrm>
        </p:grpSpPr>
        <p:sp>
          <p:nvSpPr>
            <p:cNvPr id="8613" name="Google Shape;8613;p76"/>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6"/>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5" name="Google Shape;8615;p76"/>
          <p:cNvGrpSpPr/>
          <p:nvPr/>
        </p:nvGrpSpPr>
        <p:grpSpPr>
          <a:xfrm>
            <a:off x="5630944" y="1191441"/>
            <a:ext cx="709011" cy="739359"/>
            <a:chOff x="5830645" y="1256617"/>
            <a:chExt cx="530340" cy="553040"/>
          </a:xfrm>
        </p:grpSpPr>
        <p:grpSp>
          <p:nvGrpSpPr>
            <p:cNvPr id="8616" name="Google Shape;8616;p76"/>
            <p:cNvGrpSpPr/>
            <p:nvPr/>
          </p:nvGrpSpPr>
          <p:grpSpPr>
            <a:xfrm>
              <a:off x="5830645" y="1256617"/>
              <a:ext cx="259743" cy="269909"/>
              <a:chOff x="5830645" y="1256617"/>
              <a:chExt cx="259743" cy="269909"/>
            </a:xfrm>
          </p:grpSpPr>
          <p:sp>
            <p:nvSpPr>
              <p:cNvPr id="8617" name="Google Shape;8617;p76"/>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6"/>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9" name="Google Shape;8619;p76"/>
            <p:cNvGrpSpPr/>
            <p:nvPr/>
          </p:nvGrpSpPr>
          <p:grpSpPr>
            <a:xfrm>
              <a:off x="6101293" y="1256617"/>
              <a:ext cx="259692" cy="269909"/>
              <a:chOff x="6101293" y="1256617"/>
              <a:chExt cx="259692" cy="269909"/>
            </a:xfrm>
          </p:grpSpPr>
          <p:sp>
            <p:nvSpPr>
              <p:cNvPr id="8620" name="Google Shape;8620;p76"/>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6"/>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2" name="Google Shape;8622;p76"/>
            <p:cNvGrpSpPr/>
            <p:nvPr/>
          </p:nvGrpSpPr>
          <p:grpSpPr>
            <a:xfrm>
              <a:off x="5830645" y="1539749"/>
              <a:ext cx="259692" cy="269909"/>
              <a:chOff x="5830645" y="1539749"/>
              <a:chExt cx="259692" cy="269909"/>
            </a:xfrm>
          </p:grpSpPr>
          <p:sp>
            <p:nvSpPr>
              <p:cNvPr id="8623" name="Google Shape;8623;p76"/>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6"/>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5" name="Google Shape;8625;p76"/>
            <p:cNvGrpSpPr/>
            <p:nvPr/>
          </p:nvGrpSpPr>
          <p:grpSpPr>
            <a:xfrm>
              <a:off x="6101293" y="1539749"/>
              <a:ext cx="259692" cy="269909"/>
              <a:chOff x="6101293" y="1539749"/>
              <a:chExt cx="259692" cy="269909"/>
            </a:xfrm>
          </p:grpSpPr>
          <p:sp>
            <p:nvSpPr>
              <p:cNvPr id="8626" name="Google Shape;8626;p76"/>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6"/>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28" name="Google Shape;8628;p76"/>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9" name="Google Shape;8629;p76"/>
          <p:cNvGrpSpPr/>
          <p:nvPr/>
        </p:nvGrpSpPr>
        <p:grpSpPr>
          <a:xfrm>
            <a:off x="732438" y="2927557"/>
            <a:ext cx="1452955" cy="621360"/>
            <a:chOff x="732422" y="2990152"/>
            <a:chExt cx="1337773" cy="572102"/>
          </a:xfrm>
        </p:grpSpPr>
        <p:sp>
          <p:nvSpPr>
            <p:cNvPr id="8630" name="Google Shape;8630;p76"/>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6"/>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6"/>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6"/>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6"/>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6"/>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39" name="Shape 8639"/>
        <p:cNvGrpSpPr/>
        <p:nvPr/>
      </p:nvGrpSpPr>
      <p:grpSpPr>
        <a:xfrm>
          <a:off x="0" y="0"/>
          <a:ext cx="0" cy="0"/>
          <a:chOff x="0" y="0"/>
          <a:chExt cx="0" cy="0"/>
        </a:xfrm>
      </p:grpSpPr>
      <p:grpSp>
        <p:nvGrpSpPr>
          <p:cNvPr id="8640" name="Google Shape;8640;p77"/>
          <p:cNvGrpSpPr/>
          <p:nvPr/>
        </p:nvGrpSpPr>
        <p:grpSpPr>
          <a:xfrm>
            <a:off x="729238" y="1179665"/>
            <a:ext cx="1636117" cy="1526144"/>
            <a:chOff x="729238" y="1179665"/>
            <a:chExt cx="1636117" cy="1526144"/>
          </a:xfrm>
        </p:grpSpPr>
        <p:grpSp>
          <p:nvGrpSpPr>
            <p:cNvPr id="8641" name="Google Shape;8641;p77"/>
            <p:cNvGrpSpPr/>
            <p:nvPr/>
          </p:nvGrpSpPr>
          <p:grpSpPr>
            <a:xfrm>
              <a:off x="729238" y="1179665"/>
              <a:ext cx="80700" cy="1526144"/>
              <a:chOff x="729238" y="1179665"/>
              <a:chExt cx="80700" cy="1526144"/>
            </a:xfrm>
          </p:grpSpPr>
          <p:sp>
            <p:nvSpPr>
              <p:cNvPr id="8642" name="Google Shape;8642;p77"/>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7"/>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7"/>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7"/>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7"/>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7"/>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7"/>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7"/>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7"/>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7"/>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2" name="Google Shape;8652;p77"/>
            <p:cNvGrpSpPr/>
            <p:nvPr/>
          </p:nvGrpSpPr>
          <p:grpSpPr>
            <a:xfrm>
              <a:off x="903098" y="1179665"/>
              <a:ext cx="80700" cy="1526144"/>
              <a:chOff x="903098" y="1179665"/>
              <a:chExt cx="80700" cy="1526144"/>
            </a:xfrm>
          </p:grpSpPr>
          <p:sp>
            <p:nvSpPr>
              <p:cNvPr id="8653" name="Google Shape;8653;p77"/>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7"/>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7"/>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7"/>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7"/>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7"/>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7"/>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7"/>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7"/>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7"/>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3" name="Google Shape;8663;p77"/>
            <p:cNvGrpSpPr/>
            <p:nvPr/>
          </p:nvGrpSpPr>
          <p:grpSpPr>
            <a:xfrm>
              <a:off x="1076958" y="1179665"/>
              <a:ext cx="80700" cy="1526144"/>
              <a:chOff x="1076958" y="1179665"/>
              <a:chExt cx="80700" cy="1526144"/>
            </a:xfrm>
          </p:grpSpPr>
          <p:sp>
            <p:nvSpPr>
              <p:cNvPr id="8664" name="Google Shape;8664;p77"/>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7"/>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7"/>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7"/>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7"/>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7"/>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7"/>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7"/>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7"/>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7"/>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4" name="Google Shape;8674;p77"/>
            <p:cNvGrpSpPr/>
            <p:nvPr/>
          </p:nvGrpSpPr>
          <p:grpSpPr>
            <a:xfrm>
              <a:off x="1247707" y="1179665"/>
              <a:ext cx="80700" cy="1526144"/>
              <a:chOff x="1247707" y="1179665"/>
              <a:chExt cx="80700" cy="1526144"/>
            </a:xfrm>
          </p:grpSpPr>
          <p:sp>
            <p:nvSpPr>
              <p:cNvPr id="8675" name="Google Shape;8675;p77"/>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7"/>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7"/>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7"/>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7"/>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7"/>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7"/>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7"/>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7"/>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7"/>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5" name="Google Shape;8685;p77"/>
            <p:cNvGrpSpPr/>
            <p:nvPr/>
          </p:nvGrpSpPr>
          <p:grpSpPr>
            <a:xfrm>
              <a:off x="1421567" y="1179665"/>
              <a:ext cx="80700" cy="1526144"/>
              <a:chOff x="1421567" y="1179665"/>
              <a:chExt cx="80700" cy="1526144"/>
            </a:xfrm>
          </p:grpSpPr>
          <p:sp>
            <p:nvSpPr>
              <p:cNvPr id="8686" name="Google Shape;8686;p77"/>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7"/>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7"/>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7"/>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7"/>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7"/>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7"/>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7"/>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7"/>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7"/>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6" name="Google Shape;8696;p77"/>
            <p:cNvGrpSpPr/>
            <p:nvPr/>
          </p:nvGrpSpPr>
          <p:grpSpPr>
            <a:xfrm>
              <a:off x="1592327" y="1179665"/>
              <a:ext cx="80700" cy="1526144"/>
              <a:chOff x="1592327" y="1179665"/>
              <a:chExt cx="80700" cy="1526144"/>
            </a:xfrm>
          </p:grpSpPr>
          <p:sp>
            <p:nvSpPr>
              <p:cNvPr id="8697" name="Google Shape;8697;p77"/>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7"/>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7"/>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7"/>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7"/>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7"/>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7"/>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7"/>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7"/>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7"/>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7" name="Google Shape;8707;p77"/>
            <p:cNvGrpSpPr/>
            <p:nvPr/>
          </p:nvGrpSpPr>
          <p:grpSpPr>
            <a:xfrm>
              <a:off x="1766187" y="1179665"/>
              <a:ext cx="80700" cy="1526144"/>
              <a:chOff x="1766187" y="1179665"/>
              <a:chExt cx="80700" cy="1526144"/>
            </a:xfrm>
          </p:grpSpPr>
          <p:sp>
            <p:nvSpPr>
              <p:cNvPr id="8708" name="Google Shape;8708;p77"/>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7"/>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7"/>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7"/>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7"/>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7"/>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7"/>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7"/>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7"/>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7"/>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8" name="Google Shape;8718;p77"/>
            <p:cNvGrpSpPr/>
            <p:nvPr/>
          </p:nvGrpSpPr>
          <p:grpSpPr>
            <a:xfrm>
              <a:off x="1936935" y="1179665"/>
              <a:ext cx="80700" cy="1526144"/>
              <a:chOff x="1936935" y="1179665"/>
              <a:chExt cx="80700" cy="1526144"/>
            </a:xfrm>
          </p:grpSpPr>
          <p:sp>
            <p:nvSpPr>
              <p:cNvPr id="8719" name="Google Shape;8719;p77"/>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7"/>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7"/>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7"/>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7"/>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7"/>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7"/>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7"/>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7"/>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7"/>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9" name="Google Shape;8729;p77"/>
            <p:cNvGrpSpPr/>
            <p:nvPr/>
          </p:nvGrpSpPr>
          <p:grpSpPr>
            <a:xfrm>
              <a:off x="2110795" y="1179665"/>
              <a:ext cx="80700" cy="1526144"/>
              <a:chOff x="2110795" y="1179665"/>
              <a:chExt cx="80700" cy="1526144"/>
            </a:xfrm>
          </p:grpSpPr>
          <p:sp>
            <p:nvSpPr>
              <p:cNvPr id="8730" name="Google Shape;8730;p77"/>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7"/>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7"/>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7"/>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7"/>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7"/>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7"/>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7"/>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7"/>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7"/>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0" name="Google Shape;8740;p77"/>
            <p:cNvGrpSpPr/>
            <p:nvPr/>
          </p:nvGrpSpPr>
          <p:grpSpPr>
            <a:xfrm>
              <a:off x="2284655" y="1179665"/>
              <a:ext cx="80700" cy="1526144"/>
              <a:chOff x="2284655" y="1179665"/>
              <a:chExt cx="80700" cy="1526144"/>
            </a:xfrm>
          </p:grpSpPr>
          <p:sp>
            <p:nvSpPr>
              <p:cNvPr id="8741" name="Google Shape;8741;p77"/>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7"/>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7"/>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7"/>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7"/>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7"/>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7"/>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7"/>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7"/>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7"/>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51" name="Google Shape;8751;p77"/>
          <p:cNvGrpSpPr/>
          <p:nvPr/>
        </p:nvGrpSpPr>
        <p:grpSpPr>
          <a:xfrm>
            <a:off x="2623904" y="1198803"/>
            <a:ext cx="1364248" cy="1102133"/>
            <a:chOff x="2623904" y="1198803"/>
            <a:chExt cx="1364248" cy="1102133"/>
          </a:xfrm>
        </p:grpSpPr>
        <p:grpSp>
          <p:nvGrpSpPr>
            <p:cNvPr id="8752" name="Google Shape;8752;p77"/>
            <p:cNvGrpSpPr/>
            <p:nvPr/>
          </p:nvGrpSpPr>
          <p:grpSpPr>
            <a:xfrm>
              <a:off x="2623907" y="1198803"/>
              <a:ext cx="1364245" cy="273000"/>
              <a:chOff x="2623907" y="1198803"/>
              <a:chExt cx="1364245" cy="273000"/>
            </a:xfrm>
          </p:grpSpPr>
          <p:sp>
            <p:nvSpPr>
              <p:cNvPr id="8753" name="Google Shape;8753;p77"/>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7"/>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7"/>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7"/>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7"/>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8" name="Google Shape;8758;p77"/>
            <p:cNvGrpSpPr/>
            <p:nvPr/>
          </p:nvGrpSpPr>
          <p:grpSpPr>
            <a:xfrm>
              <a:off x="2623904" y="1476964"/>
              <a:ext cx="1364245" cy="273000"/>
              <a:chOff x="2623904" y="1476964"/>
              <a:chExt cx="1364245" cy="273000"/>
            </a:xfrm>
          </p:grpSpPr>
          <p:sp>
            <p:nvSpPr>
              <p:cNvPr id="8759" name="Google Shape;8759;p77"/>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7"/>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7"/>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7"/>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7"/>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4" name="Google Shape;8764;p77"/>
            <p:cNvGrpSpPr/>
            <p:nvPr/>
          </p:nvGrpSpPr>
          <p:grpSpPr>
            <a:xfrm>
              <a:off x="2623907" y="1749775"/>
              <a:ext cx="1364245" cy="273000"/>
              <a:chOff x="2623907" y="1749775"/>
              <a:chExt cx="1364245" cy="273000"/>
            </a:xfrm>
          </p:grpSpPr>
          <p:sp>
            <p:nvSpPr>
              <p:cNvPr id="8765" name="Google Shape;8765;p77"/>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7"/>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7"/>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7"/>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7"/>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0" name="Google Shape;8770;p77"/>
            <p:cNvGrpSpPr/>
            <p:nvPr/>
          </p:nvGrpSpPr>
          <p:grpSpPr>
            <a:xfrm>
              <a:off x="2623904" y="2027936"/>
              <a:ext cx="1364245" cy="273000"/>
              <a:chOff x="2623904" y="2027936"/>
              <a:chExt cx="1364245" cy="273000"/>
            </a:xfrm>
          </p:grpSpPr>
          <p:sp>
            <p:nvSpPr>
              <p:cNvPr id="8771" name="Google Shape;8771;p77"/>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7"/>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7"/>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7"/>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7"/>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76" name="Google Shape;8776;p77"/>
          <p:cNvGrpSpPr/>
          <p:nvPr/>
        </p:nvGrpSpPr>
        <p:grpSpPr>
          <a:xfrm>
            <a:off x="2613365" y="2657986"/>
            <a:ext cx="1387541" cy="159124"/>
            <a:chOff x="3200660" y="2180272"/>
            <a:chExt cx="2563824" cy="378237"/>
          </a:xfrm>
        </p:grpSpPr>
        <p:sp>
          <p:nvSpPr>
            <p:cNvPr id="8777" name="Google Shape;8777;p77"/>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7"/>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7"/>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7"/>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7"/>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7"/>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7"/>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7"/>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7"/>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7"/>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7"/>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7"/>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7"/>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7"/>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7"/>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7"/>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7"/>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7"/>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5" name="Google Shape;8795;p77"/>
          <p:cNvGrpSpPr/>
          <p:nvPr/>
        </p:nvGrpSpPr>
        <p:grpSpPr>
          <a:xfrm>
            <a:off x="2609890" y="2935811"/>
            <a:ext cx="1390502" cy="159625"/>
            <a:chOff x="3530150" y="2790075"/>
            <a:chExt cx="1962600" cy="225300"/>
          </a:xfrm>
        </p:grpSpPr>
        <p:sp>
          <p:nvSpPr>
            <p:cNvPr id="8796" name="Google Shape;8796;p77"/>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7"/>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8" name="Google Shape;8798;p77"/>
          <p:cNvGrpSpPr/>
          <p:nvPr/>
        </p:nvGrpSpPr>
        <p:grpSpPr>
          <a:xfrm>
            <a:off x="2610543" y="3214137"/>
            <a:ext cx="1411629" cy="153761"/>
            <a:chOff x="3558802" y="4011427"/>
            <a:chExt cx="1866000" cy="111300"/>
          </a:xfrm>
        </p:grpSpPr>
        <p:sp>
          <p:nvSpPr>
            <p:cNvPr id="8799" name="Google Shape;8799;p7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7"/>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1" name="Google Shape;8801;p77"/>
          <p:cNvGrpSpPr/>
          <p:nvPr/>
        </p:nvGrpSpPr>
        <p:grpSpPr>
          <a:xfrm>
            <a:off x="2610235" y="2419536"/>
            <a:ext cx="1383503" cy="119749"/>
            <a:chOff x="3465975" y="2270276"/>
            <a:chExt cx="1986364" cy="171929"/>
          </a:xfrm>
        </p:grpSpPr>
        <p:sp>
          <p:nvSpPr>
            <p:cNvPr id="8802" name="Google Shape;8802;p77"/>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7"/>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7"/>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7"/>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7"/>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7"/>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7"/>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7"/>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0" name="Google Shape;8810;p77"/>
          <p:cNvGrpSpPr/>
          <p:nvPr/>
        </p:nvGrpSpPr>
        <p:grpSpPr>
          <a:xfrm>
            <a:off x="2621243" y="3783187"/>
            <a:ext cx="1369531" cy="195460"/>
            <a:chOff x="723300" y="4253549"/>
            <a:chExt cx="2276482" cy="324900"/>
          </a:xfrm>
        </p:grpSpPr>
        <p:sp>
          <p:nvSpPr>
            <p:cNvPr id="8811" name="Google Shape;8811;p77"/>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7"/>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7"/>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7"/>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7"/>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6" name="Google Shape;8816;p77"/>
          <p:cNvGrpSpPr/>
          <p:nvPr/>
        </p:nvGrpSpPr>
        <p:grpSpPr>
          <a:xfrm>
            <a:off x="2610803" y="3484367"/>
            <a:ext cx="1389066" cy="180119"/>
            <a:chOff x="705948" y="3788465"/>
            <a:chExt cx="2308953" cy="299400"/>
          </a:xfrm>
        </p:grpSpPr>
        <p:sp>
          <p:nvSpPr>
            <p:cNvPr id="8817" name="Google Shape;8817;p77"/>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7"/>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7"/>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7"/>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7"/>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2" name="Google Shape;8822;p77"/>
          <p:cNvGrpSpPr/>
          <p:nvPr/>
        </p:nvGrpSpPr>
        <p:grpSpPr>
          <a:xfrm>
            <a:off x="2658741" y="4097347"/>
            <a:ext cx="1304609" cy="294074"/>
            <a:chOff x="2658741" y="4097347"/>
            <a:chExt cx="1304609" cy="294074"/>
          </a:xfrm>
        </p:grpSpPr>
        <p:grpSp>
          <p:nvGrpSpPr>
            <p:cNvPr id="8823" name="Google Shape;8823;p77"/>
            <p:cNvGrpSpPr/>
            <p:nvPr/>
          </p:nvGrpSpPr>
          <p:grpSpPr>
            <a:xfrm>
              <a:off x="2658741" y="4097347"/>
              <a:ext cx="118572" cy="294074"/>
              <a:chOff x="3343310" y="4475555"/>
              <a:chExt cx="127717" cy="316753"/>
            </a:xfrm>
          </p:grpSpPr>
          <p:sp>
            <p:nvSpPr>
              <p:cNvPr id="8824" name="Google Shape;8824;p7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6" name="Google Shape;8826;p77"/>
            <p:cNvGrpSpPr/>
            <p:nvPr/>
          </p:nvGrpSpPr>
          <p:grpSpPr>
            <a:xfrm>
              <a:off x="3815519" y="4098388"/>
              <a:ext cx="147831" cy="291991"/>
              <a:chOff x="3527539" y="4476677"/>
              <a:chExt cx="159232" cy="314510"/>
            </a:xfrm>
          </p:grpSpPr>
          <p:sp>
            <p:nvSpPr>
              <p:cNvPr id="8827" name="Google Shape;8827;p7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9" name="Google Shape;8829;p77"/>
            <p:cNvGrpSpPr/>
            <p:nvPr/>
          </p:nvGrpSpPr>
          <p:grpSpPr>
            <a:xfrm>
              <a:off x="3511696" y="4098388"/>
              <a:ext cx="147831" cy="291991"/>
              <a:chOff x="3527539" y="4476677"/>
              <a:chExt cx="159232" cy="314510"/>
            </a:xfrm>
          </p:grpSpPr>
          <p:sp>
            <p:nvSpPr>
              <p:cNvPr id="8830" name="Google Shape;8830;p7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2" name="Google Shape;8832;p77"/>
            <p:cNvGrpSpPr/>
            <p:nvPr/>
          </p:nvGrpSpPr>
          <p:grpSpPr>
            <a:xfrm>
              <a:off x="3207874" y="4098388"/>
              <a:ext cx="147831" cy="291991"/>
              <a:chOff x="3527539" y="4476677"/>
              <a:chExt cx="159232" cy="314510"/>
            </a:xfrm>
          </p:grpSpPr>
          <p:sp>
            <p:nvSpPr>
              <p:cNvPr id="8833" name="Google Shape;8833;p7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5" name="Google Shape;8835;p77"/>
            <p:cNvGrpSpPr/>
            <p:nvPr/>
          </p:nvGrpSpPr>
          <p:grpSpPr>
            <a:xfrm>
              <a:off x="2933305" y="4097347"/>
              <a:ext cx="118572" cy="294074"/>
              <a:chOff x="3343310" y="4475555"/>
              <a:chExt cx="127717" cy="316753"/>
            </a:xfrm>
          </p:grpSpPr>
          <p:sp>
            <p:nvSpPr>
              <p:cNvPr id="8836" name="Google Shape;8836;p7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38" name="Google Shape;8838;p77"/>
          <p:cNvGrpSpPr/>
          <p:nvPr/>
        </p:nvGrpSpPr>
        <p:grpSpPr>
          <a:xfrm>
            <a:off x="4277571" y="2080469"/>
            <a:ext cx="1433821" cy="191501"/>
            <a:chOff x="4273350" y="2080469"/>
            <a:chExt cx="1433821" cy="191501"/>
          </a:xfrm>
        </p:grpSpPr>
        <p:grpSp>
          <p:nvGrpSpPr>
            <p:cNvPr id="8839" name="Google Shape;8839;p77"/>
            <p:cNvGrpSpPr/>
            <p:nvPr/>
          </p:nvGrpSpPr>
          <p:grpSpPr>
            <a:xfrm>
              <a:off x="4273350" y="2080469"/>
              <a:ext cx="1433821" cy="0"/>
              <a:chOff x="5224975" y="2962250"/>
              <a:chExt cx="1544400" cy="0"/>
            </a:xfrm>
          </p:grpSpPr>
          <p:cxnSp>
            <p:nvCxnSpPr>
              <p:cNvPr id="8840" name="Google Shape;8840;p77"/>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841" name="Google Shape;8841;p77"/>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8842" name="Google Shape;8842;p77"/>
            <p:cNvGrpSpPr/>
            <p:nvPr/>
          </p:nvGrpSpPr>
          <p:grpSpPr>
            <a:xfrm>
              <a:off x="4273350" y="2271969"/>
              <a:ext cx="1433821" cy="0"/>
              <a:chOff x="5224975" y="2962250"/>
              <a:chExt cx="1544400" cy="0"/>
            </a:xfrm>
          </p:grpSpPr>
          <p:cxnSp>
            <p:nvCxnSpPr>
              <p:cNvPr id="8843" name="Google Shape;8843;p77"/>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844" name="Google Shape;8844;p77"/>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8845" name="Google Shape;8845;p77"/>
          <p:cNvGrpSpPr/>
          <p:nvPr/>
        </p:nvGrpSpPr>
        <p:grpSpPr>
          <a:xfrm>
            <a:off x="4279126" y="1183036"/>
            <a:ext cx="1430711" cy="743389"/>
            <a:chOff x="5159450" y="1919950"/>
            <a:chExt cx="1541050" cy="862500"/>
          </a:xfrm>
        </p:grpSpPr>
        <p:sp>
          <p:nvSpPr>
            <p:cNvPr id="8846" name="Google Shape;8846;p77"/>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847" name="Google Shape;8847;p77"/>
            <p:cNvGrpSpPr/>
            <p:nvPr/>
          </p:nvGrpSpPr>
          <p:grpSpPr>
            <a:xfrm>
              <a:off x="5159450" y="1919950"/>
              <a:ext cx="1541050" cy="862500"/>
              <a:chOff x="5159450" y="1919950"/>
              <a:chExt cx="1541050" cy="862500"/>
            </a:xfrm>
          </p:grpSpPr>
          <p:cxnSp>
            <p:nvCxnSpPr>
              <p:cNvPr id="8848" name="Google Shape;8848;p77"/>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849" name="Google Shape;8849;p77"/>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850" name="Google Shape;8850;p77"/>
          <p:cNvGrpSpPr/>
          <p:nvPr/>
        </p:nvGrpSpPr>
        <p:grpSpPr>
          <a:xfrm>
            <a:off x="4269239" y="2406364"/>
            <a:ext cx="1450484" cy="1052087"/>
            <a:chOff x="5230575" y="1554475"/>
            <a:chExt cx="2137150" cy="1550150"/>
          </a:xfrm>
        </p:grpSpPr>
        <p:sp>
          <p:nvSpPr>
            <p:cNvPr id="8851" name="Google Shape;8851;p77"/>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7"/>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7"/>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7"/>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7"/>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7"/>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7"/>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7"/>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7"/>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7"/>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7"/>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7"/>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7"/>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4" name="Google Shape;8864;p77"/>
          <p:cNvGrpSpPr/>
          <p:nvPr/>
        </p:nvGrpSpPr>
        <p:grpSpPr>
          <a:xfrm rot="10800000">
            <a:off x="4285790" y="3498553"/>
            <a:ext cx="1417383" cy="887946"/>
            <a:chOff x="5645403" y="2920021"/>
            <a:chExt cx="2650800" cy="2180614"/>
          </a:xfrm>
        </p:grpSpPr>
        <p:sp>
          <p:nvSpPr>
            <p:cNvPr id="8865" name="Google Shape;8865;p77"/>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66" name="Google Shape;8866;p77"/>
            <p:cNvCxnSpPr>
              <a:stCxn id="8865"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8867" name="Google Shape;8867;p77"/>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68" name="Google Shape;8868;p77"/>
            <p:cNvCxnSpPr>
              <a:endCxn id="8867"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8869" name="Google Shape;8869;p77"/>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70" name="Google Shape;8870;p77"/>
            <p:cNvCxnSpPr>
              <a:stCxn id="8869"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8871" name="Google Shape;8871;p77"/>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72" name="Google Shape;8872;p77"/>
            <p:cNvCxnSpPr>
              <a:endCxn id="8871"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8873" name="Google Shape;8873;p77"/>
          <p:cNvGrpSpPr/>
          <p:nvPr/>
        </p:nvGrpSpPr>
        <p:grpSpPr>
          <a:xfrm>
            <a:off x="7386150" y="2401908"/>
            <a:ext cx="1071743" cy="1021579"/>
            <a:chOff x="7189833" y="2022667"/>
            <a:chExt cx="1251159" cy="1192597"/>
          </a:xfrm>
        </p:grpSpPr>
        <p:sp>
          <p:nvSpPr>
            <p:cNvPr id="8874" name="Google Shape;8874;p77"/>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7"/>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7"/>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7"/>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8" name="Google Shape;8878;p77"/>
          <p:cNvGrpSpPr/>
          <p:nvPr/>
        </p:nvGrpSpPr>
        <p:grpSpPr>
          <a:xfrm>
            <a:off x="727421" y="2828315"/>
            <a:ext cx="1695374" cy="1560837"/>
            <a:chOff x="727421" y="2828315"/>
            <a:chExt cx="1695374" cy="1560837"/>
          </a:xfrm>
        </p:grpSpPr>
        <p:grpSp>
          <p:nvGrpSpPr>
            <p:cNvPr id="8879" name="Google Shape;8879;p77"/>
            <p:cNvGrpSpPr/>
            <p:nvPr/>
          </p:nvGrpSpPr>
          <p:grpSpPr>
            <a:xfrm>
              <a:off x="819108" y="2882501"/>
              <a:ext cx="103104" cy="1426186"/>
              <a:chOff x="4674013" y="3100904"/>
              <a:chExt cx="122758" cy="1698043"/>
            </a:xfrm>
          </p:grpSpPr>
          <p:sp>
            <p:nvSpPr>
              <p:cNvPr id="8880" name="Google Shape;8880;p77"/>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7"/>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7"/>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7"/>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7"/>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7"/>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7"/>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7" name="Google Shape;8887;p77"/>
            <p:cNvGrpSpPr/>
            <p:nvPr/>
          </p:nvGrpSpPr>
          <p:grpSpPr>
            <a:xfrm>
              <a:off x="1062475" y="2882501"/>
              <a:ext cx="103104" cy="1426186"/>
              <a:chOff x="4940438" y="3100904"/>
              <a:chExt cx="122758" cy="1698043"/>
            </a:xfrm>
          </p:grpSpPr>
          <p:sp>
            <p:nvSpPr>
              <p:cNvPr id="8888" name="Google Shape;8888;p77"/>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7"/>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7"/>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7"/>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7"/>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7"/>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7"/>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5" name="Google Shape;8895;p77"/>
            <p:cNvGrpSpPr/>
            <p:nvPr/>
          </p:nvGrpSpPr>
          <p:grpSpPr>
            <a:xfrm>
              <a:off x="1299324" y="2882501"/>
              <a:ext cx="103104" cy="1426186"/>
              <a:chOff x="5206863" y="3100904"/>
              <a:chExt cx="122758" cy="1698043"/>
            </a:xfrm>
          </p:grpSpPr>
          <p:sp>
            <p:nvSpPr>
              <p:cNvPr id="8896" name="Google Shape;8896;p7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3" name="Google Shape;8903;p77"/>
            <p:cNvGrpSpPr/>
            <p:nvPr/>
          </p:nvGrpSpPr>
          <p:grpSpPr>
            <a:xfrm>
              <a:off x="1786057" y="2882501"/>
              <a:ext cx="103104" cy="1426186"/>
              <a:chOff x="6006138" y="3143629"/>
              <a:chExt cx="122758" cy="1698043"/>
            </a:xfrm>
          </p:grpSpPr>
          <p:sp>
            <p:nvSpPr>
              <p:cNvPr id="8904" name="Google Shape;8904;p7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1" name="Google Shape;8911;p77"/>
            <p:cNvGrpSpPr/>
            <p:nvPr/>
          </p:nvGrpSpPr>
          <p:grpSpPr>
            <a:xfrm>
              <a:off x="2029422" y="2882501"/>
              <a:ext cx="103104" cy="1426186"/>
              <a:chOff x="6805413" y="3100904"/>
              <a:chExt cx="122758" cy="1698043"/>
            </a:xfrm>
          </p:grpSpPr>
          <p:sp>
            <p:nvSpPr>
              <p:cNvPr id="8912" name="Google Shape;8912;p77"/>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7"/>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7"/>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7"/>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7"/>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7"/>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7"/>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9" name="Google Shape;8919;p77"/>
            <p:cNvGrpSpPr/>
            <p:nvPr/>
          </p:nvGrpSpPr>
          <p:grpSpPr>
            <a:xfrm>
              <a:off x="727421" y="2828315"/>
              <a:ext cx="1695374" cy="1560837"/>
              <a:chOff x="734799" y="2782450"/>
              <a:chExt cx="1571100" cy="1577400"/>
            </a:xfrm>
          </p:grpSpPr>
          <p:cxnSp>
            <p:nvCxnSpPr>
              <p:cNvPr id="8920" name="Google Shape;8920;p77"/>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8921" name="Google Shape;8921;p77"/>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8922" name="Google Shape;8922;p77"/>
            <p:cNvGrpSpPr/>
            <p:nvPr/>
          </p:nvGrpSpPr>
          <p:grpSpPr>
            <a:xfrm>
              <a:off x="2272795" y="2882501"/>
              <a:ext cx="103104" cy="1426186"/>
              <a:chOff x="5206863" y="3100904"/>
              <a:chExt cx="122758" cy="1698043"/>
            </a:xfrm>
          </p:grpSpPr>
          <p:sp>
            <p:nvSpPr>
              <p:cNvPr id="8923" name="Google Shape;8923;p7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0" name="Google Shape;8930;p77"/>
            <p:cNvGrpSpPr/>
            <p:nvPr/>
          </p:nvGrpSpPr>
          <p:grpSpPr>
            <a:xfrm>
              <a:off x="1542694" y="2882501"/>
              <a:ext cx="103104" cy="1426186"/>
              <a:chOff x="6006138" y="3143629"/>
              <a:chExt cx="122758" cy="1698043"/>
            </a:xfrm>
          </p:grpSpPr>
          <p:sp>
            <p:nvSpPr>
              <p:cNvPr id="8931" name="Google Shape;8931;p7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38" name="Google Shape;8938;p77"/>
          <p:cNvGrpSpPr/>
          <p:nvPr/>
        </p:nvGrpSpPr>
        <p:grpSpPr>
          <a:xfrm>
            <a:off x="5936000" y="2405887"/>
            <a:ext cx="1248543" cy="1025319"/>
            <a:chOff x="5183758" y="1210600"/>
            <a:chExt cx="3605380" cy="2960783"/>
          </a:xfrm>
        </p:grpSpPr>
        <p:sp>
          <p:nvSpPr>
            <p:cNvPr id="8939" name="Google Shape;8939;p77"/>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7"/>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7"/>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7"/>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43" name="Google Shape;8943;p77"/>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8944" name="Google Shape;8944;p77"/>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8945" name="Google Shape;8945;p77"/>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8946" name="Google Shape;8946;p77"/>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8947" name="Google Shape;8947;p77"/>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8" name="Google Shape;8948;p77"/>
          <p:cNvGrpSpPr/>
          <p:nvPr/>
        </p:nvGrpSpPr>
        <p:grpSpPr>
          <a:xfrm>
            <a:off x="5793062" y="3544204"/>
            <a:ext cx="2664831" cy="843440"/>
            <a:chOff x="5916567" y="1099697"/>
            <a:chExt cx="2556683" cy="809211"/>
          </a:xfrm>
        </p:grpSpPr>
        <p:sp>
          <p:nvSpPr>
            <p:cNvPr id="8949" name="Google Shape;8949;p77"/>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7"/>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7"/>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7"/>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7"/>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7"/>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7"/>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7"/>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7" name="Google Shape;8957;p77"/>
          <p:cNvGrpSpPr/>
          <p:nvPr/>
        </p:nvGrpSpPr>
        <p:grpSpPr>
          <a:xfrm>
            <a:off x="5900602" y="1193063"/>
            <a:ext cx="1299851" cy="1023338"/>
            <a:chOff x="5900602" y="1193063"/>
            <a:chExt cx="1299851" cy="1023338"/>
          </a:xfrm>
        </p:grpSpPr>
        <p:grpSp>
          <p:nvGrpSpPr>
            <p:cNvPr id="8958" name="Google Shape;8958;p77"/>
            <p:cNvGrpSpPr/>
            <p:nvPr/>
          </p:nvGrpSpPr>
          <p:grpSpPr>
            <a:xfrm>
              <a:off x="6743564" y="1193063"/>
              <a:ext cx="456889" cy="700379"/>
              <a:chOff x="6743564" y="1193063"/>
              <a:chExt cx="456889" cy="700379"/>
            </a:xfrm>
          </p:grpSpPr>
          <p:grpSp>
            <p:nvGrpSpPr>
              <p:cNvPr id="8959" name="Google Shape;8959;p77"/>
              <p:cNvGrpSpPr/>
              <p:nvPr/>
            </p:nvGrpSpPr>
            <p:grpSpPr>
              <a:xfrm>
                <a:off x="6743564" y="1690731"/>
                <a:ext cx="214402" cy="202710"/>
                <a:chOff x="6743564" y="1690731"/>
                <a:chExt cx="214402" cy="202710"/>
              </a:xfrm>
            </p:grpSpPr>
            <p:sp>
              <p:nvSpPr>
                <p:cNvPr id="8960" name="Google Shape;8960;p77"/>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7"/>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2" name="Google Shape;8962;p77"/>
              <p:cNvGrpSpPr/>
              <p:nvPr/>
            </p:nvGrpSpPr>
            <p:grpSpPr>
              <a:xfrm>
                <a:off x="6915505" y="1193063"/>
                <a:ext cx="284947" cy="589637"/>
                <a:chOff x="6915505" y="1193063"/>
                <a:chExt cx="284947" cy="589637"/>
              </a:xfrm>
            </p:grpSpPr>
            <p:sp>
              <p:nvSpPr>
                <p:cNvPr id="8963" name="Google Shape;8963;p77"/>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64" name="Google Shape;8964;p77"/>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8965" name="Google Shape;8965;p77"/>
            <p:cNvGrpSpPr/>
            <p:nvPr/>
          </p:nvGrpSpPr>
          <p:grpSpPr>
            <a:xfrm>
              <a:off x="6520337" y="1193063"/>
              <a:ext cx="341815" cy="801589"/>
              <a:chOff x="6520337" y="1193063"/>
              <a:chExt cx="341815" cy="801589"/>
            </a:xfrm>
          </p:grpSpPr>
          <p:grpSp>
            <p:nvGrpSpPr>
              <p:cNvPr id="8966" name="Google Shape;8966;p77"/>
              <p:cNvGrpSpPr/>
              <p:nvPr/>
            </p:nvGrpSpPr>
            <p:grpSpPr>
              <a:xfrm>
                <a:off x="6520337" y="1589527"/>
                <a:ext cx="213950" cy="405125"/>
                <a:chOff x="6520337" y="1589527"/>
                <a:chExt cx="213950" cy="405125"/>
              </a:xfrm>
            </p:grpSpPr>
            <p:sp>
              <p:nvSpPr>
                <p:cNvPr id="8967" name="Google Shape;8967;p77"/>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7"/>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9" name="Google Shape;8969;p77"/>
              <p:cNvGrpSpPr/>
              <p:nvPr/>
            </p:nvGrpSpPr>
            <p:grpSpPr>
              <a:xfrm>
                <a:off x="6577204" y="1193063"/>
                <a:ext cx="284947" cy="453562"/>
                <a:chOff x="6577204" y="1193063"/>
                <a:chExt cx="284947" cy="453562"/>
              </a:xfrm>
            </p:grpSpPr>
            <p:sp>
              <p:nvSpPr>
                <p:cNvPr id="8970" name="Google Shape;8970;p77"/>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71" name="Google Shape;8971;p77"/>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8972" name="Google Shape;8972;p77"/>
            <p:cNvGrpSpPr/>
            <p:nvPr/>
          </p:nvGrpSpPr>
          <p:grpSpPr>
            <a:xfrm>
              <a:off x="6238903" y="1193063"/>
              <a:ext cx="300475" cy="901782"/>
              <a:chOff x="6238903" y="1193063"/>
              <a:chExt cx="300475" cy="901782"/>
            </a:xfrm>
          </p:grpSpPr>
          <p:grpSp>
            <p:nvGrpSpPr>
              <p:cNvPr id="8973" name="Google Shape;8973;p77"/>
              <p:cNvGrpSpPr/>
              <p:nvPr/>
            </p:nvGrpSpPr>
            <p:grpSpPr>
              <a:xfrm>
                <a:off x="6290865" y="1489315"/>
                <a:ext cx="248514" cy="605530"/>
                <a:chOff x="6290865" y="1489315"/>
                <a:chExt cx="248514" cy="605530"/>
              </a:xfrm>
            </p:grpSpPr>
            <p:sp>
              <p:nvSpPr>
                <p:cNvPr id="8974" name="Google Shape;8974;p77"/>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77"/>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6" name="Google Shape;8976;p77"/>
              <p:cNvGrpSpPr/>
              <p:nvPr/>
            </p:nvGrpSpPr>
            <p:grpSpPr>
              <a:xfrm>
                <a:off x="6238903" y="1193063"/>
                <a:ext cx="284947" cy="327512"/>
                <a:chOff x="6238903" y="1193063"/>
                <a:chExt cx="284947" cy="327512"/>
              </a:xfrm>
            </p:grpSpPr>
            <p:sp>
              <p:nvSpPr>
                <p:cNvPr id="8977" name="Google Shape;8977;p77"/>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78" name="Google Shape;8978;p77"/>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8979" name="Google Shape;8979;p77"/>
            <p:cNvGrpSpPr/>
            <p:nvPr/>
          </p:nvGrpSpPr>
          <p:grpSpPr>
            <a:xfrm>
              <a:off x="5900602" y="1193063"/>
              <a:ext cx="444345" cy="1023338"/>
              <a:chOff x="5900602" y="1193063"/>
              <a:chExt cx="444345" cy="1023338"/>
            </a:xfrm>
          </p:grpSpPr>
          <p:grpSp>
            <p:nvGrpSpPr>
              <p:cNvPr id="8980" name="Google Shape;8980;p77"/>
              <p:cNvGrpSpPr/>
              <p:nvPr/>
            </p:nvGrpSpPr>
            <p:grpSpPr>
              <a:xfrm>
                <a:off x="6046501" y="1367785"/>
                <a:ext cx="298446" cy="848616"/>
                <a:chOff x="6046501" y="1367785"/>
                <a:chExt cx="298446" cy="848616"/>
              </a:xfrm>
            </p:grpSpPr>
            <p:sp>
              <p:nvSpPr>
                <p:cNvPr id="8981" name="Google Shape;8981;p77"/>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7"/>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3" name="Google Shape;8983;p77"/>
              <p:cNvGrpSpPr/>
              <p:nvPr/>
            </p:nvGrpSpPr>
            <p:grpSpPr>
              <a:xfrm>
                <a:off x="5900602" y="1193063"/>
                <a:ext cx="284947" cy="182312"/>
                <a:chOff x="5900602" y="1193063"/>
                <a:chExt cx="284947" cy="182312"/>
              </a:xfrm>
            </p:grpSpPr>
            <p:sp>
              <p:nvSpPr>
                <p:cNvPr id="8984" name="Google Shape;8984;p77"/>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85" name="Google Shape;8985;p77"/>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8986" name="Google Shape;8986;p77"/>
          <p:cNvGrpSpPr/>
          <p:nvPr/>
        </p:nvGrpSpPr>
        <p:grpSpPr>
          <a:xfrm>
            <a:off x="7238484" y="1193208"/>
            <a:ext cx="1219413" cy="1051365"/>
            <a:chOff x="7287122" y="1165658"/>
            <a:chExt cx="1219413" cy="1051365"/>
          </a:xfrm>
        </p:grpSpPr>
        <p:grpSp>
          <p:nvGrpSpPr>
            <p:cNvPr id="8987" name="Google Shape;8987;p77"/>
            <p:cNvGrpSpPr/>
            <p:nvPr/>
          </p:nvGrpSpPr>
          <p:grpSpPr>
            <a:xfrm>
              <a:off x="7287122" y="1969723"/>
              <a:ext cx="1219413" cy="247300"/>
              <a:chOff x="7287122" y="1969723"/>
              <a:chExt cx="1219413" cy="247300"/>
            </a:xfrm>
          </p:grpSpPr>
          <p:sp>
            <p:nvSpPr>
              <p:cNvPr id="8988" name="Google Shape;8988;p77"/>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9" name="Google Shape;8989;p77"/>
              <p:cNvGrpSpPr/>
              <p:nvPr/>
            </p:nvGrpSpPr>
            <p:grpSpPr>
              <a:xfrm>
                <a:off x="7287122" y="2063892"/>
                <a:ext cx="1151753" cy="73428"/>
                <a:chOff x="7287122" y="2063892"/>
                <a:chExt cx="1151753" cy="73428"/>
              </a:xfrm>
            </p:grpSpPr>
            <p:sp>
              <p:nvSpPr>
                <p:cNvPr id="8990" name="Google Shape;8990;p77"/>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91" name="Google Shape;8991;p77"/>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992" name="Google Shape;8992;p77"/>
            <p:cNvGrpSpPr/>
            <p:nvPr/>
          </p:nvGrpSpPr>
          <p:grpSpPr>
            <a:xfrm>
              <a:off x="7287122" y="1712201"/>
              <a:ext cx="1219403" cy="246767"/>
              <a:chOff x="7287122" y="1712201"/>
              <a:chExt cx="1219403" cy="246767"/>
            </a:xfrm>
          </p:grpSpPr>
          <p:sp>
            <p:nvSpPr>
              <p:cNvPr id="8993" name="Google Shape;8993;p77"/>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94" name="Google Shape;8994;p77"/>
              <p:cNvGrpSpPr/>
              <p:nvPr/>
            </p:nvGrpSpPr>
            <p:grpSpPr>
              <a:xfrm>
                <a:off x="7287122" y="1842861"/>
                <a:ext cx="1005303" cy="73419"/>
                <a:chOff x="7287122" y="1842861"/>
                <a:chExt cx="1005303" cy="73419"/>
              </a:xfrm>
            </p:grpSpPr>
            <p:sp>
              <p:nvSpPr>
                <p:cNvPr id="8995" name="Google Shape;8995;p77"/>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96" name="Google Shape;8996;p77"/>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997" name="Google Shape;8997;p77"/>
            <p:cNvGrpSpPr/>
            <p:nvPr/>
          </p:nvGrpSpPr>
          <p:grpSpPr>
            <a:xfrm>
              <a:off x="7287122" y="1447520"/>
              <a:ext cx="1219403" cy="286667"/>
              <a:chOff x="7287122" y="1447520"/>
              <a:chExt cx="1219403" cy="286667"/>
            </a:xfrm>
          </p:grpSpPr>
          <p:sp>
            <p:nvSpPr>
              <p:cNvPr id="8998" name="Google Shape;8998;p77"/>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99" name="Google Shape;8999;p77"/>
              <p:cNvGrpSpPr/>
              <p:nvPr/>
            </p:nvGrpSpPr>
            <p:grpSpPr>
              <a:xfrm>
                <a:off x="7287122" y="1581977"/>
                <a:ext cx="852803" cy="73428"/>
                <a:chOff x="7287122" y="1581977"/>
                <a:chExt cx="852803" cy="73428"/>
              </a:xfrm>
            </p:grpSpPr>
            <p:sp>
              <p:nvSpPr>
                <p:cNvPr id="9000" name="Google Shape;9000;p77"/>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01" name="Google Shape;9001;p77"/>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002" name="Google Shape;9002;p77"/>
            <p:cNvGrpSpPr/>
            <p:nvPr/>
          </p:nvGrpSpPr>
          <p:grpSpPr>
            <a:xfrm>
              <a:off x="7287122" y="1165658"/>
              <a:ext cx="1219403" cy="344253"/>
              <a:chOff x="7287122" y="1165658"/>
              <a:chExt cx="1219403" cy="344253"/>
            </a:xfrm>
          </p:grpSpPr>
          <p:sp>
            <p:nvSpPr>
              <p:cNvPr id="9003" name="Google Shape;9003;p77"/>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04" name="Google Shape;9004;p77"/>
              <p:cNvGrpSpPr/>
              <p:nvPr/>
            </p:nvGrpSpPr>
            <p:grpSpPr>
              <a:xfrm>
                <a:off x="7287122" y="1341025"/>
                <a:ext cx="695703" cy="73419"/>
                <a:chOff x="7287122" y="1341025"/>
                <a:chExt cx="695703" cy="73419"/>
              </a:xfrm>
            </p:grpSpPr>
            <p:sp>
              <p:nvSpPr>
                <p:cNvPr id="9005" name="Google Shape;9005;p77"/>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06" name="Google Shape;9006;p77"/>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010" name="Shape 9010"/>
        <p:cNvGrpSpPr/>
        <p:nvPr/>
      </p:nvGrpSpPr>
      <p:grpSpPr>
        <a:xfrm>
          <a:off x="0" y="0"/>
          <a:ext cx="0" cy="0"/>
          <a:chOff x="0" y="0"/>
          <a:chExt cx="0" cy="0"/>
        </a:xfrm>
      </p:grpSpPr>
      <p:sp>
        <p:nvSpPr>
          <p:cNvPr id="9011" name="Google Shape;9011;p78"/>
          <p:cNvSpPr txBox="1"/>
          <p:nvPr>
            <p:ph idx="4294967295" type="title"/>
          </p:nvPr>
        </p:nvSpPr>
        <p:spPr>
          <a:xfrm>
            <a:off x="1048325"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012" name="Google Shape;9012;p78"/>
          <p:cNvSpPr txBox="1"/>
          <p:nvPr>
            <p:ph idx="4294967295" type="body"/>
          </p:nvPr>
        </p:nvSpPr>
        <p:spPr>
          <a:xfrm>
            <a:off x="809100"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013" name="Google Shape;9013;p78"/>
          <p:cNvGrpSpPr/>
          <p:nvPr/>
        </p:nvGrpSpPr>
        <p:grpSpPr>
          <a:xfrm>
            <a:off x="845855" y="2307733"/>
            <a:ext cx="340168" cy="298978"/>
            <a:chOff x="892750" y="267400"/>
            <a:chExt cx="483125" cy="424625"/>
          </a:xfrm>
        </p:grpSpPr>
        <p:sp>
          <p:nvSpPr>
            <p:cNvPr id="9014" name="Google Shape;9014;p78"/>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5" name="Google Shape;9015;p78"/>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6" name="Google Shape;9016;p78"/>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17" name="Google Shape;9017;p78"/>
          <p:cNvGrpSpPr/>
          <p:nvPr/>
        </p:nvGrpSpPr>
        <p:grpSpPr>
          <a:xfrm>
            <a:off x="1284289" y="2287121"/>
            <a:ext cx="298996" cy="340204"/>
            <a:chOff x="1516475" y="238075"/>
            <a:chExt cx="424650" cy="483175"/>
          </a:xfrm>
        </p:grpSpPr>
        <p:sp>
          <p:nvSpPr>
            <p:cNvPr id="9018" name="Google Shape;9018;p78"/>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9" name="Google Shape;9019;p78"/>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20" name="Google Shape;9020;p78"/>
          <p:cNvGrpSpPr/>
          <p:nvPr/>
        </p:nvGrpSpPr>
        <p:grpSpPr>
          <a:xfrm>
            <a:off x="1677380" y="2367520"/>
            <a:ext cx="341488" cy="179405"/>
            <a:chOff x="2080675" y="352325"/>
            <a:chExt cx="485000" cy="254800"/>
          </a:xfrm>
        </p:grpSpPr>
        <p:sp>
          <p:nvSpPr>
            <p:cNvPr id="9021" name="Google Shape;9021;p78"/>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2" name="Google Shape;9022;p78"/>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23" name="Google Shape;9023;p78"/>
          <p:cNvGrpSpPr/>
          <p:nvPr/>
        </p:nvGrpSpPr>
        <p:grpSpPr>
          <a:xfrm>
            <a:off x="2126559" y="2287138"/>
            <a:ext cx="298996" cy="340168"/>
            <a:chOff x="2705375" y="238125"/>
            <a:chExt cx="424650" cy="483125"/>
          </a:xfrm>
        </p:grpSpPr>
        <p:sp>
          <p:nvSpPr>
            <p:cNvPr id="9024" name="Google Shape;9024;p78"/>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5" name="Google Shape;9025;p78"/>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6" name="Google Shape;9026;p78"/>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7" name="Google Shape;9027;p78"/>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28" name="Google Shape;9028;p78"/>
          <p:cNvGrpSpPr/>
          <p:nvPr/>
        </p:nvGrpSpPr>
        <p:grpSpPr>
          <a:xfrm>
            <a:off x="2542700" y="2287455"/>
            <a:ext cx="301161" cy="339535"/>
            <a:chOff x="3299850" y="238575"/>
            <a:chExt cx="427725" cy="482225"/>
          </a:xfrm>
        </p:grpSpPr>
        <p:sp>
          <p:nvSpPr>
            <p:cNvPr id="9029" name="Google Shape;9029;p78"/>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0" name="Google Shape;9030;p78"/>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1" name="Google Shape;9031;p78"/>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2" name="Google Shape;9032;p78"/>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3" name="Google Shape;9033;p78"/>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34" name="Google Shape;9034;p78"/>
          <p:cNvGrpSpPr/>
          <p:nvPr/>
        </p:nvGrpSpPr>
        <p:grpSpPr>
          <a:xfrm>
            <a:off x="2929622" y="2287138"/>
            <a:ext cx="352455" cy="340168"/>
            <a:chOff x="3857225" y="238125"/>
            <a:chExt cx="500575" cy="483125"/>
          </a:xfrm>
        </p:grpSpPr>
        <p:sp>
          <p:nvSpPr>
            <p:cNvPr id="9035" name="Google Shape;9035;p78"/>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6" name="Google Shape;9036;p78"/>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7" name="Google Shape;9037;p78"/>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8" name="Google Shape;9038;p78"/>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9" name="Google Shape;9039;p78"/>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0" name="Google Shape;9040;p78"/>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1" name="Google Shape;9041;p78"/>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42" name="Google Shape;9042;p78"/>
          <p:cNvSpPr/>
          <p:nvPr/>
        </p:nvSpPr>
        <p:spPr>
          <a:xfrm>
            <a:off x="3347096"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43" name="Google Shape;9043;p78"/>
          <p:cNvGrpSpPr/>
          <p:nvPr/>
        </p:nvGrpSpPr>
        <p:grpSpPr>
          <a:xfrm>
            <a:off x="3776398" y="2287165"/>
            <a:ext cx="340186" cy="340116"/>
            <a:chOff x="5053900" y="238200"/>
            <a:chExt cx="483150" cy="483050"/>
          </a:xfrm>
        </p:grpSpPr>
        <p:sp>
          <p:nvSpPr>
            <p:cNvPr id="9044" name="Google Shape;9044;p78"/>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5" name="Google Shape;9045;p78"/>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6" name="Google Shape;9046;p78"/>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7" name="Google Shape;9047;p78"/>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48" name="Google Shape;9048;p78"/>
          <p:cNvGrpSpPr/>
          <p:nvPr/>
        </p:nvGrpSpPr>
        <p:grpSpPr>
          <a:xfrm>
            <a:off x="4190348" y="2287138"/>
            <a:ext cx="340168" cy="340168"/>
            <a:chOff x="5648375" y="238125"/>
            <a:chExt cx="483125" cy="483125"/>
          </a:xfrm>
        </p:grpSpPr>
        <p:sp>
          <p:nvSpPr>
            <p:cNvPr id="9049" name="Google Shape;9049;p78"/>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0" name="Google Shape;9050;p78"/>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1" name="Google Shape;9051;p78"/>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2" name="Google Shape;9052;p78"/>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3" name="Google Shape;9053;p78"/>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4" name="Google Shape;9054;p78"/>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5" name="Google Shape;9055;p78"/>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6" name="Google Shape;9056;p78"/>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7" name="Google Shape;9057;p78"/>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8" name="Google Shape;9058;p78"/>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59" name="Google Shape;9059;p78"/>
          <p:cNvGrpSpPr/>
          <p:nvPr/>
        </p:nvGrpSpPr>
        <p:grpSpPr>
          <a:xfrm>
            <a:off x="4607035" y="2287138"/>
            <a:ext cx="340168" cy="340168"/>
            <a:chOff x="6242825" y="238125"/>
            <a:chExt cx="483125" cy="483125"/>
          </a:xfrm>
        </p:grpSpPr>
        <p:sp>
          <p:nvSpPr>
            <p:cNvPr id="9060" name="Google Shape;9060;p78"/>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1" name="Google Shape;9061;p78"/>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2" name="Google Shape;9062;p78"/>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63" name="Google Shape;9063;p78"/>
          <p:cNvGrpSpPr/>
          <p:nvPr/>
        </p:nvGrpSpPr>
        <p:grpSpPr>
          <a:xfrm>
            <a:off x="844156" y="2727362"/>
            <a:ext cx="343566" cy="298943"/>
            <a:chOff x="889275" y="861850"/>
            <a:chExt cx="487950" cy="424575"/>
          </a:xfrm>
        </p:grpSpPr>
        <p:sp>
          <p:nvSpPr>
            <p:cNvPr id="9064" name="Google Shape;9064;p78"/>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5" name="Google Shape;9065;p78"/>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6" name="Google Shape;9066;p78"/>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7" name="Google Shape;9067;p78"/>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68" name="Google Shape;9068;p78"/>
          <p:cNvSpPr/>
          <p:nvPr/>
        </p:nvSpPr>
        <p:spPr>
          <a:xfrm>
            <a:off x="1282125"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9" name="Google Shape;9069;p78"/>
          <p:cNvSpPr/>
          <p:nvPr/>
        </p:nvSpPr>
        <p:spPr>
          <a:xfrm>
            <a:off x="1677131"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70" name="Google Shape;9070;p78"/>
          <p:cNvGrpSpPr/>
          <p:nvPr/>
        </p:nvGrpSpPr>
        <p:grpSpPr>
          <a:xfrm>
            <a:off x="2105973" y="2706749"/>
            <a:ext cx="340168" cy="340168"/>
            <a:chOff x="2676100" y="832575"/>
            <a:chExt cx="483125" cy="483125"/>
          </a:xfrm>
        </p:grpSpPr>
        <p:sp>
          <p:nvSpPr>
            <p:cNvPr id="9071" name="Google Shape;9071;p78"/>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2" name="Google Shape;9072;p78"/>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3" name="Google Shape;9073;p78"/>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74" name="Google Shape;9074;p78"/>
          <p:cNvGrpSpPr/>
          <p:nvPr/>
        </p:nvGrpSpPr>
        <p:grpSpPr>
          <a:xfrm>
            <a:off x="2517477" y="2706749"/>
            <a:ext cx="351610" cy="340168"/>
            <a:chOff x="3270550" y="832575"/>
            <a:chExt cx="499375" cy="483125"/>
          </a:xfrm>
        </p:grpSpPr>
        <p:sp>
          <p:nvSpPr>
            <p:cNvPr id="9075" name="Google Shape;9075;p78"/>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6" name="Google Shape;9076;p78"/>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7" name="Google Shape;9077;p78"/>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78" name="Google Shape;9078;p78"/>
          <p:cNvGrpSpPr/>
          <p:nvPr/>
        </p:nvGrpSpPr>
        <p:grpSpPr>
          <a:xfrm>
            <a:off x="2935756" y="2717381"/>
            <a:ext cx="340186" cy="318904"/>
            <a:chOff x="3865000" y="847675"/>
            <a:chExt cx="483150" cy="452925"/>
          </a:xfrm>
        </p:grpSpPr>
        <p:sp>
          <p:nvSpPr>
            <p:cNvPr id="9079" name="Google Shape;9079;p78"/>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0" name="Google Shape;9080;p78"/>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1" name="Google Shape;9081;p78"/>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2" name="Google Shape;9082;p78"/>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83" name="Google Shape;9083;p78"/>
          <p:cNvGrpSpPr/>
          <p:nvPr/>
        </p:nvGrpSpPr>
        <p:grpSpPr>
          <a:xfrm>
            <a:off x="3351439" y="2727300"/>
            <a:ext cx="344798" cy="299066"/>
            <a:chOff x="4452900" y="861750"/>
            <a:chExt cx="489700" cy="424750"/>
          </a:xfrm>
        </p:grpSpPr>
        <p:sp>
          <p:nvSpPr>
            <p:cNvPr id="9084" name="Google Shape;9084;p78"/>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5" name="Google Shape;9085;p78"/>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6" name="Google Shape;9086;p78"/>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87" name="Google Shape;9087;p78"/>
          <p:cNvGrpSpPr/>
          <p:nvPr/>
        </p:nvGrpSpPr>
        <p:grpSpPr>
          <a:xfrm>
            <a:off x="3768671" y="2706758"/>
            <a:ext cx="355641" cy="340151"/>
            <a:chOff x="5049750" y="832600"/>
            <a:chExt cx="505100" cy="483100"/>
          </a:xfrm>
        </p:grpSpPr>
        <p:sp>
          <p:nvSpPr>
            <p:cNvPr id="9088" name="Google Shape;9088;p78"/>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9" name="Google Shape;9089;p78"/>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90" name="Google Shape;9090;p78"/>
          <p:cNvSpPr/>
          <p:nvPr/>
        </p:nvSpPr>
        <p:spPr>
          <a:xfrm>
            <a:off x="4188930"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91" name="Google Shape;9091;p78"/>
          <p:cNvGrpSpPr/>
          <p:nvPr/>
        </p:nvGrpSpPr>
        <p:grpSpPr>
          <a:xfrm>
            <a:off x="4627621" y="2706749"/>
            <a:ext cx="298996" cy="340168"/>
            <a:chOff x="6272100" y="832575"/>
            <a:chExt cx="424650" cy="483125"/>
          </a:xfrm>
        </p:grpSpPr>
        <p:sp>
          <p:nvSpPr>
            <p:cNvPr id="9092" name="Google Shape;9092;p78"/>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3" name="Google Shape;9093;p78"/>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94" name="Google Shape;9094;p78"/>
          <p:cNvGrpSpPr/>
          <p:nvPr/>
        </p:nvGrpSpPr>
        <p:grpSpPr>
          <a:xfrm>
            <a:off x="845828" y="3125798"/>
            <a:ext cx="340221" cy="340186"/>
            <a:chOff x="893650" y="1428000"/>
            <a:chExt cx="483200" cy="483150"/>
          </a:xfrm>
        </p:grpSpPr>
        <p:sp>
          <p:nvSpPr>
            <p:cNvPr id="9095" name="Google Shape;9095;p78"/>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6" name="Google Shape;9096;p78"/>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7" name="Google Shape;9097;p78"/>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8" name="Google Shape;9098;p78"/>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99" name="Google Shape;9099;p78"/>
          <p:cNvSpPr/>
          <p:nvPr/>
        </p:nvSpPr>
        <p:spPr>
          <a:xfrm>
            <a:off x="1263531"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0" name="Google Shape;9100;p78"/>
          <p:cNvSpPr/>
          <p:nvPr/>
        </p:nvSpPr>
        <p:spPr>
          <a:xfrm>
            <a:off x="1671076"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101" name="Google Shape;9101;p78"/>
          <p:cNvGrpSpPr/>
          <p:nvPr/>
        </p:nvGrpSpPr>
        <p:grpSpPr>
          <a:xfrm>
            <a:off x="2099646" y="3146463"/>
            <a:ext cx="352825" cy="298855"/>
            <a:chOff x="2676100" y="1456375"/>
            <a:chExt cx="501100" cy="424450"/>
          </a:xfrm>
        </p:grpSpPr>
        <p:sp>
          <p:nvSpPr>
            <p:cNvPr id="9102" name="Google Shape;9102;p78"/>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3" name="Google Shape;9103;p78"/>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4" name="Google Shape;9104;p78"/>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05" name="Google Shape;9105;p78"/>
          <p:cNvGrpSpPr/>
          <p:nvPr/>
        </p:nvGrpSpPr>
        <p:grpSpPr>
          <a:xfrm>
            <a:off x="2523170" y="3125806"/>
            <a:ext cx="340221" cy="340168"/>
            <a:chOff x="3270475" y="1427025"/>
            <a:chExt cx="483200" cy="483125"/>
          </a:xfrm>
        </p:grpSpPr>
        <p:sp>
          <p:nvSpPr>
            <p:cNvPr id="9106" name="Google Shape;9106;p78"/>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7" name="Google Shape;9107;p78"/>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8" name="Google Shape;9108;p78"/>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09" name="Google Shape;9109;p78"/>
          <p:cNvGrpSpPr/>
          <p:nvPr/>
        </p:nvGrpSpPr>
        <p:grpSpPr>
          <a:xfrm>
            <a:off x="2934083" y="3125780"/>
            <a:ext cx="343530" cy="340221"/>
            <a:chOff x="3860250" y="1427025"/>
            <a:chExt cx="487900" cy="483200"/>
          </a:xfrm>
        </p:grpSpPr>
        <p:sp>
          <p:nvSpPr>
            <p:cNvPr id="9110" name="Google Shape;9110;p78"/>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1" name="Google Shape;9111;p78"/>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2" name="Google Shape;9112;p78"/>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113" name="Google Shape;9113;p78"/>
          <p:cNvSpPr/>
          <p:nvPr/>
        </p:nvSpPr>
        <p:spPr>
          <a:xfrm>
            <a:off x="3353203"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4" name="Google Shape;9114;p78"/>
          <p:cNvSpPr/>
          <p:nvPr/>
        </p:nvSpPr>
        <p:spPr>
          <a:xfrm>
            <a:off x="3774142"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115" name="Google Shape;9115;p78"/>
          <p:cNvGrpSpPr/>
          <p:nvPr/>
        </p:nvGrpSpPr>
        <p:grpSpPr>
          <a:xfrm>
            <a:off x="4190322" y="3125806"/>
            <a:ext cx="340221" cy="340168"/>
            <a:chOff x="5648375" y="1427025"/>
            <a:chExt cx="483200" cy="483125"/>
          </a:xfrm>
        </p:grpSpPr>
        <p:sp>
          <p:nvSpPr>
            <p:cNvPr id="9116" name="Google Shape;9116;p78"/>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7" name="Google Shape;9117;p78"/>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18" name="Google Shape;9118;p78"/>
          <p:cNvGrpSpPr/>
          <p:nvPr/>
        </p:nvGrpSpPr>
        <p:grpSpPr>
          <a:xfrm>
            <a:off x="4604808" y="3125789"/>
            <a:ext cx="344622" cy="340204"/>
            <a:chOff x="6238300" y="1426975"/>
            <a:chExt cx="489450" cy="483175"/>
          </a:xfrm>
        </p:grpSpPr>
        <p:sp>
          <p:nvSpPr>
            <p:cNvPr id="9119" name="Google Shape;9119;p78"/>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0" name="Google Shape;9120;p78"/>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1" name="Google Shape;9121;p78"/>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122" name="Google Shape;9122;p78"/>
          <p:cNvSpPr/>
          <p:nvPr/>
        </p:nvSpPr>
        <p:spPr>
          <a:xfrm>
            <a:off x="865437"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123" name="Google Shape;9123;p78"/>
          <p:cNvGrpSpPr/>
          <p:nvPr/>
        </p:nvGrpSpPr>
        <p:grpSpPr>
          <a:xfrm>
            <a:off x="1263703" y="3544794"/>
            <a:ext cx="340168" cy="340186"/>
            <a:chOff x="1487200" y="2021475"/>
            <a:chExt cx="483125" cy="483150"/>
          </a:xfrm>
        </p:grpSpPr>
        <p:sp>
          <p:nvSpPr>
            <p:cNvPr id="9124" name="Google Shape;9124;p78"/>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5" name="Google Shape;9125;p78"/>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6" name="Google Shape;9126;p78"/>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7" name="Google Shape;9127;p78"/>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28" name="Google Shape;9128;p78"/>
          <p:cNvGrpSpPr/>
          <p:nvPr/>
        </p:nvGrpSpPr>
        <p:grpSpPr>
          <a:xfrm>
            <a:off x="1678040" y="3565398"/>
            <a:ext cx="340168" cy="298978"/>
            <a:chOff x="2081650" y="2050750"/>
            <a:chExt cx="483125" cy="424625"/>
          </a:xfrm>
        </p:grpSpPr>
        <p:sp>
          <p:nvSpPr>
            <p:cNvPr id="9129" name="Google Shape;9129;p78"/>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0" name="Google Shape;9130;p78"/>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1" name="Google Shape;9131;p78"/>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2" name="Google Shape;9132;p78"/>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3" name="Google Shape;9133;p78"/>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4" name="Google Shape;9134;p78"/>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35" name="Google Shape;9135;p78"/>
          <p:cNvGrpSpPr/>
          <p:nvPr/>
        </p:nvGrpSpPr>
        <p:grpSpPr>
          <a:xfrm>
            <a:off x="2105973" y="3588721"/>
            <a:ext cx="340168" cy="252332"/>
            <a:chOff x="2676100" y="2083800"/>
            <a:chExt cx="483125" cy="358375"/>
          </a:xfrm>
        </p:grpSpPr>
        <p:sp>
          <p:nvSpPr>
            <p:cNvPr id="9136" name="Google Shape;9136;p78"/>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7" name="Google Shape;9137;p78"/>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38" name="Google Shape;9138;p78"/>
          <p:cNvGrpSpPr/>
          <p:nvPr/>
        </p:nvGrpSpPr>
        <p:grpSpPr>
          <a:xfrm>
            <a:off x="2531487" y="3554766"/>
            <a:ext cx="323587" cy="320242"/>
            <a:chOff x="3282325" y="2035675"/>
            <a:chExt cx="459575" cy="454825"/>
          </a:xfrm>
        </p:grpSpPr>
        <p:sp>
          <p:nvSpPr>
            <p:cNvPr id="9139" name="Google Shape;9139;p78"/>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0" name="Google Shape;9140;p78"/>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1" name="Google Shape;9141;p78"/>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2" name="Google Shape;9142;p78"/>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143" name="Google Shape;9143;p78"/>
          <p:cNvSpPr/>
          <p:nvPr/>
        </p:nvSpPr>
        <p:spPr>
          <a:xfrm>
            <a:off x="2940184"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4" name="Google Shape;9144;p78"/>
          <p:cNvSpPr/>
          <p:nvPr/>
        </p:nvSpPr>
        <p:spPr>
          <a:xfrm>
            <a:off x="3373188"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145" name="Google Shape;9145;p78"/>
          <p:cNvGrpSpPr/>
          <p:nvPr/>
        </p:nvGrpSpPr>
        <p:grpSpPr>
          <a:xfrm>
            <a:off x="3776187" y="3544803"/>
            <a:ext cx="340608" cy="340168"/>
            <a:chOff x="5053900" y="2021500"/>
            <a:chExt cx="483750" cy="483125"/>
          </a:xfrm>
        </p:grpSpPr>
        <p:sp>
          <p:nvSpPr>
            <p:cNvPr id="9146" name="Google Shape;9146;p78"/>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7" name="Google Shape;9147;p78"/>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8" name="Google Shape;9148;p78"/>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9" name="Google Shape;9149;p78"/>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0" name="Google Shape;9150;p78"/>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1" name="Google Shape;9151;p78"/>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2" name="Google Shape;9152;p78"/>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3" name="Google Shape;9153;p78"/>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154" name="Google Shape;9154;p78"/>
          <p:cNvSpPr/>
          <p:nvPr/>
        </p:nvSpPr>
        <p:spPr>
          <a:xfrm>
            <a:off x="4249525"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155" name="Google Shape;9155;p78"/>
          <p:cNvGrpSpPr/>
          <p:nvPr/>
        </p:nvGrpSpPr>
        <p:grpSpPr>
          <a:xfrm>
            <a:off x="4601286" y="3547971"/>
            <a:ext cx="351663" cy="333831"/>
            <a:chOff x="6222125" y="2025975"/>
            <a:chExt cx="499450" cy="474125"/>
          </a:xfrm>
        </p:grpSpPr>
        <p:sp>
          <p:nvSpPr>
            <p:cNvPr id="9156" name="Google Shape;9156;p78"/>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7" name="Google Shape;9157;p78"/>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8" name="Google Shape;9158;p78"/>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59" name="Google Shape;9159;p78"/>
          <p:cNvGrpSpPr/>
          <p:nvPr/>
        </p:nvGrpSpPr>
        <p:grpSpPr>
          <a:xfrm>
            <a:off x="5058848" y="2364541"/>
            <a:ext cx="335504" cy="185953"/>
            <a:chOff x="896050" y="2725450"/>
            <a:chExt cx="476500" cy="264100"/>
          </a:xfrm>
        </p:grpSpPr>
        <p:sp>
          <p:nvSpPr>
            <p:cNvPr id="9160" name="Google Shape;9160;p78"/>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1" name="Google Shape;9161;p78"/>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2" name="Google Shape;9162;p78"/>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63" name="Google Shape;9163;p78"/>
          <p:cNvGrpSpPr/>
          <p:nvPr/>
        </p:nvGrpSpPr>
        <p:grpSpPr>
          <a:xfrm>
            <a:off x="5489588" y="2287425"/>
            <a:ext cx="340168" cy="340186"/>
            <a:chOff x="1487200" y="2615925"/>
            <a:chExt cx="483125" cy="483150"/>
          </a:xfrm>
        </p:grpSpPr>
        <p:sp>
          <p:nvSpPr>
            <p:cNvPr id="9164" name="Google Shape;9164;p78"/>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5" name="Google Shape;9165;p78"/>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6" name="Google Shape;9166;p78"/>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67" name="Google Shape;9167;p78"/>
          <p:cNvGrpSpPr/>
          <p:nvPr/>
        </p:nvGrpSpPr>
        <p:grpSpPr>
          <a:xfrm>
            <a:off x="5889537" y="2287425"/>
            <a:ext cx="353564" cy="340186"/>
            <a:chOff x="2077575" y="2615925"/>
            <a:chExt cx="502150" cy="483150"/>
          </a:xfrm>
        </p:grpSpPr>
        <p:sp>
          <p:nvSpPr>
            <p:cNvPr id="9168" name="Google Shape;9168;p78"/>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9" name="Google Shape;9169;p78"/>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0" name="Google Shape;9170;p78"/>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1" name="Google Shape;9171;p78"/>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72" name="Google Shape;9172;p78"/>
          <p:cNvGrpSpPr/>
          <p:nvPr/>
        </p:nvGrpSpPr>
        <p:grpSpPr>
          <a:xfrm>
            <a:off x="6313326" y="2303452"/>
            <a:ext cx="334536" cy="308132"/>
            <a:chOff x="2680100" y="2638725"/>
            <a:chExt cx="475125" cy="437625"/>
          </a:xfrm>
        </p:grpSpPr>
        <p:sp>
          <p:nvSpPr>
            <p:cNvPr id="9173" name="Google Shape;9173;p78"/>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4" name="Google Shape;9174;p78"/>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5" name="Google Shape;9175;p78"/>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6" name="Google Shape;9176;p78"/>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77" name="Google Shape;9177;p78"/>
          <p:cNvGrpSpPr/>
          <p:nvPr/>
        </p:nvGrpSpPr>
        <p:grpSpPr>
          <a:xfrm>
            <a:off x="6778965" y="2287425"/>
            <a:ext cx="239183" cy="340186"/>
            <a:chOff x="3342275" y="2615925"/>
            <a:chExt cx="339700" cy="483150"/>
          </a:xfrm>
        </p:grpSpPr>
        <p:sp>
          <p:nvSpPr>
            <p:cNvPr id="9178" name="Google Shape;9178;p78"/>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9" name="Google Shape;9179;p78"/>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180" name="Google Shape;9180;p78"/>
          <p:cNvSpPr/>
          <p:nvPr/>
        </p:nvSpPr>
        <p:spPr>
          <a:xfrm>
            <a:off x="7172212"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1" name="Google Shape;9181;p78"/>
          <p:cNvSpPr/>
          <p:nvPr/>
        </p:nvSpPr>
        <p:spPr>
          <a:xfrm>
            <a:off x="7565246"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2" name="Google Shape;9182;p78"/>
          <p:cNvSpPr/>
          <p:nvPr/>
        </p:nvSpPr>
        <p:spPr>
          <a:xfrm>
            <a:off x="7990101"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183" name="Google Shape;9183;p78"/>
          <p:cNvGrpSpPr/>
          <p:nvPr/>
        </p:nvGrpSpPr>
        <p:grpSpPr>
          <a:xfrm>
            <a:off x="6415846" y="3956426"/>
            <a:ext cx="339482" cy="339271"/>
            <a:chOff x="5648900" y="2616600"/>
            <a:chExt cx="482150" cy="481850"/>
          </a:xfrm>
        </p:grpSpPr>
        <p:sp>
          <p:nvSpPr>
            <p:cNvPr id="9184" name="Google Shape;9184;p78"/>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5" name="Google Shape;9185;p78"/>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86" name="Google Shape;9186;p78"/>
          <p:cNvGrpSpPr/>
          <p:nvPr/>
        </p:nvGrpSpPr>
        <p:grpSpPr>
          <a:xfrm>
            <a:off x="4735130" y="3963142"/>
            <a:ext cx="325626" cy="325694"/>
            <a:chOff x="6242825" y="2615925"/>
            <a:chExt cx="483125" cy="483225"/>
          </a:xfrm>
        </p:grpSpPr>
        <p:sp>
          <p:nvSpPr>
            <p:cNvPr id="9187" name="Google Shape;9187;p78"/>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8" name="Google Shape;9188;p78"/>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9" name="Google Shape;9189;p78"/>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0" name="Google Shape;9190;p78"/>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1" name="Google Shape;9191;p78"/>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192" name="Google Shape;9192;p78"/>
          <p:cNvSpPr/>
          <p:nvPr/>
        </p:nvSpPr>
        <p:spPr>
          <a:xfrm>
            <a:off x="5053509"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193" name="Google Shape;9193;p78"/>
          <p:cNvGrpSpPr/>
          <p:nvPr/>
        </p:nvGrpSpPr>
        <p:grpSpPr>
          <a:xfrm>
            <a:off x="5488629" y="2707036"/>
            <a:ext cx="342087" cy="340186"/>
            <a:chOff x="1487200" y="3210375"/>
            <a:chExt cx="485850" cy="483150"/>
          </a:xfrm>
        </p:grpSpPr>
        <p:sp>
          <p:nvSpPr>
            <p:cNvPr id="9194" name="Google Shape;9194;p78"/>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5" name="Google Shape;9195;p78"/>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6" name="Google Shape;9196;p78"/>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197" name="Google Shape;9197;p78"/>
          <p:cNvSpPr/>
          <p:nvPr/>
        </p:nvSpPr>
        <p:spPr>
          <a:xfrm>
            <a:off x="5895994"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8" name="Google Shape;9198;p78"/>
          <p:cNvSpPr/>
          <p:nvPr/>
        </p:nvSpPr>
        <p:spPr>
          <a:xfrm>
            <a:off x="6310174"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199" name="Google Shape;9199;p78"/>
          <p:cNvGrpSpPr/>
          <p:nvPr/>
        </p:nvGrpSpPr>
        <p:grpSpPr>
          <a:xfrm>
            <a:off x="6727988" y="2707027"/>
            <a:ext cx="341136" cy="340204"/>
            <a:chOff x="3269875" y="3210400"/>
            <a:chExt cx="484500" cy="483175"/>
          </a:xfrm>
        </p:grpSpPr>
        <p:sp>
          <p:nvSpPr>
            <p:cNvPr id="9200" name="Google Shape;9200;p78"/>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1" name="Google Shape;9201;p78"/>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02" name="Google Shape;9202;p78"/>
          <p:cNvGrpSpPr/>
          <p:nvPr/>
        </p:nvGrpSpPr>
        <p:grpSpPr>
          <a:xfrm>
            <a:off x="7227082" y="2706666"/>
            <a:ext cx="170216" cy="340925"/>
            <a:chOff x="3985700" y="3210375"/>
            <a:chExt cx="241750" cy="484200"/>
          </a:xfrm>
        </p:grpSpPr>
        <p:sp>
          <p:nvSpPr>
            <p:cNvPr id="9203" name="Google Shape;9203;p78"/>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4" name="Google Shape;9204;p78"/>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05" name="Google Shape;9205;p78"/>
          <p:cNvGrpSpPr/>
          <p:nvPr/>
        </p:nvGrpSpPr>
        <p:grpSpPr>
          <a:xfrm>
            <a:off x="7566351" y="2707678"/>
            <a:ext cx="339007" cy="338901"/>
            <a:chOff x="4460225" y="3211300"/>
            <a:chExt cx="481475" cy="481325"/>
          </a:xfrm>
        </p:grpSpPr>
        <p:sp>
          <p:nvSpPr>
            <p:cNvPr id="9206" name="Google Shape;9206;p78"/>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7" name="Google Shape;9207;p78"/>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208" name="Google Shape;9208;p78"/>
          <p:cNvSpPr/>
          <p:nvPr/>
        </p:nvSpPr>
        <p:spPr>
          <a:xfrm>
            <a:off x="7990101"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209" name="Google Shape;9209;p78"/>
          <p:cNvGrpSpPr/>
          <p:nvPr/>
        </p:nvGrpSpPr>
        <p:grpSpPr>
          <a:xfrm>
            <a:off x="6859688" y="3985756"/>
            <a:ext cx="342034" cy="280654"/>
            <a:chOff x="5647000" y="3252650"/>
            <a:chExt cx="485775" cy="398600"/>
          </a:xfrm>
        </p:grpSpPr>
        <p:sp>
          <p:nvSpPr>
            <p:cNvPr id="9210" name="Google Shape;9210;p78"/>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1" name="Google Shape;9211;p78"/>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2" name="Google Shape;9212;p78"/>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3" name="Google Shape;9213;p78"/>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4" name="Google Shape;9214;p78"/>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15" name="Google Shape;9215;p78"/>
          <p:cNvGrpSpPr/>
          <p:nvPr/>
        </p:nvGrpSpPr>
        <p:grpSpPr>
          <a:xfrm>
            <a:off x="5165128" y="3991768"/>
            <a:ext cx="326536" cy="268454"/>
            <a:chOff x="6242450" y="3252800"/>
            <a:chExt cx="484475" cy="398300"/>
          </a:xfrm>
        </p:grpSpPr>
        <p:sp>
          <p:nvSpPr>
            <p:cNvPr id="9216" name="Google Shape;9216;p78"/>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7" name="Google Shape;9217;p78"/>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8" name="Google Shape;9218;p78"/>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19" name="Google Shape;9219;p78"/>
          <p:cNvGrpSpPr/>
          <p:nvPr/>
        </p:nvGrpSpPr>
        <p:grpSpPr>
          <a:xfrm>
            <a:off x="5077111" y="3126102"/>
            <a:ext cx="298978" cy="340168"/>
            <a:chOff x="922025" y="3804850"/>
            <a:chExt cx="424625" cy="483125"/>
          </a:xfrm>
        </p:grpSpPr>
        <p:sp>
          <p:nvSpPr>
            <p:cNvPr id="9220" name="Google Shape;9220;p78"/>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1" name="Google Shape;9221;p78"/>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222" name="Google Shape;9222;p78"/>
          <p:cNvSpPr/>
          <p:nvPr/>
        </p:nvSpPr>
        <p:spPr>
          <a:xfrm>
            <a:off x="5485351"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223" name="Google Shape;9223;p78"/>
          <p:cNvGrpSpPr/>
          <p:nvPr/>
        </p:nvGrpSpPr>
        <p:grpSpPr>
          <a:xfrm>
            <a:off x="5909841" y="3126102"/>
            <a:ext cx="312955" cy="340168"/>
            <a:chOff x="2100300" y="3804850"/>
            <a:chExt cx="444475" cy="483125"/>
          </a:xfrm>
        </p:grpSpPr>
        <p:sp>
          <p:nvSpPr>
            <p:cNvPr id="9224" name="Google Shape;9224;p78"/>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5" name="Google Shape;9225;p78"/>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26" name="Google Shape;9226;p78"/>
          <p:cNvGrpSpPr/>
          <p:nvPr/>
        </p:nvGrpSpPr>
        <p:grpSpPr>
          <a:xfrm>
            <a:off x="6333463" y="3126102"/>
            <a:ext cx="294261" cy="340168"/>
            <a:chOff x="2708700" y="3804850"/>
            <a:chExt cx="417925" cy="483125"/>
          </a:xfrm>
        </p:grpSpPr>
        <p:sp>
          <p:nvSpPr>
            <p:cNvPr id="9227" name="Google Shape;9227;p78"/>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8" name="Google Shape;9228;p78"/>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9" name="Google Shape;9229;p78"/>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30" name="Google Shape;9230;p78"/>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231" name="Google Shape;9231;p78"/>
          <p:cNvSpPr/>
          <p:nvPr/>
        </p:nvSpPr>
        <p:spPr>
          <a:xfrm>
            <a:off x="6728094"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32" name="Google Shape;9232;p78"/>
          <p:cNvSpPr/>
          <p:nvPr/>
        </p:nvSpPr>
        <p:spPr>
          <a:xfrm>
            <a:off x="7154806"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233" name="Google Shape;9233;p78"/>
          <p:cNvGrpSpPr/>
          <p:nvPr/>
        </p:nvGrpSpPr>
        <p:grpSpPr>
          <a:xfrm>
            <a:off x="7570338" y="3127378"/>
            <a:ext cx="331033" cy="337616"/>
            <a:chOff x="4467450" y="3808475"/>
            <a:chExt cx="470150" cy="479500"/>
          </a:xfrm>
        </p:grpSpPr>
        <p:sp>
          <p:nvSpPr>
            <p:cNvPr id="9234" name="Google Shape;9234;p78"/>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35" name="Google Shape;9235;p78"/>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36" name="Google Shape;9236;p78"/>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37" name="Google Shape;9237;p78"/>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38" name="Google Shape;9238;p78"/>
          <p:cNvGrpSpPr/>
          <p:nvPr/>
        </p:nvGrpSpPr>
        <p:grpSpPr>
          <a:xfrm>
            <a:off x="7990685" y="3126102"/>
            <a:ext cx="340186" cy="340168"/>
            <a:chOff x="5053900" y="3804850"/>
            <a:chExt cx="483150" cy="483125"/>
          </a:xfrm>
        </p:grpSpPr>
        <p:sp>
          <p:nvSpPr>
            <p:cNvPr id="9239" name="Google Shape;9239;p78"/>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0" name="Google Shape;9240;p78"/>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1" name="Google Shape;9241;p78"/>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2" name="Google Shape;9242;p78"/>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43" name="Google Shape;9243;p78"/>
          <p:cNvGrpSpPr/>
          <p:nvPr/>
        </p:nvGrpSpPr>
        <p:grpSpPr>
          <a:xfrm>
            <a:off x="7306081" y="3956021"/>
            <a:ext cx="340168" cy="340168"/>
            <a:chOff x="5648375" y="3804850"/>
            <a:chExt cx="483125" cy="483125"/>
          </a:xfrm>
        </p:grpSpPr>
        <p:sp>
          <p:nvSpPr>
            <p:cNvPr id="9244" name="Google Shape;9244;p78"/>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5" name="Google Shape;9245;p78"/>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6" name="Google Shape;9246;p78"/>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47" name="Google Shape;9247;p78"/>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48" name="Google Shape;9248;p78"/>
          <p:cNvGrpSpPr/>
          <p:nvPr/>
        </p:nvGrpSpPr>
        <p:grpSpPr>
          <a:xfrm>
            <a:off x="5596036" y="3968278"/>
            <a:ext cx="280923" cy="315449"/>
            <a:chOff x="6276025" y="3812400"/>
            <a:chExt cx="416800" cy="468025"/>
          </a:xfrm>
        </p:grpSpPr>
        <p:sp>
          <p:nvSpPr>
            <p:cNvPr id="9249" name="Google Shape;9249;p78"/>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50" name="Google Shape;9250;p78"/>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51" name="Google Shape;9251;p78"/>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52" name="Google Shape;9252;p78"/>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53" name="Google Shape;9253;p78"/>
          <p:cNvGrpSpPr/>
          <p:nvPr/>
        </p:nvGrpSpPr>
        <p:grpSpPr>
          <a:xfrm>
            <a:off x="5055293" y="3545089"/>
            <a:ext cx="342615" cy="340186"/>
            <a:chOff x="890400" y="4399350"/>
            <a:chExt cx="486600" cy="483150"/>
          </a:xfrm>
        </p:grpSpPr>
        <p:sp>
          <p:nvSpPr>
            <p:cNvPr id="9254" name="Google Shape;9254;p78"/>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55" name="Google Shape;9255;p78"/>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56" name="Google Shape;9256;p78"/>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57" name="Google Shape;9257;p78"/>
          <p:cNvGrpSpPr/>
          <p:nvPr/>
        </p:nvGrpSpPr>
        <p:grpSpPr>
          <a:xfrm>
            <a:off x="5489588" y="3560368"/>
            <a:ext cx="340168" cy="309628"/>
            <a:chOff x="1487200" y="4421025"/>
            <a:chExt cx="483125" cy="439750"/>
          </a:xfrm>
        </p:grpSpPr>
        <p:sp>
          <p:nvSpPr>
            <p:cNvPr id="9258" name="Google Shape;9258;p78"/>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59" name="Google Shape;9259;p78"/>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60" name="Google Shape;9260;p78"/>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61" name="Google Shape;9261;p78"/>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62" name="Google Shape;9262;p78"/>
          <p:cNvGrpSpPr/>
          <p:nvPr/>
        </p:nvGrpSpPr>
        <p:grpSpPr>
          <a:xfrm>
            <a:off x="5893867" y="3545107"/>
            <a:ext cx="344903" cy="340151"/>
            <a:chOff x="2079300" y="4399325"/>
            <a:chExt cx="489850" cy="483100"/>
          </a:xfrm>
        </p:grpSpPr>
        <p:sp>
          <p:nvSpPr>
            <p:cNvPr id="9263" name="Google Shape;9263;p78"/>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64" name="Google Shape;9264;p78"/>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265" name="Google Shape;9265;p78"/>
          <p:cNvSpPr/>
          <p:nvPr/>
        </p:nvSpPr>
        <p:spPr>
          <a:xfrm>
            <a:off x="6330757"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266" name="Google Shape;9266;p78"/>
          <p:cNvGrpSpPr/>
          <p:nvPr/>
        </p:nvGrpSpPr>
        <p:grpSpPr>
          <a:xfrm>
            <a:off x="6760439" y="3545107"/>
            <a:ext cx="276236" cy="340151"/>
            <a:chOff x="3316000" y="4399325"/>
            <a:chExt cx="392325" cy="483100"/>
          </a:xfrm>
        </p:grpSpPr>
        <p:sp>
          <p:nvSpPr>
            <p:cNvPr id="9267" name="Google Shape;9267;p78"/>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68" name="Google Shape;9268;p78"/>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69" name="Google Shape;9269;p78"/>
          <p:cNvGrpSpPr/>
          <p:nvPr/>
        </p:nvGrpSpPr>
        <p:grpSpPr>
          <a:xfrm>
            <a:off x="7185179" y="3545089"/>
            <a:ext cx="254022" cy="340186"/>
            <a:chOff x="3926225" y="4399275"/>
            <a:chExt cx="360775" cy="483150"/>
          </a:xfrm>
        </p:grpSpPr>
        <p:sp>
          <p:nvSpPr>
            <p:cNvPr id="9270" name="Google Shape;9270;p78"/>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71" name="Google Shape;9271;p78"/>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272" name="Google Shape;9272;p78"/>
          <p:cNvSpPr/>
          <p:nvPr/>
        </p:nvSpPr>
        <p:spPr>
          <a:xfrm>
            <a:off x="7645633"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273" name="Google Shape;9273;p78"/>
          <p:cNvGrpSpPr/>
          <p:nvPr/>
        </p:nvGrpSpPr>
        <p:grpSpPr>
          <a:xfrm>
            <a:off x="7990738" y="3545151"/>
            <a:ext cx="340080" cy="340063"/>
            <a:chOff x="5053975" y="4399375"/>
            <a:chExt cx="483000" cy="482975"/>
          </a:xfrm>
        </p:grpSpPr>
        <p:sp>
          <p:nvSpPr>
            <p:cNvPr id="9274" name="Google Shape;9274;p78"/>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75" name="Google Shape;9275;p78"/>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76" name="Google Shape;9276;p78"/>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77" name="Google Shape;9277;p78"/>
          <p:cNvGrpSpPr/>
          <p:nvPr/>
        </p:nvGrpSpPr>
        <p:grpSpPr>
          <a:xfrm>
            <a:off x="7750609" y="3956042"/>
            <a:ext cx="340168" cy="340168"/>
            <a:chOff x="5648375" y="4399300"/>
            <a:chExt cx="483125" cy="483125"/>
          </a:xfrm>
        </p:grpSpPr>
        <p:sp>
          <p:nvSpPr>
            <p:cNvPr id="9278" name="Google Shape;9278;p78"/>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79" name="Google Shape;9279;p78"/>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80" name="Google Shape;9280;p78"/>
          <p:cNvGrpSpPr/>
          <p:nvPr/>
        </p:nvGrpSpPr>
        <p:grpSpPr>
          <a:xfrm>
            <a:off x="5981331" y="3974637"/>
            <a:ext cx="330007" cy="302744"/>
            <a:chOff x="6239575" y="4416275"/>
            <a:chExt cx="489625" cy="449175"/>
          </a:xfrm>
        </p:grpSpPr>
        <p:sp>
          <p:nvSpPr>
            <p:cNvPr id="9281" name="Google Shape;9281;p78"/>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82" name="Google Shape;9282;p78"/>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83" name="Google Shape;9283;p78"/>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84" name="Google Shape;9284;p78"/>
          <p:cNvGrpSpPr/>
          <p:nvPr/>
        </p:nvGrpSpPr>
        <p:grpSpPr>
          <a:xfrm>
            <a:off x="3084610" y="3971815"/>
            <a:ext cx="308234" cy="308234"/>
            <a:chOff x="892750" y="4993750"/>
            <a:chExt cx="483125" cy="483125"/>
          </a:xfrm>
        </p:grpSpPr>
        <p:sp>
          <p:nvSpPr>
            <p:cNvPr id="9285" name="Google Shape;9285;p78"/>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86" name="Google Shape;9286;p78"/>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87" name="Google Shape;9287;p78"/>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88" name="Google Shape;9288;p78"/>
          <p:cNvGrpSpPr/>
          <p:nvPr/>
        </p:nvGrpSpPr>
        <p:grpSpPr>
          <a:xfrm>
            <a:off x="3497219" y="3971815"/>
            <a:ext cx="308234" cy="308234"/>
            <a:chOff x="1487200" y="4993750"/>
            <a:chExt cx="483125" cy="483125"/>
          </a:xfrm>
        </p:grpSpPr>
        <p:sp>
          <p:nvSpPr>
            <p:cNvPr id="9289" name="Google Shape;9289;p78"/>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90" name="Google Shape;9290;p78"/>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91" name="Google Shape;9291;p78"/>
          <p:cNvGrpSpPr/>
          <p:nvPr/>
        </p:nvGrpSpPr>
        <p:grpSpPr>
          <a:xfrm>
            <a:off x="3909829" y="3971815"/>
            <a:ext cx="308234" cy="308234"/>
            <a:chOff x="2081650" y="4993750"/>
            <a:chExt cx="483125" cy="483125"/>
          </a:xfrm>
        </p:grpSpPr>
        <p:sp>
          <p:nvSpPr>
            <p:cNvPr id="9292" name="Google Shape;9292;p78"/>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93" name="Google Shape;9293;p78"/>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94" name="Google Shape;9294;p78"/>
          <p:cNvGrpSpPr/>
          <p:nvPr/>
        </p:nvGrpSpPr>
        <p:grpSpPr>
          <a:xfrm>
            <a:off x="1491328" y="3979188"/>
            <a:ext cx="293982" cy="293982"/>
            <a:chOff x="2676100" y="4993750"/>
            <a:chExt cx="483125" cy="483125"/>
          </a:xfrm>
        </p:grpSpPr>
        <p:sp>
          <p:nvSpPr>
            <p:cNvPr id="9295" name="Google Shape;9295;p78"/>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96" name="Google Shape;9296;p78"/>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97" name="Google Shape;9297;p78"/>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98" name="Google Shape;9298;p78"/>
          <p:cNvGrpSpPr/>
          <p:nvPr/>
        </p:nvGrpSpPr>
        <p:grpSpPr>
          <a:xfrm>
            <a:off x="4322435" y="3971815"/>
            <a:ext cx="308234" cy="308234"/>
            <a:chOff x="3270550" y="4993750"/>
            <a:chExt cx="483125" cy="483125"/>
          </a:xfrm>
        </p:grpSpPr>
        <p:sp>
          <p:nvSpPr>
            <p:cNvPr id="9299" name="Google Shape;9299;p78"/>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300" name="Google Shape;9300;p78"/>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301" name="Google Shape;9301;p78"/>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302" name="Google Shape;9302;p78"/>
          <p:cNvSpPr/>
          <p:nvPr/>
        </p:nvSpPr>
        <p:spPr>
          <a:xfrm>
            <a:off x="1889555" y="3978931"/>
            <a:ext cx="293997" cy="294073"/>
          </a:xfrm>
          <a:custGeom>
            <a:rect b="b" l="l" r="r" t="t"/>
            <a:pathLst>
              <a:path extrusionOk="0" h="19331" w="19326">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303" name="Google Shape;9303;p78"/>
          <p:cNvGrpSpPr/>
          <p:nvPr/>
        </p:nvGrpSpPr>
        <p:grpSpPr>
          <a:xfrm>
            <a:off x="2288093" y="3979142"/>
            <a:ext cx="293997" cy="294073"/>
            <a:chOff x="4459450" y="4993700"/>
            <a:chExt cx="483150" cy="483275"/>
          </a:xfrm>
        </p:grpSpPr>
        <p:sp>
          <p:nvSpPr>
            <p:cNvPr id="9304" name="Google Shape;9304;p78"/>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305" name="Google Shape;9305;p78"/>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306" name="Google Shape;9306;p78"/>
          <p:cNvGrpSpPr/>
          <p:nvPr/>
        </p:nvGrpSpPr>
        <p:grpSpPr>
          <a:xfrm>
            <a:off x="2686471" y="3979142"/>
            <a:ext cx="293997" cy="294073"/>
            <a:chOff x="5053900" y="4993700"/>
            <a:chExt cx="483150" cy="483275"/>
          </a:xfrm>
        </p:grpSpPr>
        <p:sp>
          <p:nvSpPr>
            <p:cNvPr id="9307" name="Google Shape;9307;p78"/>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308" name="Google Shape;9308;p78"/>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312" name="Shape 9312"/>
        <p:cNvGrpSpPr/>
        <p:nvPr/>
      </p:nvGrpSpPr>
      <p:grpSpPr>
        <a:xfrm>
          <a:off x="0" y="0"/>
          <a:ext cx="0" cy="0"/>
          <a:chOff x="0" y="0"/>
          <a:chExt cx="0" cy="0"/>
        </a:xfrm>
      </p:grpSpPr>
      <p:sp>
        <p:nvSpPr>
          <p:cNvPr id="9313" name="Google Shape;9313;p79"/>
          <p:cNvSpPr/>
          <p:nvPr/>
        </p:nvSpPr>
        <p:spPr>
          <a:xfrm>
            <a:off x="844100" y="1534006"/>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9"/>
          <p:cNvSpPr/>
          <p:nvPr/>
        </p:nvSpPr>
        <p:spPr>
          <a:xfrm>
            <a:off x="844104" y="199861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9"/>
          <p:cNvSpPr/>
          <p:nvPr/>
        </p:nvSpPr>
        <p:spPr>
          <a:xfrm>
            <a:off x="852434" y="2428395"/>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16" name="Google Shape;9316;p79"/>
          <p:cNvGrpSpPr/>
          <p:nvPr/>
        </p:nvGrpSpPr>
        <p:grpSpPr>
          <a:xfrm>
            <a:off x="2987728" y="1561903"/>
            <a:ext cx="371882" cy="373766"/>
            <a:chOff x="-41270450" y="1973375"/>
            <a:chExt cx="315850" cy="317450"/>
          </a:xfrm>
        </p:grpSpPr>
        <p:sp>
          <p:nvSpPr>
            <p:cNvPr id="9317" name="Google Shape;9317;p79"/>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9"/>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9"/>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9"/>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1" name="Google Shape;9321;p79"/>
          <p:cNvGrpSpPr/>
          <p:nvPr/>
        </p:nvGrpSpPr>
        <p:grpSpPr>
          <a:xfrm>
            <a:off x="3005407" y="2008859"/>
            <a:ext cx="395871" cy="372088"/>
            <a:chOff x="-41291625" y="2339025"/>
            <a:chExt cx="336225" cy="316025"/>
          </a:xfrm>
        </p:grpSpPr>
        <p:sp>
          <p:nvSpPr>
            <p:cNvPr id="9322" name="Google Shape;9322;p79"/>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9"/>
            <p:cNvSpPr/>
            <p:nvPr/>
          </p:nvSpPr>
          <p:spPr>
            <a:xfrm>
              <a:off x="-41234225" y="26208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4" name="Google Shape;9324;p79"/>
          <p:cNvSpPr/>
          <p:nvPr/>
        </p:nvSpPr>
        <p:spPr>
          <a:xfrm>
            <a:off x="2982027" y="2195874"/>
            <a:ext cx="0" cy="29"/>
          </a:xfrm>
          <a:custGeom>
            <a:rect b="b" l="l" r="r" t="t"/>
            <a:pathLst>
              <a:path extrusionOk="0" h="1" w="0">
                <a:moveTo>
                  <a:pt x="0"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9"/>
          <p:cNvSpPr/>
          <p:nvPr/>
        </p:nvSpPr>
        <p:spPr>
          <a:xfrm>
            <a:off x="3016426" y="244114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9"/>
          <p:cNvSpPr/>
          <p:nvPr/>
        </p:nvSpPr>
        <p:spPr>
          <a:xfrm>
            <a:off x="1807487" y="2877846"/>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9"/>
          <p:cNvSpPr/>
          <p:nvPr/>
        </p:nvSpPr>
        <p:spPr>
          <a:xfrm>
            <a:off x="1759274" y="3307876"/>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9"/>
          <p:cNvSpPr/>
          <p:nvPr/>
        </p:nvSpPr>
        <p:spPr>
          <a:xfrm>
            <a:off x="1735189" y="380191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9"/>
          <p:cNvSpPr/>
          <p:nvPr/>
        </p:nvSpPr>
        <p:spPr>
          <a:xfrm>
            <a:off x="3953247" y="2878081"/>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0" name="Google Shape;9330;p79"/>
          <p:cNvGrpSpPr/>
          <p:nvPr/>
        </p:nvGrpSpPr>
        <p:grpSpPr>
          <a:xfrm>
            <a:off x="1229534" y="1533910"/>
            <a:ext cx="396931" cy="373147"/>
            <a:chOff x="-42804750" y="1949600"/>
            <a:chExt cx="337125" cy="316925"/>
          </a:xfrm>
        </p:grpSpPr>
        <p:sp>
          <p:nvSpPr>
            <p:cNvPr id="9331" name="Google Shape;9331;p79"/>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9"/>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9"/>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4" name="Google Shape;9334;p79"/>
          <p:cNvGrpSpPr/>
          <p:nvPr/>
        </p:nvGrpSpPr>
        <p:grpSpPr>
          <a:xfrm>
            <a:off x="1292211" y="1986607"/>
            <a:ext cx="335706" cy="364258"/>
            <a:chOff x="-42778750" y="2320125"/>
            <a:chExt cx="285125" cy="309375"/>
          </a:xfrm>
        </p:grpSpPr>
        <p:sp>
          <p:nvSpPr>
            <p:cNvPr id="9335" name="Google Shape;9335;p79"/>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9"/>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7" name="Google Shape;9337;p79"/>
          <p:cNvGrpSpPr/>
          <p:nvPr/>
        </p:nvGrpSpPr>
        <p:grpSpPr>
          <a:xfrm>
            <a:off x="1269879" y="2433612"/>
            <a:ext cx="375591" cy="374678"/>
            <a:chOff x="-42796875" y="2680675"/>
            <a:chExt cx="319000" cy="318225"/>
          </a:xfrm>
        </p:grpSpPr>
        <p:sp>
          <p:nvSpPr>
            <p:cNvPr id="9338" name="Google Shape;9338;p79"/>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9"/>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9"/>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9"/>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9"/>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43" name="Google Shape;9343;p79"/>
          <p:cNvSpPr/>
          <p:nvPr/>
        </p:nvSpPr>
        <p:spPr>
          <a:xfrm>
            <a:off x="3439644" y="1559525"/>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9"/>
          <p:cNvSpPr/>
          <p:nvPr/>
        </p:nvSpPr>
        <p:spPr>
          <a:xfrm>
            <a:off x="3459773" y="204099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9"/>
          <p:cNvSpPr/>
          <p:nvPr/>
        </p:nvSpPr>
        <p:spPr>
          <a:xfrm>
            <a:off x="3469303" y="244114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9"/>
          <p:cNvSpPr/>
          <p:nvPr/>
        </p:nvSpPr>
        <p:spPr>
          <a:xfrm>
            <a:off x="2230466" y="2877846"/>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9"/>
          <p:cNvSpPr/>
          <p:nvPr/>
        </p:nvSpPr>
        <p:spPr>
          <a:xfrm>
            <a:off x="2117481" y="3661407"/>
            <a:ext cx="29" cy="29"/>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8" name="Google Shape;9348;p79"/>
          <p:cNvGrpSpPr/>
          <p:nvPr/>
        </p:nvGrpSpPr>
        <p:grpSpPr>
          <a:xfrm>
            <a:off x="2168150" y="3311887"/>
            <a:ext cx="390426" cy="369586"/>
            <a:chOff x="-39055650" y="2315975"/>
            <a:chExt cx="331600" cy="313900"/>
          </a:xfrm>
        </p:grpSpPr>
        <p:sp>
          <p:nvSpPr>
            <p:cNvPr id="9349" name="Google Shape;9349;p79"/>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9"/>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51" name="Google Shape;9351;p79"/>
          <p:cNvSpPr/>
          <p:nvPr/>
        </p:nvSpPr>
        <p:spPr>
          <a:xfrm>
            <a:off x="2174857" y="382988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9"/>
          <p:cNvSpPr/>
          <p:nvPr/>
        </p:nvSpPr>
        <p:spPr>
          <a:xfrm>
            <a:off x="3995440" y="3297221"/>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53" name="Google Shape;9353;p79"/>
          <p:cNvGrpSpPr/>
          <p:nvPr/>
        </p:nvGrpSpPr>
        <p:grpSpPr>
          <a:xfrm>
            <a:off x="1659816" y="1534087"/>
            <a:ext cx="380241" cy="371793"/>
            <a:chOff x="-42430625" y="1949750"/>
            <a:chExt cx="322950" cy="315775"/>
          </a:xfrm>
        </p:grpSpPr>
        <p:sp>
          <p:nvSpPr>
            <p:cNvPr id="9354" name="Google Shape;9354;p79"/>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9"/>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9"/>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9"/>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58" name="Google Shape;9358;p79"/>
          <p:cNvSpPr/>
          <p:nvPr/>
        </p:nvSpPr>
        <p:spPr>
          <a:xfrm>
            <a:off x="1719036" y="1981654"/>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9"/>
          <p:cNvSpPr/>
          <p:nvPr/>
        </p:nvSpPr>
        <p:spPr>
          <a:xfrm>
            <a:off x="1696509" y="241409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9"/>
          <p:cNvSpPr/>
          <p:nvPr/>
        </p:nvSpPr>
        <p:spPr>
          <a:xfrm>
            <a:off x="3917021" y="1568326"/>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9"/>
          <p:cNvSpPr/>
          <p:nvPr/>
        </p:nvSpPr>
        <p:spPr>
          <a:xfrm>
            <a:off x="3936416" y="200761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9"/>
          <p:cNvSpPr/>
          <p:nvPr/>
        </p:nvSpPr>
        <p:spPr>
          <a:xfrm>
            <a:off x="3906859" y="243994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9"/>
          <p:cNvSpPr/>
          <p:nvPr/>
        </p:nvSpPr>
        <p:spPr>
          <a:xfrm>
            <a:off x="2616350" y="2874814"/>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64" name="Google Shape;9364;p79"/>
          <p:cNvGrpSpPr/>
          <p:nvPr/>
        </p:nvGrpSpPr>
        <p:grpSpPr>
          <a:xfrm>
            <a:off x="2623344" y="3310032"/>
            <a:ext cx="372824" cy="372058"/>
            <a:chOff x="-38686275" y="2314400"/>
            <a:chExt cx="316650" cy="316000"/>
          </a:xfrm>
        </p:grpSpPr>
        <p:sp>
          <p:nvSpPr>
            <p:cNvPr id="9365" name="Google Shape;9365;p79"/>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9"/>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7" name="Google Shape;9367;p79"/>
          <p:cNvGrpSpPr/>
          <p:nvPr/>
        </p:nvGrpSpPr>
        <p:grpSpPr>
          <a:xfrm>
            <a:off x="2621946" y="3802072"/>
            <a:ext cx="375620" cy="373736"/>
            <a:chOff x="-38686275" y="2682250"/>
            <a:chExt cx="319025" cy="317425"/>
          </a:xfrm>
        </p:grpSpPr>
        <p:sp>
          <p:nvSpPr>
            <p:cNvPr id="9368" name="Google Shape;9368;p79"/>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9"/>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0" name="Google Shape;9370;p79"/>
          <p:cNvGrpSpPr/>
          <p:nvPr/>
        </p:nvGrpSpPr>
        <p:grpSpPr>
          <a:xfrm>
            <a:off x="3940328" y="3800615"/>
            <a:ext cx="391368" cy="376650"/>
            <a:chOff x="-37534750" y="2668075"/>
            <a:chExt cx="332400" cy="319900"/>
          </a:xfrm>
        </p:grpSpPr>
        <p:sp>
          <p:nvSpPr>
            <p:cNvPr id="9371" name="Google Shape;9371;p79"/>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9"/>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73" name="Google Shape;9373;p79"/>
          <p:cNvSpPr/>
          <p:nvPr/>
        </p:nvSpPr>
        <p:spPr>
          <a:xfrm>
            <a:off x="2106751" y="1533329"/>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74" name="Google Shape;9374;p79"/>
          <p:cNvGrpSpPr/>
          <p:nvPr/>
        </p:nvGrpSpPr>
        <p:grpSpPr>
          <a:xfrm>
            <a:off x="2131694" y="1981750"/>
            <a:ext cx="375591" cy="374060"/>
            <a:chOff x="-42062025" y="2316000"/>
            <a:chExt cx="319000" cy="317700"/>
          </a:xfrm>
        </p:grpSpPr>
        <p:sp>
          <p:nvSpPr>
            <p:cNvPr id="9375" name="Google Shape;9375;p79"/>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9"/>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77" name="Google Shape;9377;p79"/>
          <p:cNvSpPr/>
          <p:nvPr/>
        </p:nvSpPr>
        <p:spPr>
          <a:xfrm>
            <a:off x="2135027" y="2413185"/>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78" name="Google Shape;9378;p79"/>
          <p:cNvGrpSpPr/>
          <p:nvPr/>
        </p:nvGrpSpPr>
        <p:grpSpPr>
          <a:xfrm>
            <a:off x="876569" y="2892853"/>
            <a:ext cx="330143" cy="368173"/>
            <a:chOff x="-40150450" y="1977325"/>
            <a:chExt cx="280400" cy="312700"/>
          </a:xfrm>
        </p:grpSpPr>
        <p:sp>
          <p:nvSpPr>
            <p:cNvPr id="9379" name="Google Shape;9379;p79"/>
            <p:cNvSpPr/>
            <p:nvPr/>
          </p:nvSpPr>
          <p:spPr>
            <a:xfrm>
              <a:off x="-40052800" y="204112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9"/>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9"/>
            <p:cNvSpPr/>
            <p:nvPr/>
          </p:nvSpPr>
          <p:spPr>
            <a:xfrm>
              <a:off x="-39925200" y="210807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9"/>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3" name="Google Shape;9383;p79"/>
          <p:cNvGrpSpPr/>
          <p:nvPr/>
        </p:nvGrpSpPr>
        <p:grpSpPr>
          <a:xfrm>
            <a:off x="870534" y="3352072"/>
            <a:ext cx="342211" cy="372824"/>
            <a:chOff x="-40160700" y="2339625"/>
            <a:chExt cx="290650" cy="316650"/>
          </a:xfrm>
        </p:grpSpPr>
        <p:sp>
          <p:nvSpPr>
            <p:cNvPr id="9384" name="Google Shape;9384;p79"/>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9"/>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9"/>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9"/>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8" name="Google Shape;9388;p79"/>
          <p:cNvGrpSpPr/>
          <p:nvPr/>
        </p:nvGrpSpPr>
        <p:grpSpPr>
          <a:xfrm>
            <a:off x="852359" y="3802529"/>
            <a:ext cx="375591" cy="372824"/>
            <a:chOff x="-40171725" y="2705875"/>
            <a:chExt cx="319000" cy="316650"/>
          </a:xfrm>
        </p:grpSpPr>
        <p:sp>
          <p:nvSpPr>
            <p:cNvPr id="9389" name="Google Shape;9389;p79"/>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9"/>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1" name="Google Shape;9391;p79"/>
          <p:cNvGrpSpPr/>
          <p:nvPr/>
        </p:nvGrpSpPr>
        <p:grpSpPr>
          <a:xfrm>
            <a:off x="3109957" y="2876984"/>
            <a:ext cx="272686" cy="373766"/>
            <a:chOff x="-38275925" y="1946600"/>
            <a:chExt cx="231600" cy="317450"/>
          </a:xfrm>
        </p:grpSpPr>
        <p:sp>
          <p:nvSpPr>
            <p:cNvPr id="9392" name="Google Shape;9392;p79"/>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9"/>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94" name="Google Shape;9394;p79"/>
          <p:cNvSpPr/>
          <p:nvPr/>
        </p:nvSpPr>
        <p:spPr>
          <a:xfrm>
            <a:off x="3057873" y="3308700"/>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9"/>
          <p:cNvSpPr/>
          <p:nvPr/>
        </p:nvSpPr>
        <p:spPr>
          <a:xfrm>
            <a:off x="3137950" y="380160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96" name="Google Shape;9396;p79"/>
          <p:cNvGrpSpPr/>
          <p:nvPr/>
        </p:nvGrpSpPr>
        <p:grpSpPr>
          <a:xfrm>
            <a:off x="2173841" y="4274426"/>
            <a:ext cx="382096" cy="371911"/>
            <a:chOff x="-37190575" y="1951325"/>
            <a:chExt cx="324525" cy="315875"/>
          </a:xfrm>
        </p:grpSpPr>
        <p:sp>
          <p:nvSpPr>
            <p:cNvPr id="9397" name="Google Shape;9397;p79"/>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9"/>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79"/>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9"/>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9"/>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02" name="Google Shape;9402;p79"/>
          <p:cNvSpPr/>
          <p:nvPr/>
        </p:nvSpPr>
        <p:spPr>
          <a:xfrm>
            <a:off x="2541596" y="1531475"/>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03" name="Google Shape;9403;p79"/>
          <p:cNvGrpSpPr/>
          <p:nvPr/>
        </p:nvGrpSpPr>
        <p:grpSpPr>
          <a:xfrm>
            <a:off x="2574144" y="2060577"/>
            <a:ext cx="373736" cy="293055"/>
            <a:chOff x="-41694200" y="2382950"/>
            <a:chExt cx="317425" cy="248900"/>
          </a:xfrm>
        </p:grpSpPr>
        <p:sp>
          <p:nvSpPr>
            <p:cNvPr id="9404" name="Google Shape;9404;p79"/>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9"/>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6" name="Google Shape;9406;p79"/>
          <p:cNvGrpSpPr/>
          <p:nvPr/>
        </p:nvGrpSpPr>
        <p:grpSpPr>
          <a:xfrm>
            <a:off x="2570967" y="2413885"/>
            <a:ext cx="375591" cy="373766"/>
            <a:chOff x="-41695775" y="2683025"/>
            <a:chExt cx="319000" cy="317450"/>
          </a:xfrm>
        </p:grpSpPr>
        <p:sp>
          <p:nvSpPr>
            <p:cNvPr id="9407" name="Google Shape;9407;p79"/>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9"/>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9"/>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0" name="Google Shape;9410;p79"/>
          <p:cNvGrpSpPr/>
          <p:nvPr/>
        </p:nvGrpSpPr>
        <p:grpSpPr>
          <a:xfrm>
            <a:off x="1313266" y="2906655"/>
            <a:ext cx="342211" cy="375620"/>
            <a:chOff x="-39792875" y="1971800"/>
            <a:chExt cx="290650" cy="319025"/>
          </a:xfrm>
        </p:grpSpPr>
        <p:sp>
          <p:nvSpPr>
            <p:cNvPr id="9411" name="Google Shape;9411;p79"/>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9"/>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3" name="Google Shape;9413;p79"/>
          <p:cNvGrpSpPr/>
          <p:nvPr/>
        </p:nvGrpSpPr>
        <p:grpSpPr>
          <a:xfrm>
            <a:off x="1322068" y="3337731"/>
            <a:ext cx="324609" cy="374825"/>
            <a:chOff x="-39783425" y="2337925"/>
            <a:chExt cx="275700" cy="318350"/>
          </a:xfrm>
        </p:grpSpPr>
        <p:sp>
          <p:nvSpPr>
            <p:cNvPr id="9414" name="Google Shape;9414;p79"/>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9"/>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16" name="Google Shape;9416;p79"/>
          <p:cNvSpPr/>
          <p:nvPr/>
        </p:nvSpPr>
        <p:spPr>
          <a:xfrm>
            <a:off x="1296433" y="3802308"/>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17" name="Google Shape;9417;p79"/>
          <p:cNvGrpSpPr/>
          <p:nvPr/>
        </p:nvGrpSpPr>
        <p:grpSpPr>
          <a:xfrm>
            <a:off x="3490328" y="2878839"/>
            <a:ext cx="383950" cy="372618"/>
            <a:chOff x="-37956150" y="1948175"/>
            <a:chExt cx="326100" cy="316475"/>
          </a:xfrm>
        </p:grpSpPr>
        <p:sp>
          <p:nvSpPr>
            <p:cNvPr id="9418" name="Google Shape;9418;p79"/>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9"/>
            <p:cNvSpPr/>
            <p:nvPr/>
          </p:nvSpPr>
          <p:spPr>
            <a:xfrm>
              <a:off x="-37729300" y="20545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9"/>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1" name="Google Shape;9421;p79"/>
          <p:cNvGrpSpPr/>
          <p:nvPr/>
        </p:nvGrpSpPr>
        <p:grpSpPr>
          <a:xfrm>
            <a:off x="3497847" y="3386092"/>
            <a:ext cx="375620" cy="243015"/>
            <a:chOff x="-37953000" y="2379000"/>
            <a:chExt cx="319025" cy="206400"/>
          </a:xfrm>
        </p:grpSpPr>
        <p:sp>
          <p:nvSpPr>
            <p:cNvPr id="9422" name="Google Shape;9422;p79"/>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9"/>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9"/>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9"/>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9"/>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27" name="Google Shape;9427;p79"/>
          <p:cNvSpPr/>
          <p:nvPr/>
        </p:nvSpPr>
        <p:spPr>
          <a:xfrm>
            <a:off x="3490950" y="380160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9"/>
          <p:cNvSpPr/>
          <p:nvPr/>
        </p:nvSpPr>
        <p:spPr>
          <a:xfrm>
            <a:off x="2669201" y="427348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9"/>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430" name="Google Shape;9430;p79"/>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9431" name="Google Shape;9431;p79"/>
          <p:cNvSpPr/>
          <p:nvPr/>
        </p:nvSpPr>
        <p:spPr>
          <a:xfrm>
            <a:off x="4866545" y="1581240"/>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2" name="Google Shape;9432;p79"/>
          <p:cNvGrpSpPr/>
          <p:nvPr/>
        </p:nvGrpSpPr>
        <p:grpSpPr>
          <a:xfrm>
            <a:off x="4865594" y="2008353"/>
            <a:ext cx="354107" cy="355063"/>
            <a:chOff x="-28467625" y="2331750"/>
            <a:chExt cx="296150" cy="296950"/>
          </a:xfrm>
        </p:grpSpPr>
        <p:sp>
          <p:nvSpPr>
            <p:cNvPr id="9433" name="Google Shape;9433;p79"/>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9"/>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5" name="Google Shape;9435;p79"/>
          <p:cNvGrpSpPr/>
          <p:nvPr/>
        </p:nvGrpSpPr>
        <p:grpSpPr>
          <a:xfrm>
            <a:off x="4879719" y="2451434"/>
            <a:ext cx="325858" cy="351327"/>
            <a:chOff x="-28461325" y="2701925"/>
            <a:chExt cx="272525" cy="293825"/>
          </a:xfrm>
        </p:grpSpPr>
        <p:sp>
          <p:nvSpPr>
            <p:cNvPr id="9436" name="Google Shape;9436;p79"/>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79"/>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9"/>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9" name="Google Shape;9439;p79"/>
          <p:cNvGrpSpPr/>
          <p:nvPr/>
        </p:nvGrpSpPr>
        <p:grpSpPr>
          <a:xfrm>
            <a:off x="7103910" y="1625071"/>
            <a:ext cx="354107" cy="226974"/>
            <a:chOff x="-26585200" y="2025375"/>
            <a:chExt cx="296150" cy="189825"/>
          </a:xfrm>
        </p:grpSpPr>
        <p:sp>
          <p:nvSpPr>
            <p:cNvPr id="9440" name="Google Shape;9440;p79"/>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9"/>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9"/>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9"/>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9"/>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5" name="Google Shape;9445;p79"/>
          <p:cNvGrpSpPr/>
          <p:nvPr/>
        </p:nvGrpSpPr>
        <p:grpSpPr>
          <a:xfrm>
            <a:off x="7104373" y="2009294"/>
            <a:ext cx="353180" cy="353180"/>
            <a:chOff x="-26584425" y="2340425"/>
            <a:chExt cx="295375" cy="295375"/>
          </a:xfrm>
        </p:grpSpPr>
        <p:sp>
          <p:nvSpPr>
            <p:cNvPr id="9446" name="Google Shape;9446;p79"/>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9"/>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9"/>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9"/>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9"/>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1" name="Google Shape;9451;p79"/>
          <p:cNvGrpSpPr/>
          <p:nvPr/>
        </p:nvGrpSpPr>
        <p:grpSpPr>
          <a:xfrm>
            <a:off x="7099202" y="2450388"/>
            <a:ext cx="363523" cy="353419"/>
            <a:chOff x="-26585200" y="2710400"/>
            <a:chExt cx="304025" cy="295575"/>
          </a:xfrm>
        </p:grpSpPr>
        <p:sp>
          <p:nvSpPr>
            <p:cNvPr id="9452" name="Google Shape;9452;p79"/>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9"/>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79"/>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9"/>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9"/>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9"/>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9"/>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9"/>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79"/>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9"/>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9"/>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9"/>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4" name="Google Shape;9464;p79"/>
          <p:cNvGrpSpPr/>
          <p:nvPr/>
        </p:nvGrpSpPr>
        <p:grpSpPr>
          <a:xfrm>
            <a:off x="5754337" y="2891866"/>
            <a:ext cx="354136" cy="353210"/>
            <a:chOff x="-24709875" y="1970225"/>
            <a:chExt cx="296175" cy="295400"/>
          </a:xfrm>
        </p:grpSpPr>
        <p:sp>
          <p:nvSpPr>
            <p:cNvPr id="9465" name="Google Shape;9465;p79"/>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9"/>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7" name="Google Shape;9467;p79"/>
          <p:cNvGrpSpPr/>
          <p:nvPr/>
        </p:nvGrpSpPr>
        <p:grpSpPr>
          <a:xfrm>
            <a:off x="5786352" y="3338744"/>
            <a:ext cx="290107" cy="354107"/>
            <a:chOff x="-24683100" y="2340425"/>
            <a:chExt cx="242625" cy="296150"/>
          </a:xfrm>
        </p:grpSpPr>
        <p:sp>
          <p:nvSpPr>
            <p:cNvPr id="9468" name="Google Shape;9468;p79"/>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9"/>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9"/>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9"/>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72" name="Google Shape;9472;p79"/>
          <p:cNvSpPr/>
          <p:nvPr/>
        </p:nvSpPr>
        <p:spPr>
          <a:xfrm>
            <a:off x="5786789" y="3779910"/>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73" name="Google Shape;9473;p79"/>
          <p:cNvGrpSpPr/>
          <p:nvPr/>
        </p:nvGrpSpPr>
        <p:grpSpPr>
          <a:xfrm>
            <a:off x="7992594" y="2891866"/>
            <a:ext cx="360713" cy="353210"/>
            <a:chOff x="-22881800" y="1971800"/>
            <a:chExt cx="301675" cy="295400"/>
          </a:xfrm>
        </p:grpSpPr>
        <p:sp>
          <p:nvSpPr>
            <p:cNvPr id="9474" name="Google Shape;9474;p79"/>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9"/>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9"/>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9"/>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9"/>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9"/>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80" name="Google Shape;9480;p79"/>
          <p:cNvSpPr/>
          <p:nvPr/>
        </p:nvSpPr>
        <p:spPr>
          <a:xfrm>
            <a:off x="5326091" y="1561466"/>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9"/>
          <p:cNvSpPr/>
          <p:nvPr/>
        </p:nvSpPr>
        <p:spPr>
          <a:xfrm>
            <a:off x="5304434" y="2008907"/>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2" name="Google Shape;9482;p79"/>
          <p:cNvGrpSpPr/>
          <p:nvPr/>
        </p:nvGrpSpPr>
        <p:grpSpPr>
          <a:xfrm>
            <a:off x="5368939" y="2450029"/>
            <a:ext cx="227930" cy="354136"/>
            <a:chOff x="-28043900" y="2701925"/>
            <a:chExt cx="190625" cy="296175"/>
          </a:xfrm>
        </p:grpSpPr>
        <p:sp>
          <p:nvSpPr>
            <p:cNvPr id="9483" name="Google Shape;9483;p79"/>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9"/>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9"/>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9"/>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9"/>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8" name="Google Shape;9488;p79"/>
          <p:cNvGrpSpPr/>
          <p:nvPr/>
        </p:nvGrpSpPr>
        <p:grpSpPr>
          <a:xfrm>
            <a:off x="7541805" y="1561968"/>
            <a:ext cx="354136" cy="353180"/>
            <a:chOff x="-26215025" y="1971025"/>
            <a:chExt cx="296175" cy="295375"/>
          </a:xfrm>
        </p:grpSpPr>
        <p:sp>
          <p:nvSpPr>
            <p:cNvPr id="9489" name="Google Shape;9489;p79"/>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9"/>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9"/>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9"/>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9"/>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9"/>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9"/>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9"/>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7" name="Google Shape;9497;p79"/>
          <p:cNvGrpSpPr/>
          <p:nvPr/>
        </p:nvGrpSpPr>
        <p:grpSpPr>
          <a:xfrm>
            <a:off x="7541327" y="2009758"/>
            <a:ext cx="355093" cy="352253"/>
            <a:chOff x="-26215825" y="2341200"/>
            <a:chExt cx="296975" cy="294600"/>
          </a:xfrm>
        </p:grpSpPr>
        <p:sp>
          <p:nvSpPr>
            <p:cNvPr id="9498" name="Google Shape;9498;p79"/>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9"/>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0" name="Google Shape;9500;p79"/>
          <p:cNvGrpSpPr/>
          <p:nvPr/>
        </p:nvGrpSpPr>
        <p:grpSpPr>
          <a:xfrm>
            <a:off x="7573357" y="2450508"/>
            <a:ext cx="291033" cy="353180"/>
            <a:chOff x="-26179575" y="2710600"/>
            <a:chExt cx="243400" cy="295375"/>
          </a:xfrm>
        </p:grpSpPr>
        <p:sp>
          <p:nvSpPr>
            <p:cNvPr id="9501" name="Google Shape;9501;p79"/>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9"/>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9"/>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4" name="Google Shape;9504;p79"/>
          <p:cNvGrpSpPr/>
          <p:nvPr/>
        </p:nvGrpSpPr>
        <p:grpSpPr>
          <a:xfrm>
            <a:off x="6212417" y="2891881"/>
            <a:ext cx="337187" cy="353180"/>
            <a:chOff x="-24328675" y="1971025"/>
            <a:chExt cx="282000" cy="295375"/>
          </a:xfrm>
        </p:grpSpPr>
        <p:sp>
          <p:nvSpPr>
            <p:cNvPr id="9505" name="Google Shape;9505;p79"/>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9"/>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7" name="Google Shape;9507;p79"/>
          <p:cNvGrpSpPr/>
          <p:nvPr/>
        </p:nvGrpSpPr>
        <p:grpSpPr>
          <a:xfrm>
            <a:off x="6214778" y="3339207"/>
            <a:ext cx="332464" cy="353180"/>
            <a:chOff x="-24330250" y="2340425"/>
            <a:chExt cx="278050" cy="295375"/>
          </a:xfrm>
        </p:grpSpPr>
        <p:sp>
          <p:nvSpPr>
            <p:cNvPr id="9508" name="Google Shape;9508;p79"/>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9"/>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9"/>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9"/>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9"/>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9"/>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9"/>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5" name="Google Shape;9515;p79"/>
          <p:cNvGrpSpPr/>
          <p:nvPr/>
        </p:nvGrpSpPr>
        <p:grpSpPr>
          <a:xfrm>
            <a:off x="6204420" y="3780420"/>
            <a:ext cx="353180" cy="353180"/>
            <a:chOff x="-24338900" y="2710600"/>
            <a:chExt cx="295375" cy="295375"/>
          </a:xfrm>
        </p:grpSpPr>
        <p:sp>
          <p:nvSpPr>
            <p:cNvPr id="9516" name="Google Shape;9516;p79"/>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9"/>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8" name="Google Shape;9518;p79"/>
          <p:cNvGrpSpPr/>
          <p:nvPr/>
        </p:nvGrpSpPr>
        <p:grpSpPr>
          <a:xfrm>
            <a:off x="7995419" y="3339805"/>
            <a:ext cx="355063" cy="351984"/>
            <a:chOff x="-22859750" y="2335900"/>
            <a:chExt cx="296950" cy="294375"/>
          </a:xfrm>
        </p:grpSpPr>
        <p:sp>
          <p:nvSpPr>
            <p:cNvPr id="9519" name="Google Shape;9519;p79"/>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9"/>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9"/>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2" name="Google Shape;9522;p79"/>
          <p:cNvGrpSpPr/>
          <p:nvPr/>
        </p:nvGrpSpPr>
        <p:grpSpPr>
          <a:xfrm>
            <a:off x="5774767" y="1561953"/>
            <a:ext cx="311749" cy="353210"/>
            <a:chOff x="-27710725" y="1959200"/>
            <a:chExt cx="260725" cy="295400"/>
          </a:xfrm>
        </p:grpSpPr>
        <p:sp>
          <p:nvSpPr>
            <p:cNvPr id="9523" name="Google Shape;9523;p79"/>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9"/>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5" name="Google Shape;9525;p79"/>
          <p:cNvGrpSpPr/>
          <p:nvPr/>
        </p:nvGrpSpPr>
        <p:grpSpPr>
          <a:xfrm>
            <a:off x="5752631" y="2070499"/>
            <a:ext cx="356020" cy="230770"/>
            <a:chOff x="-27728850" y="2382950"/>
            <a:chExt cx="297750" cy="193000"/>
          </a:xfrm>
        </p:grpSpPr>
        <p:sp>
          <p:nvSpPr>
            <p:cNvPr id="9526" name="Google Shape;9526;p79"/>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9"/>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9"/>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29" name="Google Shape;9529;p79"/>
          <p:cNvSpPr/>
          <p:nvPr/>
        </p:nvSpPr>
        <p:spPr>
          <a:xfrm>
            <a:off x="5753569" y="2456827"/>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9"/>
          <p:cNvSpPr/>
          <p:nvPr/>
        </p:nvSpPr>
        <p:spPr>
          <a:xfrm>
            <a:off x="7984417" y="1561466"/>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1" name="Google Shape;9531;p79"/>
          <p:cNvGrpSpPr/>
          <p:nvPr/>
        </p:nvGrpSpPr>
        <p:grpSpPr>
          <a:xfrm>
            <a:off x="7983975" y="2018710"/>
            <a:ext cx="354136" cy="334348"/>
            <a:chOff x="-25844850" y="2357750"/>
            <a:chExt cx="296175" cy="279625"/>
          </a:xfrm>
        </p:grpSpPr>
        <p:sp>
          <p:nvSpPr>
            <p:cNvPr id="9532" name="Google Shape;9532;p79"/>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9"/>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9"/>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9"/>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9"/>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9"/>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38" name="Google Shape;9538;p79"/>
          <p:cNvSpPr/>
          <p:nvPr/>
        </p:nvSpPr>
        <p:spPr>
          <a:xfrm>
            <a:off x="7982071" y="2450116"/>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9" name="Google Shape;9539;p79"/>
          <p:cNvGrpSpPr/>
          <p:nvPr/>
        </p:nvGrpSpPr>
        <p:grpSpPr>
          <a:xfrm>
            <a:off x="6712883" y="2891866"/>
            <a:ext cx="228887" cy="353210"/>
            <a:chOff x="-23917525" y="1970225"/>
            <a:chExt cx="191425" cy="295400"/>
          </a:xfrm>
        </p:grpSpPr>
        <p:sp>
          <p:nvSpPr>
            <p:cNvPr id="9540" name="Google Shape;9540;p79"/>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9"/>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9"/>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3" name="Google Shape;9543;p79"/>
          <p:cNvGrpSpPr/>
          <p:nvPr/>
        </p:nvGrpSpPr>
        <p:grpSpPr>
          <a:xfrm>
            <a:off x="6668164" y="3338744"/>
            <a:ext cx="318325" cy="354107"/>
            <a:chOff x="-23952175" y="2340425"/>
            <a:chExt cx="266225" cy="296150"/>
          </a:xfrm>
        </p:grpSpPr>
        <p:sp>
          <p:nvSpPr>
            <p:cNvPr id="9544" name="Google Shape;9544;p79"/>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9"/>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6" name="Google Shape;9546;p79"/>
          <p:cNvSpPr/>
          <p:nvPr/>
        </p:nvSpPr>
        <p:spPr>
          <a:xfrm>
            <a:off x="6641253" y="3780732"/>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47" name="Google Shape;9547;p79"/>
          <p:cNvGrpSpPr/>
          <p:nvPr/>
        </p:nvGrpSpPr>
        <p:grpSpPr>
          <a:xfrm>
            <a:off x="8053336" y="3779000"/>
            <a:ext cx="239230" cy="356020"/>
            <a:chOff x="-22811700" y="2700350"/>
            <a:chExt cx="200075" cy="297750"/>
          </a:xfrm>
        </p:grpSpPr>
        <p:sp>
          <p:nvSpPr>
            <p:cNvPr id="9548" name="Google Shape;9548;p79"/>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9"/>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9"/>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1" name="Google Shape;9551;p79"/>
          <p:cNvGrpSpPr/>
          <p:nvPr/>
        </p:nvGrpSpPr>
        <p:grpSpPr>
          <a:xfrm>
            <a:off x="6201787" y="1561490"/>
            <a:ext cx="355063" cy="354136"/>
            <a:chOff x="-27358650" y="1961575"/>
            <a:chExt cx="296950" cy="296175"/>
          </a:xfrm>
        </p:grpSpPr>
        <p:sp>
          <p:nvSpPr>
            <p:cNvPr id="9552" name="Google Shape;9552;p79"/>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9"/>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54" name="Google Shape;9554;p79"/>
          <p:cNvSpPr/>
          <p:nvPr/>
        </p:nvSpPr>
        <p:spPr>
          <a:xfrm>
            <a:off x="6243686" y="2009236"/>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9"/>
          <p:cNvSpPr/>
          <p:nvPr/>
        </p:nvSpPr>
        <p:spPr>
          <a:xfrm>
            <a:off x="6202255" y="2449997"/>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9"/>
          <p:cNvSpPr/>
          <p:nvPr/>
        </p:nvSpPr>
        <p:spPr>
          <a:xfrm>
            <a:off x="4883479" y="2892321"/>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7" name="Google Shape;9557;p79"/>
          <p:cNvGrpSpPr/>
          <p:nvPr/>
        </p:nvGrpSpPr>
        <p:grpSpPr>
          <a:xfrm>
            <a:off x="4865631" y="3349565"/>
            <a:ext cx="356946" cy="332464"/>
            <a:chOff x="-25477800" y="2357750"/>
            <a:chExt cx="298525" cy="278050"/>
          </a:xfrm>
        </p:grpSpPr>
        <p:sp>
          <p:nvSpPr>
            <p:cNvPr id="9558" name="Google Shape;9558;p79"/>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9"/>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0" name="Google Shape;9560;p79"/>
          <p:cNvSpPr/>
          <p:nvPr/>
        </p:nvSpPr>
        <p:spPr>
          <a:xfrm>
            <a:off x="4867009" y="3780313"/>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61" name="Google Shape;9561;p79"/>
          <p:cNvGrpSpPr/>
          <p:nvPr/>
        </p:nvGrpSpPr>
        <p:grpSpPr>
          <a:xfrm>
            <a:off x="7100357" y="2891881"/>
            <a:ext cx="354136" cy="353180"/>
            <a:chOff x="-23599325" y="1971025"/>
            <a:chExt cx="296175" cy="295375"/>
          </a:xfrm>
        </p:grpSpPr>
        <p:sp>
          <p:nvSpPr>
            <p:cNvPr id="9562" name="Google Shape;9562;p79"/>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9"/>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4" name="Google Shape;9564;p79"/>
          <p:cNvSpPr/>
          <p:nvPr/>
        </p:nvSpPr>
        <p:spPr>
          <a:xfrm>
            <a:off x="7101239" y="3338237"/>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9"/>
          <p:cNvSpPr/>
          <p:nvPr/>
        </p:nvSpPr>
        <p:spPr>
          <a:xfrm>
            <a:off x="7098877" y="3791209"/>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9"/>
          <p:cNvSpPr/>
          <p:nvPr/>
        </p:nvSpPr>
        <p:spPr>
          <a:xfrm>
            <a:off x="6201949" y="4272972"/>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67" name="Google Shape;9567;p79"/>
          <p:cNvGrpSpPr/>
          <p:nvPr/>
        </p:nvGrpSpPr>
        <p:grpSpPr>
          <a:xfrm>
            <a:off x="6644801" y="1561609"/>
            <a:ext cx="360713" cy="353897"/>
            <a:chOff x="-26993200" y="1961775"/>
            <a:chExt cx="301675" cy="295975"/>
          </a:xfrm>
        </p:grpSpPr>
        <p:sp>
          <p:nvSpPr>
            <p:cNvPr id="9568" name="Google Shape;9568;p79"/>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9"/>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9"/>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1" name="Google Shape;9571;p79"/>
          <p:cNvGrpSpPr/>
          <p:nvPr/>
        </p:nvGrpSpPr>
        <p:grpSpPr>
          <a:xfrm>
            <a:off x="6669761" y="2009294"/>
            <a:ext cx="310792" cy="353180"/>
            <a:chOff x="-26970350" y="2332550"/>
            <a:chExt cx="259925" cy="295375"/>
          </a:xfrm>
        </p:grpSpPr>
        <p:sp>
          <p:nvSpPr>
            <p:cNvPr id="9572" name="Google Shape;9572;p79"/>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9"/>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4" name="Google Shape;9574;p79"/>
          <p:cNvGrpSpPr/>
          <p:nvPr/>
        </p:nvGrpSpPr>
        <p:grpSpPr>
          <a:xfrm>
            <a:off x="6649046" y="2482059"/>
            <a:ext cx="352223" cy="290077"/>
            <a:chOff x="-26986100" y="2735800"/>
            <a:chExt cx="294575" cy="242600"/>
          </a:xfrm>
        </p:grpSpPr>
        <p:sp>
          <p:nvSpPr>
            <p:cNvPr id="9575" name="Google Shape;9575;p79"/>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9"/>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77" name="Google Shape;9577;p79"/>
          <p:cNvSpPr/>
          <p:nvPr/>
        </p:nvSpPr>
        <p:spPr>
          <a:xfrm>
            <a:off x="5308694" y="2891857"/>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78" name="Google Shape;9578;p79"/>
          <p:cNvGrpSpPr/>
          <p:nvPr/>
        </p:nvGrpSpPr>
        <p:grpSpPr>
          <a:xfrm>
            <a:off x="5308265" y="3338744"/>
            <a:ext cx="353180" cy="354107"/>
            <a:chOff x="-25104475" y="2340425"/>
            <a:chExt cx="295375" cy="296150"/>
          </a:xfrm>
        </p:grpSpPr>
        <p:sp>
          <p:nvSpPr>
            <p:cNvPr id="9579" name="Google Shape;9579;p79"/>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9"/>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9"/>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9"/>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9"/>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9"/>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9"/>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9"/>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9"/>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88" name="Google Shape;9588;p79"/>
          <p:cNvSpPr/>
          <p:nvPr/>
        </p:nvSpPr>
        <p:spPr>
          <a:xfrm>
            <a:off x="5306811" y="3825122"/>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9" name="Google Shape;9589;p79"/>
          <p:cNvGrpSpPr/>
          <p:nvPr/>
        </p:nvGrpSpPr>
        <p:grpSpPr>
          <a:xfrm>
            <a:off x="7548093" y="2891403"/>
            <a:ext cx="355063" cy="354136"/>
            <a:chOff x="-23229925" y="1970225"/>
            <a:chExt cx="296950" cy="296175"/>
          </a:xfrm>
        </p:grpSpPr>
        <p:sp>
          <p:nvSpPr>
            <p:cNvPr id="9590" name="Google Shape;9590;p79"/>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79"/>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79"/>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9"/>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4" name="Google Shape;9594;p79"/>
          <p:cNvGrpSpPr/>
          <p:nvPr/>
        </p:nvGrpSpPr>
        <p:grpSpPr>
          <a:xfrm>
            <a:off x="7590466" y="3338266"/>
            <a:ext cx="270318" cy="355063"/>
            <a:chOff x="-23177950" y="2340425"/>
            <a:chExt cx="226075" cy="296950"/>
          </a:xfrm>
        </p:grpSpPr>
        <p:sp>
          <p:nvSpPr>
            <p:cNvPr id="9595" name="Google Shape;9595;p79"/>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9"/>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7" name="Google Shape;9597;p79"/>
          <p:cNvGrpSpPr/>
          <p:nvPr/>
        </p:nvGrpSpPr>
        <p:grpSpPr>
          <a:xfrm>
            <a:off x="7548556" y="3779942"/>
            <a:ext cx="354136" cy="354136"/>
            <a:chOff x="-23229150" y="2710600"/>
            <a:chExt cx="296175" cy="296175"/>
          </a:xfrm>
        </p:grpSpPr>
        <p:sp>
          <p:nvSpPr>
            <p:cNvPr id="9598" name="Google Shape;9598;p79"/>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9"/>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0" name="Google Shape;9600;p79"/>
          <p:cNvSpPr/>
          <p:nvPr/>
        </p:nvSpPr>
        <p:spPr>
          <a:xfrm>
            <a:off x="6650549" y="4273454"/>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604" name="Shape 9604"/>
        <p:cNvGrpSpPr/>
        <p:nvPr/>
      </p:nvGrpSpPr>
      <p:grpSpPr>
        <a:xfrm>
          <a:off x="0" y="0"/>
          <a:ext cx="0" cy="0"/>
          <a:chOff x="0" y="0"/>
          <a:chExt cx="0" cy="0"/>
        </a:xfrm>
      </p:grpSpPr>
      <p:sp>
        <p:nvSpPr>
          <p:cNvPr id="9605" name="Google Shape;9605;p80"/>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606" name="Google Shape;9606;p80"/>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607" name="Google Shape;9607;p80"/>
          <p:cNvGrpSpPr/>
          <p:nvPr/>
        </p:nvGrpSpPr>
        <p:grpSpPr>
          <a:xfrm>
            <a:off x="854368" y="1541720"/>
            <a:ext cx="366269" cy="366240"/>
            <a:chOff x="-65131525" y="1914325"/>
            <a:chExt cx="316650" cy="316625"/>
          </a:xfrm>
        </p:grpSpPr>
        <p:sp>
          <p:nvSpPr>
            <p:cNvPr id="9608" name="Google Shape;9608;p80"/>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80"/>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0" name="Google Shape;9610;p80"/>
          <p:cNvGrpSpPr/>
          <p:nvPr/>
        </p:nvGrpSpPr>
        <p:grpSpPr>
          <a:xfrm>
            <a:off x="854368" y="2022007"/>
            <a:ext cx="366269" cy="366269"/>
            <a:chOff x="-65131525" y="2281350"/>
            <a:chExt cx="316650" cy="316650"/>
          </a:xfrm>
        </p:grpSpPr>
        <p:sp>
          <p:nvSpPr>
            <p:cNvPr id="9611" name="Google Shape;9611;p80"/>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0"/>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3" name="Google Shape;9613;p80"/>
          <p:cNvGrpSpPr/>
          <p:nvPr/>
        </p:nvGrpSpPr>
        <p:grpSpPr>
          <a:xfrm>
            <a:off x="857564" y="2487006"/>
            <a:ext cx="359878" cy="367165"/>
            <a:chOff x="-65129950" y="2646800"/>
            <a:chExt cx="311125" cy="317425"/>
          </a:xfrm>
        </p:grpSpPr>
        <p:sp>
          <p:nvSpPr>
            <p:cNvPr id="9614" name="Google Shape;9614;p80"/>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0"/>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6" name="Google Shape;9616;p80"/>
          <p:cNvGrpSpPr/>
          <p:nvPr/>
        </p:nvGrpSpPr>
        <p:grpSpPr>
          <a:xfrm>
            <a:off x="3060897" y="1540332"/>
            <a:ext cx="368987" cy="369016"/>
            <a:chOff x="-63252250" y="1930850"/>
            <a:chExt cx="319000" cy="319025"/>
          </a:xfrm>
        </p:grpSpPr>
        <p:sp>
          <p:nvSpPr>
            <p:cNvPr id="9617" name="Google Shape;9617;p80"/>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0"/>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19" name="Google Shape;9619;p80"/>
          <p:cNvSpPr/>
          <p:nvPr/>
        </p:nvSpPr>
        <p:spPr>
          <a:xfrm>
            <a:off x="3052893" y="20211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20" name="Google Shape;9620;p80"/>
          <p:cNvGrpSpPr/>
          <p:nvPr/>
        </p:nvGrpSpPr>
        <p:grpSpPr>
          <a:xfrm>
            <a:off x="3061808" y="2486543"/>
            <a:ext cx="367165" cy="368091"/>
            <a:chOff x="-63250675" y="2664125"/>
            <a:chExt cx="317425" cy="318225"/>
          </a:xfrm>
        </p:grpSpPr>
        <p:sp>
          <p:nvSpPr>
            <p:cNvPr id="9621" name="Google Shape;9621;p80"/>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0"/>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3" name="Google Shape;9623;p80"/>
          <p:cNvGrpSpPr/>
          <p:nvPr/>
        </p:nvGrpSpPr>
        <p:grpSpPr>
          <a:xfrm>
            <a:off x="1738471" y="2962950"/>
            <a:ext cx="363522" cy="361266"/>
            <a:chOff x="-61354075" y="1940500"/>
            <a:chExt cx="314275" cy="312325"/>
          </a:xfrm>
        </p:grpSpPr>
        <p:sp>
          <p:nvSpPr>
            <p:cNvPr id="9624" name="Google Shape;9624;p80"/>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80"/>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0"/>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0"/>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8" name="Google Shape;9628;p80"/>
          <p:cNvGrpSpPr/>
          <p:nvPr/>
        </p:nvGrpSpPr>
        <p:grpSpPr>
          <a:xfrm>
            <a:off x="1737098" y="3411502"/>
            <a:ext cx="366269" cy="336195"/>
            <a:chOff x="-61354875" y="2322300"/>
            <a:chExt cx="316650" cy="290650"/>
          </a:xfrm>
        </p:grpSpPr>
        <p:sp>
          <p:nvSpPr>
            <p:cNvPr id="9629" name="Google Shape;9629;p80"/>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0"/>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80"/>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2" name="Google Shape;9632;p80"/>
          <p:cNvGrpSpPr/>
          <p:nvPr/>
        </p:nvGrpSpPr>
        <p:grpSpPr>
          <a:xfrm>
            <a:off x="1737098" y="3839066"/>
            <a:ext cx="366269" cy="366269"/>
            <a:chOff x="-61354875" y="2671225"/>
            <a:chExt cx="316650" cy="316650"/>
          </a:xfrm>
        </p:grpSpPr>
        <p:sp>
          <p:nvSpPr>
            <p:cNvPr id="9633" name="Google Shape;9633;p80"/>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0"/>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0"/>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0"/>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0"/>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8" name="Google Shape;9638;p80"/>
          <p:cNvGrpSpPr/>
          <p:nvPr/>
        </p:nvGrpSpPr>
        <p:grpSpPr>
          <a:xfrm>
            <a:off x="3952502" y="2958801"/>
            <a:ext cx="368987" cy="369566"/>
            <a:chOff x="-59502375" y="1904375"/>
            <a:chExt cx="319000" cy="319500"/>
          </a:xfrm>
        </p:grpSpPr>
        <p:sp>
          <p:nvSpPr>
            <p:cNvPr id="9639" name="Google Shape;9639;p80"/>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0"/>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0"/>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2" name="Google Shape;9642;p80"/>
          <p:cNvGrpSpPr/>
          <p:nvPr/>
        </p:nvGrpSpPr>
        <p:grpSpPr>
          <a:xfrm>
            <a:off x="1298621" y="1543007"/>
            <a:ext cx="368987" cy="363666"/>
            <a:chOff x="-64774725" y="1916550"/>
            <a:chExt cx="319000" cy="314400"/>
          </a:xfrm>
        </p:grpSpPr>
        <p:sp>
          <p:nvSpPr>
            <p:cNvPr id="9643" name="Google Shape;9643;p80"/>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0"/>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5" name="Google Shape;9645;p80"/>
          <p:cNvGrpSpPr/>
          <p:nvPr/>
        </p:nvGrpSpPr>
        <p:grpSpPr>
          <a:xfrm>
            <a:off x="1299979" y="2020186"/>
            <a:ext cx="366269" cy="369913"/>
            <a:chOff x="-64764500" y="2280550"/>
            <a:chExt cx="316650" cy="319800"/>
          </a:xfrm>
        </p:grpSpPr>
        <p:sp>
          <p:nvSpPr>
            <p:cNvPr id="9646" name="Google Shape;9646;p80"/>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0"/>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48" name="Google Shape;9648;p80"/>
          <p:cNvSpPr/>
          <p:nvPr/>
        </p:nvSpPr>
        <p:spPr>
          <a:xfrm>
            <a:off x="1316753" y="24874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49" name="Google Shape;9649;p80"/>
          <p:cNvGrpSpPr/>
          <p:nvPr/>
        </p:nvGrpSpPr>
        <p:grpSpPr>
          <a:xfrm>
            <a:off x="3512023" y="1579963"/>
            <a:ext cx="365344" cy="289753"/>
            <a:chOff x="-62882850" y="1999375"/>
            <a:chExt cx="315850" cy="250500"/>
          </a:xfrm>
        </p:grpSpPr>
        <p:sp>
          <p:nvSpPr>
            <p:cNvPr id="9650" name="Google Shape;9650;p80"/>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0"/>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2" name="Google Shape;9652;p80"/>
          <p:cNvGrpSpPr/>
          <p:nvPr/>
        </p:nvGrpSpPr>
        <p:grpSpPr>
          <a:xfrm>
            <a:off x="3503362" y="2021545"/>
            <a:ext cx="382665" cy="367194"/>
            <a:chOff x="-62890750" y="2296300"/>
            <a:chExt cx="330825" cy="317450"/>
          </a:xfrm>
        </p:grpSpPr>
        <p:sp>
          <p:nvSpPr>
            <p:cNvPr id="9653" name="Google Shape;9653;p80"/>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0"/>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0"/>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6" name="Google Shape;9656;p80"/>
          <p:cNvGrpSpPr/>
          <p:nvPr/>
        </p:nvGrpSpPr>
        <p:grpSpPr>
          <a:xfrm>
            <a:off x="3512023" y="2487006"/>
            <a:ext cx="365344" cy="367165"/>
            <a:chOff x="-62882850" y="2664925"/>
            <a:chExt cx="315850" cy="317425"/>
          </a:xfrm>
        </p:grpSpPr>
        <p:sp>
          <p:nvSpPr>
            <p:cNvPr id="9657" name="Google Shape;9657;p80"/>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0"/>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59" name="Google Shape;9659;p80"/>
          <p:cNvSpPr/>
          <p:nvPr/>
        </p:nvSpPr>
        <p:spPr>
          <a:xfrm>
            <a:off x="2175712" y="29613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60" name="Google Shape;9660;p80"/>
          <p:cNvGrpSpPr/>
          <p:nvPr/>
        </p:nvGrpSpPr>
        <p:grpSpPr>
          <a:xfrm>
            <a:off x="2183172" y="3399646"/>
            <a:ext cx="366269" cy="359907"/>
            <a:chOff x="-60988625" y="2310475"/>
            <a:chExt cx="316650" cy="311150"/>
          </a:xfrm>
        </p:grpSpPr>
        <p:sp>
          <p:nvSpPr>
            <p:cNvPr id="9661" name="Google Shape;9661;p80"/>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0"/>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0"/>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0"/>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0"/>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80"/>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7" name="Google Shape;9667;p80"/>
          <p:cNvGrpSpPr/>
          <p:nvPr/>
        </p:nvGrpSpPr>
        <p:grpSpPr>
          <a:xfrm>
            <a:off x="2183634" y="3837809"/>
            <a:ext cx="365344" cy="368785"/>
            <a:chOff x="-60987050" y="2671400"/>
            <a:chExt cx="315850" cy="318825"/>
          </a:xfrm>
        </p:grpSpPr>
        <p:sp>
          <p:nvSpPr>
            <p:cNvPr id="9668" name="Google Shape;9668;p80"/>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80"/>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0" name="Google Shape;9670;p80"/>
          <p:cNvGrpSpPr/>
          <p:nvPr/>
        </p:nvGrpSpPr>
        <p:grpSpPr>
          <a:xfrm>
            <a:off x="3952500" y="3400571"/>
            <a:ext cx="368987" cy="358056"/>
            <a:chOff x="-59481900" y="2290800"/>
            <a:chExt cx="319000" cy="309550"/>
          </a:xfrm>
        </p:grpSpPr>
        <p:sp>
          <p:nvSpPr>
            <p:cNvPr id="9671" name="Google Shape;9671;p80"/>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80"/>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0"/>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0"/>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0"/>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0"/>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7" name="Google Shape;9677;p80"/>
          <p:cNvGrpSpPr/>
          <p:nvPr/>
        </p:nvGrpSpPr>
        <p:grpSpPr>
          <a:xfrm>
            <a:off x="1741805" y="1541344"/>
            <a:ext cx="368987" cy="366992"/>
            <a:chOff x="-64401400" y="1914475"/>
            <a:chExt cx="319000" cy="317275"/>
          </a:xfrm>
        </p:grpSpPr>
        <p:sp>
          <p:nvSpPr>
            <p:cNvPr id="9678" name="Google Shape;9678;p80"/>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0"/>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0"/>
            <p:cNvSpPr/>
            <p:nvPr/>
          </p:nvSpPr>
          <p:spPr>
            <a:xfrm>
              <a:off x="-64212375" y="2210450"/>
              <a:ext cx="5525" cy="25"/>
            </a:xfrm>
            <a:custGeom>
              <a:rect b="b" l="l" r="r" t="t"/>
              <a:pathLst>
                <a:path extrusionOk="0" h="1" w="221">
                  <a:moveTo>
                    <a:pt x="1" y="1"/>
                  </a:moveTo>
                  <a:lnTo>
                    <a:pt x="221" y="1"/>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1" name="Google Shape;9681;p80"/>
          <p:cNvGrpSpPr/>
          <p:nvPr/>
        </p:nvGrpSpPr>
        <p:grpSpPr>
          <a:xfrm>
            <a:off x="1806493" y="2022383"/>
            <a:ext cx="239610" cy="365517"/>
            <a:chOff x="-64343900" y="2282125"/>
            <a:chExt cx="207150" cy="316000"/>
          </a:xfrm>
        </p:grpSpPr>
        <p:sp>
          <p:nvSpPr>
            <p:cNvPr id="9682" name="Google Shape;9682;p80"/>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0"/>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84" name="Google Shape;9684;p80"/>
          <p:cNvSpPr/>
          <p:nvPr/>
        </p:nvSpPr>
        <p:spPr>
          <a:xfrm>
            <a:off x="1736288" y="24856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85" name="Google Shape;9685;p80"/>
          <p:cNvGrpSpPr/>
          <p:nvPr/>
        </p:nvGrpSpPr>
        <p:grpSpPr>
          <a:xfrm>
            <a:off x="3986941" y="1541604"/>
            <a:ext cx="318873" cy="366471"/>
            <a:chOff x="-62496925" y="1931475"/>
            <a:chExt cx="275675" cy="316825"/>
          </a:xfrm>
        </p:grpSpPr>
        <p:sp>
          <p:nvSpPr>
            <p:cNvPr id="9686" name="Google Shape;9686;p80"/>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0"/>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8" name="Google Shape;9688;p80"/>
          <p:cNvGrpSpPr/>
          <p:nvPr/>
        </p:nvGrpSpPr>
        <p:grpSpPr>
          <a:xfrm>
            <a:off x="3963691" y="2021429"/>
            <a:ext cx="365373" cy="367426"/>
            <a:chOff x="-62516625" y="2297875"/>
            <a:chExt cx="315875" cy="317650"/>
          </a:xfrm>
        </p:grpSpPr>
        <p:sp>
          <p:nvSpPr>
            <p:cNvPr id="9689" name="Google Shape;9689;p80"/>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0"/>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1" name="Google Shape;9691;p80"/>
          <p:cNvGrpSpPr/>
          <p:nvPr/>
        </p:nvGrpSpPr>
        <p:grpSpPr>
          <a:xfrm>
            <a:off x="3962332" y="2503388"/>
            <a:ext cx="368091" cy="334402"/>
            <a:chOff x="-62518200" y="2692475"/>
            <a:chExt cx="318225" cy="289100"/>
          </a:xfrm>
        </p:grpSpPr>
        <p:sp>
          <p:nvSpPr>
            <p:cNvPr id="9692" name="Google Shape;9692;p80"/>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0"/>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4" name="Google Shape;9694;p80"/>
          <p:cNvGrpSpPr/>
          <p:nvPr/>
        </p:nvGrpSpPr>
        <p:grpSpPr>
          <a:xfrm>
            <a:off x="2648986" y="2960912"/>
            <a:ext cx="309793" cy="365344"/>
            <a:chOff x="-60597975" y="1939525"/>
            <a:chExt cx="267825" cy="315850"/>
          </a:xfrm>
        </p:grpSpPr>
        <p:sp>
          <p:nvSpPr>
            <p:cNvPr id="9695" name="Google Shape;9695;p80"/>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0"/>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7" name="Google Shape;9697;p80"/>
          <p:cNvGrpSpPr/>
          <p:nvPr/>
        </p:nvGrpSpPr>
        <p:grpSpPr>
          <a:xfrm>
            <a:off x="2619389" y="3395337"/>
            <a:ext cx="368987" cy="368525"/>
            <a:chOff x="-60620800" y="2304600"/>
            <a:chExt cx="319000" cy="318600"/>
          </a:xfrm>
        </p:grpSpPr>
        <p:sp>
          <p:nvSpPr>
            <p:cNvPr id="9698" name="Google Shape;9698;p80"/>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0"/>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0"/>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1" name="Google Shape;9701;p80"/>
          <p:cNvGrpSpPr/>
          <p:nvPr/>
        </p:nvGrpSpPr>
        <p:grpSpPr>
          <a:xfrm>
            <a:off x="2620748" y="3890988"/>
            <a:ext cx="366269" cy="262426"/>
            <a:chOff x="-60621600" y="2716100"/>
            <a:chExt cx="316650" cy="226875"/>
          </a:xfrm>
        </p:grpSpPr>
        <p:sp>
          <p:nvSpPr>
            <p:cNvPr id="9702" name="Google Shape;9702;p80"/>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0"/>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4" name="Google Shape;9704;p80"/>
          <p:cNvGrpSpPr/>
          <p:nvPr/>
        </p:nvGrpSpPr>
        <p:grpSpPr>
          <a:xfrm>
            <a:off x="3957965" y="3839081"/>
            <a:ext cx="358056" cy="366240"/>
            <a:chOff x="-59475600" y="2658625"/>
            <a:chExt cx="309550" cy="316625"/>
          </a:xfrm>
        </p:grpSpPr>
        <p:sp>
          <p:nvSpPr>
            <p:cNvPr id="9705" name="Google Shape;9705;p80"/>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0"/>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0"/>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0"/>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0"/>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0"/>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80"/>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12" name="Google Shape;9712;p80"/>
          <p:cNvSpPr/>
          <p:nvPr/>
        </p:nvSpPr>
        <p:spPr>
          <a:xfrm>
            <a:off x="2175657" y="15421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0"/>
          <p:cNvSpPr/>
          <p:nvPr/>
        </p:nvSpPr>
        <p:spPr>
          <a:xfrm>
            <a:off x="2203001" y="20206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4" name="Google Shape;9714;p80"/>
          <p:cNvGrpSpPr/>
          <p:nvPr/>
        </p:nvGrpSpPr>
        <p:grpSpPr>
          <a:xfrm>
            <a:off x="2233086" y="2487006"/>
            <a:ext cx="263294" cy="367165"/>
            <a:chOff x="-63987100" y="2646800"/>
            <a:chExt cx="227625" cy="317425"/>
          </a:xfrm>
        </p:grpSpPr>
        <p:sp>
          <p:nvSpPr>
            <p:cNvPr id="9715" name="Google Shape;9715;p80"/>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0"/>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7" name="Google Shape;9717;p80"/>
          <p:cNvGrpSpPr/>
          <p:nvPr/>
        </p:nvGrpSpPr>
        <p:grpSpPr>
          <a:xfrm>
            <a:off x="852428" y="2958627"/>
            <a:ext cx="358056" cy="369913"/>
            <a:chOff x="-62148000" y="1930075"/>
            <a:chExt cx="309550" cy="319800"/>
          </a:xfrm>
        </p:grpSpPr>
        <p:sp>
          <p:nvSpPr>
            <p:cNvPr id="9718" name="Google Shape;9718;p80"/>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0"/>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0" name="Google Shape;9720;p80"/>
          <p:cNvGrpSpPr/>
          <p:nvPr/>
        </p:nvGrpSpPr>
        <p:grpSpPr>
          <a:xfrm>
            <a:off x="849695" y="3396913"/>
            <a:ext cx="363522" cy="365373"/>
            <a:chOff x="-62150375" y="2297875"/>
            <a:chExt cx="314275" cy="315875"/>
          </a:xfrm>
        </p:grpSpPr>
        <p:sp>
          <p:nvSpPr>
            <p:cNvPr id="9721" name="Google Shape;9721;p80"/>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0"/>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80"/>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80"/>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0"/>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6" name="Google Shape;9726;p80"/>
          <p:cNvGrpSpPr/>
          <p:nvPr/>
        </p:nvGrpSpPr>
        <p:grpSpPr>
          <a:xfrm>
            <a:off x="848322" y="3838156"/>
            <a:ext cx="366269" cy="368091"/>
            <a:chOff x="-62150375" y="2664925"/>
            <a:chExt cx="316650" cy="318225"/>
          </a:xfrm>
        </p:grpSpPr>
        <p:sp>
          <p:nvSpPr>
            <p:cNvPr id="9727" name="Google Shape;9727;p80"/>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0"/>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0"/>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0"/>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1" name="Google Shape;9731;p80"/>
          <p:cNvGrpSpPr/>
          <p:nvPr/>
        </p:nvGrpSpPr>
        <p:grpSpPr>
          <a:xfrm>
            <a:off x="3065911" y="2959133"/>
            <a:ext cx="367165" cy="368901"/>
            <a:chOff x="-60254550" y="1938025"/>
            <a:chExt cx="317425" cy="318925"/>
          </a:xfrm>
        </p:grpSpPr>
        <p:sp>
          <p:nvSpPr>
            <p:cNvPr id="9732" name="Google Shape;9732;p80"/>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0"/>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80"/>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80"/>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6" name="Google Shape;9736;p80"/>
          <p:cNvGrpSpPr/>
          <p:nvPr/>
        </p:nvGrpSpPr>
        <p:grpSpPr>
          <a:xfrm>
            <a:off x="3040249" y="3396389"/>
            <a:ext cx="366648" cy="366420"/>
            <a:chOff x="6479471" y="2079003"/>
            <a:chExt cx="348923" cy="348706"/>
          </a:xfrm>
        </p:grpSpPr>
        <p:sp>
          <p:nvSpPr>
            <p:cNvPr id="9737" name="Google Shape;9737;p80"/>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8" name="Google Shape;9738;p80"/>
            <p:cNvGrpSpPr/>
            <p:nvPr/>
          </p:nvGrpSpPr>
          <p:grpSpPr>
            <a:xfrm>
              <a:off x="6520582" y="2079003"/>
              <a:ext cx="307811" cy="348706"/>
              <a:chOff x="-60218325" y="2304850"/>
              <a:chExt cx="279625" cy="316775"/>
            </a:xfrm>
          </p:grpSpPr>
          <p:sp>
            <p:nvSpPr>
              <p:cNvPr id="9739" name="Google Shape;9739;p80"/>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80"/>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0"/>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0"/>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0"/>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0"/>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0"/>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46" name="Google Shape;9746;p80"/>
          <p:cNvGrpSpPr/>
          <p:nvPr/>
        </p:nvGrpSpPr>
        <p:grpSpPr>
          <a:xfrm>
            <a:off x="3094149" y="3837707"/>
            <a:ext cx="310690" cy="368987"/>
            <a:chOff x="-60232500" y="2671225"/>
            <a:chExt cx="268600" cy="319000"/>
          </a:xfrm>
        </p:grpSpPr>
        <p:sp>
          <p:nvSpPr>
            <p:cNvPr id="9747" name="Google Shape;9747;p80"/>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0"/>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9" name="Google Shape;9749;p80"/>
          <p:cNvGrpSpPr/>
          <p:nvPr/>
        </p:nvGrpSpPr>
        <p:grpSpPr>
          <a:xfrm>
            <a:off x="2179643" y="4286341"/>
            <a:ext cx="365373" cy="368987"/>
            <a:chOff x="-59100700" y="1911950"/>
            <a:chExt cx="315875" cy="319000"/>
          </a:xfrm>
        </p:grpSpPr>
        <p:sp>
          <p:nvSpPr>
            <p:cNvPr id="9750" name="Google Shape;9750;p80"/>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80"/>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80"/>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0"/>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0"/>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0"/>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0"/>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0"/>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0"/>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0"/>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0" name="Google Shape;9760;p80"/>
          <p:cNvGrpSpPr/>
          <p:nvPr/>
        </p:nvGrpSpPr>
        <p:grpSpPr>
          <a:xfrm>
            <a:off x="2621810" y="1541821"/>
            <a:ext cx="379918" cy="366038"/>
            <a:chOff x="-63665750" y="1914325"/>
            <a:chExt cx="328450" cy="316450"/>
          </a:xfrm>
        </p:grpSpPr>
        <p:sp>
          <p:nvSpPr>
            <p:cNvPr id="9761" name="Google Shape;9761;p80"/>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80"/>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3" name="Google Shape;9763;p80"/>
          <p:cNvGrpSpPr/>
          <p:nvPr/>
        </p:nvGrpSpPr>
        <p:grpSpPr>
          <a:xfrm>
            <a:off x="2626814" y="2020865"/>
            <a:ext cx="369913" cy="368554"/>
            <a:chOff x="-63666550" y="2278975"/>
            <a:chExt cx="319800" cy="318625"/>
          </a:xfrm>
        </p:grpSpPr>
        <p:sp>
          <p:nvSpPr>
            <p:cNvPr id="9764" name="Google Shape;9764;p80"/>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0"/>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6" name="Google Shape;9766;p80"/>
          <p:cNvGrpSpPr/>
          <p:nvPr/>
        </p:nvGrpSpPr>
        <p:grpSpPr>
          <a:xfrm>
            <a:off x="2624081" y="2486890"/>
            <a:ext cx="375378" cy="367397"/>
            <a:chOff x="-63669700" y="2646600"/>
            <a:chExt cx="324525" cy="317625"/>
          </a:xfrm>
        </p:grpSpPr>
        <p:sp>
          <p:nvSpPr>
            <p:cNvPr id="9767" name="Google Shape;9767;p80"/>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0"/>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9" name="Google Shape;9769;p80"/>
          <p:cNvGrpSpPr/>
          <p:nvPr/>
        </p:nvGrpSpPr>
        <p:grpSpPr>
          <a:xfrm>
            <a:off x="1286361" y="2960218"/>
            <a:ext cx="366269" cy="366732"/>
            <a:chOff x="-61784125" y="1931250"/>
            <a:chExt cx="316650" cy="317050"/>
          </a:xfrm>
        </p:grpSpPr>
        <p:sp>
          <p:nvSpPr>
            <p:cNvPr id="9770" name="Google Shape;9770;p80"/>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0"/>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0"/>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0"/>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4" name="Google Shape;9774;p80"/>
          <p:cNvGrpSpPr/>
          <p:nvPr/>
        </p:nvGrpSpPr>
        <p:grpSpPr>
          <a:xfrm>
            <a:off x="1286360" y="3396465"/>
            <a:ext cx="366269" cy="366269"/>
            <a:chOff x="-61783350" y="2297100"/>
            <a:chExt cx="316650" cy="316650"/>
          </a:xfrm>
        </p:grpSpPr>
        <p:sp>
          <p:nvSpPr>
            <p:cNvPr id="9775" name="Google Shape;9775;p80"/>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0"/>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7" name="Google Shape;9777;p80"/>
          <p:cNvGrpSpPr/>
          <p:nvPr/>
        </p:nvGrpSpPr>
        <p:grpSpPr>
          <a:xfrm>
            <a:off x="1286360" y="3837548"/>
            <a:ext cx="366269" cy="369305"/>
            <a:chOff x="-61782550" y="2664925"/>
            <a:chExt cx="316650" cy="319275"/>
          </a:xfrm>
        </p:grpSpPr>
        <p:sp>
          <p:nvSpPr>
            <p:cNvPr id="9778" name="Google Shape;9778;p80"/>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0"/>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80"/>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1" name="Google Shape;9781;p80"/>
          <p:cNvGrpSpPr/>
          <p:nvPr/>
        </p:nvGrpSpPr>
        <p:grpSpPr>
          <a:xfrm>
            <a:off x="3508137" y="2968936"/>
            <a:ext cx="367165" cy="349294"/>
            <a:chOff x="-59889100" y="1945025"/>
            <a:chExt cx="317425" cy="301975"/>
          </a:xfrm>
        </p:grpSpPr>
        <p:sp>
          <p:nvSpPr>
            <p:cNvPr id="9782" name="Google Shape;9782;p80"/>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0"/>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0"/>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0"/>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86" name="Google Shape;9786;p80"/>
          <p:cNvSpPr/>
          <p:nvPr/>
        </p:nvSpPr>
        <p:spPr>
          <a:xfrm>
            <a:off x="3501697" y="34360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87" name="Google Shape;9787;p80"/>
          <p:cNvGrpSpPr/>
          <p:nvPr/>
        </p:nvGrpSpPr>
        <p:grpSpPr>
          <a:xfrm>
            <a:off x="3507226" y="3839471"/>
            <a:ext cx="368987" cy="365459"/>
            <a:chOff x="-59889100" y="2671925"/>
            <a:chExt cx="319000" cy="315950"/>
          </a:xfrm>
        </p:grpSpPr>
        <p:sp>
          <p:nvSpPr>
            <p:cNvPr id="9788" name="Google Shape;9788;p80"/>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0"/>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0"/>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0"/>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2" name="Google Shape;9792;p80"/>
          <p:cNvGrpSpPr/>
          <p:nvPr/>
        </p:nvGrpSpPr>
        <p:grpSpPr>
          <a:xfrm>
            <a:off x="2620204" y="4281976"/>
            <a:ext cx="367165" cy="366269"/>
            <a:chOff x="-59092025" y="2296300"/>
            <a:chExt cx="317425" cy="316650"/>
          </a:xfrm>
        </p:grpSpPr>
        <p:sp>
          <p:nvSpPr>
            <p:cNvPr id="9793" name="Google Shape;9793;p80"/>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80"/>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5" name="Google Shape;9795;p80"/>
          <p:cNvGrpSpPr/>
          <p:nvPr/>
        </p:nvGrpSpPr>
        <p:grpSpPr>
          <a:xfrm>
            <a:off x="4865611" y="1532895"/>
            <a:ext cx="353174" cy="347599"/>
            <a:chOff x="683125" y="1955275"/>
            <a:chExt cx="299325" cy="294600"/>
          </a:xfrm>
        </p:grpSpPr>
        <p:sp>
          <p:nvSpPr>
            <p:cNvPr id="9796" name="Google Shape;9796;p80"/>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80"/>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0"/>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0"/>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0" name="Google Shape;9800;p80"/>
          <p:cNvGrpSpPr/>
          <p:nvPr/>
        </p:nvGrpSpPr>
        <p:grpSpPr>
          <a:xfrm>
            <a:off x="4866541" y="1983453"/>
            <a:ext cx="351315" cy="349486"/>
            <a:chOff x="685475" y="2318350"/>
            <a:chExt cx="297750" cy="296200"/>
          </a:xfrm>
        </p:grpSpPr>
        <p:sp>
          <p:nvSpPr>
            <p:cNvPr id="9801" name="Google Shape;9801;p80"/>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80"/>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0"/>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04" name="Google Shape;9804;p80"/>
          <p:cNvSpPr/>
          <p:nvPr/>
        </p:nvSpPr>
        <p:spPr>
          <a:xfrm>
            <a:off x="4867924" y="24252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05" name="Google Shape;9805;p80"/>
          <p:cNvGrpSpPr/>
          <p:nvPr/>
        </p:nvGrpSpPr>
        <p:grpSpPr>
          <a:xfrm>
            <a:off x="7094699" y="1532659"/>
            <a:ext cx="309517" cy="348071"/>
            <a:chOff x="2523000" y="1954875"/>
            <a:chExt cx="262325" cy="295000"/>
          </a:xfrm>
        </p:grpSpPr>
        <p:sp>
          <p:nvSpPr>
            <p:cNvPr id="9806" name="Google Shape;9806;p80"/>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80"/>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8" name="Google Shape;9808;p80"/>
          <p:cNvGrpSpPr/>
          <p:nvPr/>
        </p:nvGrpSpPr>
        <p:grpSpPr>
          <a:xfrm>
            <a:off x="7073800" y="1983925"/>
            <a:ext cx="351315" cy="348542"/>
            <a:chOff x="2508825" y="2318350"/>
            <a:chExt cx="297750" cy="295400"/>
          </a:xfrm>
        </p:grpSpPr>
        <p:sp>
          <p:nvSpPr>
            <p:cNvPr id="9809" name="Google Shape;9809;p80"/>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0"/>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11" name="Google Shape;9811;p80"/>
          <p:cNvSpPr/>
          <p:nvPr/>
        </p:nvSpPr>
        <p:spPr>
          <a:xfrm>
            <a:off x="7074663" y="24252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2" name="Google Shape;9812;p80"/>
          <p:cNvGrpSpPr/>
          <p:nvPr/>
        </p:nvGrpSpPr>
        <p:grpSpPr>
          <a:xfrm>
            <a:off x="5747373" y="2897978"/>
            <a:ext cx="347599" cy="348513"/>
            <a:chOff x="4321150" y="1946600"/>
            <a:chExt cx="294600" cy="295375"/>
          </a:xfrm>
        </p:grpSpPr>
        <p:sp>
          <p:nvSpPr>
            <p:cNvPr id="9813" name="Google Shape;9813;p80"/>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0"/>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0"/>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16" name="Google Shape;9816;p80"/>
          <p:cNvSpPr/>
          <p:nvPr/>
        </p:nvSpPr>
        <p:spPr>
          <a:xfrm>
            <a:off x="5744000" y="33980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0"/>
          <p:cNvSpPr/>
          <p:nvPr/>
        </p:nvSpPr>
        <p:spPr>
          <a:xfrm>
            <a:off x="5744472" y="38362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0"/>
          <p:cNvSpPr/>
          <p:nvPr/>
        </p:nvSpPr>
        <p:spPr>
          <a:xfrm>
            <a:off x="8020096" y="28988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0"/>
          <p:cNvSpPr/>
          <p:nvPr/>
        </p:nvSpPr>
        <p:spPr>
          <a:xfrm>
            <a:off x="5310365" y="15319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20" name="Google Shape;9820;p80"/>
          <p:cNvGrpSpPr/>
          <p:nvPr/>
        </p:nvGrpSpPr>
        <p:grpSpPr>
          <a:xfrm>
            <a:off x="5309921" y="1983925"/>
            <a:ext cx="352230" cy="348542"/>
            <a:chOff x="1049375" y="2318350"/>
            <a:chExt cx="298525" cy="295400"/>
          </a:xfrm>
        </p:grpSpPr>
        <p:sp>
          <p:nvSpPr>
            <p:cNvPr id="9821" name="Google Shape;9821;p80"/>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0"/>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0"/>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80"/>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5" name="Google Shape;9825;p80"/>
          <p:cNvGrpSpPr/>
          <p:nvPr/>
        </p:nvGrpSpPr>
        <p:grpSpPr>
          <a:xfrm>
            <a:off x="5310393" y="2424376"/>
            <a:ext cx="351286" cy="351286"/>
            <a:chOff x="1049375" y="2680675"/>
            <a:chExt cx="297725" cy="297725"/>
          </a:xfrm>
        </p:grpSpPr>
        <p:sp>
          <p:nvSpPr>
            <p:cNvPr id="9826" name="Google Shape;9826;p80"/>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0"/>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8" name="Google Shape;9828;p80"/>
          <p:cNvGrpSpPr/>
          <p:nvPr/>
        </p:nvGrpSpPr>
        <p:grpSpPr>
          <a:xfrm>
            <a:off x="7523845" y="1532423"/>
            <a:ext cx="348513" cy="348542"/>
            <a:chOff x="2872725" y="1954475"/>
            <a:chExt cx="295375" cy="295400"/>
          </a:xfrm>
        </p:grpSpPr>
        <p:sp>
          <p:nvSpPr>
            <p:cNvPr id="9829" name="Google Shape;9829;p80"/>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0"/>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0"/>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2" name="Google Shape;9832;p80"/>
          <p:cNvGrpSpPr/>
          <p:nvPr/>
        </p:nvGrpSpPr>
        <p:grpSpPr>
          <a:xfrm>
            <a:off x="7545216" y="1982996"/>
            <a:ext cx="305771" cy="350401"/>
            <a:chOff x="2890050" y="2318350"/>
            <a:chExt cx="259150" cy="296975"/>
          </a:xfrm>
        </p:grpSpPr>
        <p:sp>
          <p:nvSpPr>
            <p:cNvPr id="9833" name="Google Shape;9833;p80"/>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0"/>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35" name="Google Shape;9835;p80"/>
          <p:cNvSpPr/>
          <p:nvPr/>
        </p:nvSpPr>
        <p:spPr>
          <a:xfrm>
            <a:off x="7585093" y="24247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6" name="Google Shape;9836;p80"/>
          <p:cNvGrpSpPr/>
          <p:nvPr/>
        </p:nvGrpSpPr>
        <p:grpSpPr>
          <a:xfrm>
            <a:off x="6187732" y="2898450"/>
            <a:ext cx="347569" cy="347569"/>
            <a:chOff x="4685050" y="1945825"/>
            <a:chExt cx="294575" cy="294575"/>
          </a:xfrm>
        </p:grpSpPr>
        <p:sp>
          <p:nvSpPr>
            <p:cNvPr id="9837" name="Google Shape;9837;p80"/>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0"/>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80"/>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80"/>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0"/>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42" name="Google Shape;9842;p80"/>
          <p:cNvSpPr/>
          <p:nvPr/>
        </p:nvSpPr>
        <p:spPr>
          <a:xfrm>
            <a:off x="6187137" y="33873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0"/>
          <p:cNvSpPr/>
          <p:nvPr/>
        </p:nvSpPr>
        <p:spPr>
          <a:xfrm>
            <a:off x="6208050" y="38352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44" name="Google Shape;9844;p80"/>
          <p:cNvGrpSpPr/>
          <p:nvPr/>
        </p:nvGrpSpPr>
        <p:grpSpPr>
          <a:xfrm>
            <a:off x="7958004" y="3387425"/>
            <a:ext cx="348513" cy="347599"/>
            <a:chOff x="6131900" y="2301825"/>
            <a:chExt cx="295375" cy="294600"/>
          </a:xfrm>
        </p:grpSpPr>
        <p:sp>
          <p:nvSpPr>
            <p:cNvPr id="9845" name="Google Shape;9845;p80"/>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80"/>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80"/>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80"/>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9" name="Google Shape;9849;p80"/>
          <p:cNvGrpSpPr/>
          <p:nvPr/>
        </p:nvGrpSpPr>
        <p:grpSpPr>
          <a:xfrm>
            <a:off x="5753997" y="1531966"/>
            <a:ext cx="351315" cy="349457"/>
            <a:chOff x="1412450" y="1954475"/>
            <a:chExt cx="297750" cy="296175"/>
          </a:xfrm>
        </p:grpSpPr>
        <p:sp>
          <p:nvSpPr>
            <p:cNvPr id="9850" name="Google Shape;9850;p80"/>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0"/>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52" name="Google Shape;9852;p80"/>
          <p:cNvSpPr/>
          <p:nvPr/>
        </p:nvSpPr>
        <p:spPr>
          <a:xfrm>
            <a:off x="5755346" y="19852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53" name="Google Shape;9853;p80"/>
          <p:cNvGrpSpPr/>
          <p:nvPr/>
        </p:nvGrpSpPr>
        <p:grpSpPr>
          <a:xfrm>
            <a:off x="5753997" y="2424494"/>
            <a:ext cx="351315" cy="351050"/>
            <a:chOff x="1413250" y="2680675"/>
            <a:chExt cx="297750" cy="297525"/>
          </a:xfrm>
        </p:grpSpPr>
        <p:sp>
          <p:nvSpPr>
            <p:cNvPr id="9854" name="Google Shape;9854;p80"/>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0"/>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0"/>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0"/>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58" name="Google Shape;9858;p80"/>
          <p:cNvSpPr/>
          <p:nvPr/>
        </p:nvSpPr>
        <p:spPr>
          <a:xfrm>
            <a:off x="8012357" y="15319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0"/>
          <p:cNvSpPr/>
          <p:nvPr/>
        </p:nvSpPr>
        <p:spPr>
          <a:xfrm>
            <a:off x="7964498" y="19841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0"/>
          <p:cNvSpPr/>
          <p:nvPr/>
        </p:nvSpPr>
        <p:spPr>
          <a:xfrm>
            <a:off x="7971931" y="24252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61" name="Google Shape;9861;p80"/>
          <p:cNvGrpSpPr/>
          <p:nvPr/>
        </p:nvGrpSpPr>
        <p:grpSpPr>
          <a:xfrm>
            <a:off x="6630407" y="2898111"/>
            <a:ext cx="350371" cy="348247"/>
            <a:chOff x="5045775" y="1946400"/>
            <a:chExt cx="296950" cy="295150"/>
          </a:xfrm>
        </p:grpSpPr>
        <p:sp>
          <p:nvSpPr>
            <p:cNvPr id="9862" name="Google Shape;9862;p80"/>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80"/>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4" name="Google Shape;9864;p80"/>
          <p:cNvGrpSpPr/>
          <p:nvPr/>
        </p:nvGrpSpPr>
        <p:grpSpPr>
          <a:xfrm>
            <a:off x="6629006" y="3406938"/>
            <a:ext cx="353174" cy="308573"/>
            <a:chOff x="5046550" y="2327025"/>
            <a:chExt cx="299325" cy="261525"/>
          </a:xfrm>
        </p:grpSpPr>
        <p:sp>
          <p:nvSpPr>
            <p:cNvPr id="9865" name="Google Shape;9865;p80"/>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0"/>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80"/>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68" name="Google Shape;9868;p80"/>
          <p:cNvSpPr/>
          <p:nvPr/>
        </p:nvSpPr>
        <p:spPr>
          <a:xfrm>
            <a:off x="6707866" y="38352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69" name="Google Shape;9869;p80"/>
          <p:cNvGrpSpPr/>
          <p:nvPr/>
        </p:nvGrpSpPr>
        <p:grpSpPr>
          <a:xfrm>
            <a:off x="7956604" y="3836276"/>
            <a:ext cx="351315" cy="348513"/>
            <a:chOff x="6167350" y="2672800"/>
            <a:chExt cx="297750" cy="295375"/>
          </a:xfrm>
        </p:grpSpPr>
        <p:sp>
          <p:nvSpPr>
            <p:cNvPr id="9870" name="Google Shape;9870;p80"/>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0"/>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0"/>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80"/>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80"/>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5" name="Google Shape;9875;p80"/>
          <p:cNvGrpSpPr/>
          <p:nvPr/>
        </p:nvGrpSpPr>
        <p:grpSpPr>
          <a:xfrm>
            <a:off x="6197601" y="1531509"/>
            <a:ext cx="347599" cy="350371"/>
            <a:chOff x="1777925" y="1953700"/>
            <a:chExt cx="294600" cy="296950"/>
          </a:xfrm>
        </p:grpSpPr>
        <p:sp>
          <p:nvSpPr>
            <p:cNvPr id="9876" name="Google Shape;9876;p80"/>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80"/>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80"/>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0"/>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0" name="Google Shape;9880;p80"/>
          <p:cNvGrpSpPr/>
          <p:nvPr/>
        </p:nvGrpSpPr>
        <p:grpSpPr>
          <a:xfrm>
            <a:off x="6213411" y="1984397"/>
            <a:ext cx="315977" cy="347599"/>
            <a:chOff x="1790525" y="2319150"/>
            <a:chExt cx="267800" cy="294600"/>
          </a:xfrm>
        </p:grpSpPr>
        <p:sp>
          <p:nvSpPr>
            <p:cNvPr id="9881" name="Google Shape;9881;p80"/>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0"/>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83" name="Google Shape;9883;p80"/>
          <p:cNvSpPr/>
          <p:nvPr/>
        </p:nvSpPr>
        <p:spPr>
          <a:xfrm>
            <a:off x="6196153" y="24247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84" name="Google Shape;9884;p80"/>
          <p:cNvGrpSpPr/>
          <p:nvPr/>
        </p:nvGrpSpPr>
        <p:grpSpPr>
          <a:xfrm>
            <a:off x="4866386" y="2897963"/>
            <a:ext cx="349457" cy="348542"/>
            <a:chOff x="3599700" y="1954475"/>
            <a:chExt cx="296175" cy="295400"/>
          </a:xfrm>
        </p:grpSpPr>
        <p:sp>
          <p:nvSpPr>
            <p:cNvPr id="9885" name="Google Shape;9885;p80"/>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80"/>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80"/>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8" name="Google Shape;9888;p80"/>
          <p:cNvGrpSpPr/>
          <p:nvPr/>
        </p:nvGrpSpPr>
        <p:grpSpPr>
          <a:xfrm>
            <a:off x="4867316" y="3387426"/>
            <a:ext cx="347599" cy="347599"/>
            <a:chOff x="3601275" y="2319150"/>
            <a:chExt cx="294600" cy="294600"/>
          </a:xfrm>
        </p:grpSpPr>
        <p:sp>
          <p:nvSpPr>
            <p:cNvPr id="9889" name="Google Shape;9889;p80"/>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0"/>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91" name="Google Shape;9891;p80"/>
          <p:cNvSpPr/>
          <p:nvPr/>
        </p:nvSpPr>
        <p:spPr>
          <a:xfrm>
            <a:off x="4866749" y="38362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92" name="Google Shape;9892;p80"/>
          <p:cNvGrpSpPr/>
          <p:nvPr/>
        </p:nvGrpSpPr>
        <p:grpSpPr>
          <a:xfrm>
            <a:off x="7087019" y="2897521"/>
            <a:ext cx="328071" cy="349427"/>
            <a:chOff x="5421475" y="1945825"/>
            <a:chExt cx="278050" cy="296150"/>
          </a:xfrm>
        </p:grpSpPr>
        <p:sp>
          <p:nvSpPr>
            <p:cNvPr id="9893" name="Google Shape;9893;p80"/>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0"/>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0"/>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80"/>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80"/>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0"/>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0"/>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80"/>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01" name="Google Shape;9901;p80"/>
          <p:cNvSpPr/>
          <p:nvPr/>
        </p:nvSpPr>
        <p:spPr>
          <a:xfrm>
            <a:off x="7074326" y="33855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02" name="Google Shape;9902;p80"/>
          <p:cNvGrpSpPr/>
          <p:nvPr/>
        </p:nvGrpSpPr>
        <p:grpSpPr>
          <a:xfrm>
            <a:off x="7075869" y="3898073"/>
            <a:ext cx="350371" cy="224918"/>
            <a:chOff x="5411225" y="2726350"/>
            <a:chExt cx="296950" cy="190625"/>
          </a:xfrm>
        </p:grpSpPr>
        <p:sp>
          <p:nvSpPr>
            <p:cNvPr id="9903" name="Google Shape;9903;p80"/>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80"/>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5" name="Google Shape;9905;p80"/>
          <p:cNvGrpSpPr/>
          <p:nvPr/>
        </p:nvGrpSpPr>
        <p:grpSpPr>
          <a:xfrm>
            <a:off x="6185904" y="4287346"/>
            <a:ext cx="351286" cy="326390"/>
            <a:chOff x="6524150" y="1938725"/>
            <a:chExt cx="297725" cy="276625"/>
          </a:xfrm>
        </p:grpSpPr>
        <p:sp>
          <p:nvSpPr>
            <p:cNvPr id="9906" name="Google Shape;9906;p80"/>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80"/>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80"/>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0"/>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0" name="Google Shape;9910;p80"/>
          <p:cNvGrpSpPr/>
          <p:nvPr/>
        </p:nvGrpSpPr>
        <p:grpSpPr>
          <a:xfrm>
            <a:off x="6637536" y="1531966"/>
            <a:ext cx="350401" cy="349457"/>
            <a:chOff x="2141000" y="1954475"/>
            <a:chExt cx="296975" cy="296175"/>
          </a:xfrm>
        </p:grpSpPr>
        <p:sp>
          <p:nvSpPr>
            <p:cNvPr id="9911" name="Google Shape;9911;p80"/>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0"/>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0"/>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0"/>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5" name="Google Shape;9915;p80"/>
          <p:cNvGrpSpPr/>
          <p:nvPr/>
        </p:nvGrpSpPr>
        <p:grpSpPr>
          <a:xfrm>
            <a:off x="6631047" y="1983807"/>
            <a:ext cx="363380" cy="348778"/>
            <a:chOff x="2140225" y="2318650"/>
            <a:chExt cx="307975" cy="295600"/>
          </a:xfrm>
        </p:grpSpPr>
        <p:sp>
          <p:nvSpPr>
            <p:cNvPr id="9916" name="Google Shape;9916;p80"/>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0"/>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8" name="Google Shape;9918;p80"/>
          <p:cNvGrpSpPr/>
          <p:nvPr/>
        </p:nvGrpSpPr>
        <p:grpSpPr>
          <a:xfrm>
            <a:off x="6636607" y="2425305"/>
            <a:ext cx="352259" cy="349427"/>
            <a:chOff x="2139425" y="2682250"/>
            <a:chExt cx="298550" cy="296150"/>
          </a:xfrm>
        </p:grpSpPr>
        <p:sp>
          <p:nvSpPr>
            <p:cNvPr id="9919" name="Google Shape;9919;p80"/>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0"/>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0"/>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80"/>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3" name="Google Shape;9923;p80"/>
          <p:cNvGrpSpPr/>
          <p:nvPr/>
        </p:nvGrpSpPr>
        <p:grpSpPr>
          <a:xfrm>
            <a:off x="5301219" y="2939791"/>
            <a:ext cx="350401" cy="264888"/>
            <a:chOff x="3962775" y="1990700"/>
            <a:chExt cx="296975" cy="224500"/>
          </a:xfrm>
        </p:grpSpPr>
        <p:sp>
          <p:nvSpPr>
            <p:cNvPr id="9924" name="Google Shape;9924;p80"/>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0"/>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0"/>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0"/>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8" name="Google Shape;9928;p80"/>
          <p:cNvGrpSpPr/>
          <p:nvPr/>
        </p:nvGrpSpPr>
        <p:grpSpPr>
          <a:xfrm>
            <a:off x="5301691" y="3386497"/>
            <a:ext cx="349457" cy="349457"/>
            <a:chOff x="3963575" y="2317575"/>
            <a:chExt cx="296175" cy="296175"/>
          </a:xfrm>
        </p:grpSpPr>
        <p:sp>
          <p:nvSpPr>
            <p:cNvPr id="9929" name="Google Shape;9929;p80"/>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0"/>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0"/>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0"/>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80"/>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80"/>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0"/>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0"/>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0"/>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0"/>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80"/>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0"/>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0"/>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0"/>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80"/>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0"/>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5" name="Google Shape;9945;p80"/>
          <p:cNvGrpSpPr/>
          <p:nvPr/>
        </p:nvGrpSpPr>
        <p:grpSpPr>
          <a:xfrm>
            <a:off x="5301691" y="3836276"/>
            <a:ext cx="349457" cy="348513"/>
            <a:chOff x="3962775" y="2683025"/>
            <a:chExt cx="296175" cy="295375"/>
          </a:xfrm>
        </p:grpSpPr>
        <p:sp>
          <p:nvSpPr>
            <p:cNvPr id="9946" name="Google Shape;9946;p80"/>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0"/>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0"/>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49" name="Google Shape;9949;p80"/>
          <p:cNvSpPr/>
          <p:nvPr/>
        </p:nvSpPr>
        <p:spPr>
          <a:xfrm>
            <a:off x="7513275" y="28979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50" name="Google Shape;9950;p80"/>
          <p:cNvGrpSpPr/>
          <p:nvPr/>
        </p:nvGrpSpPr>
        <p:grpSpPr>
          <a:xfrm>
            <a:off x="7516228" y="3386968"/>
            <a:ext cx="348513" cy="348513"/>
            <a:chOff x="5775900" y="2308125"/>
            <a:chExt cx="295375" cy="295375"/>
          </a:xfrm>
        </p:grpSpPr>
        <p:sp>
          <p:nvSpPr>
            <p:cNvPr id="9951" name="Google Shape;9951;p80"/>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0"/>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0"/>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0"/>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80"/>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6" name="Google Shape;9956;p80"/>
          <p:cNvGrpSpPr/>
          <p:nvPr/>
        </p:nvGrpSpPr>
        <p:grpSpPr>
          <a:xfrm>
            <a:off x="7537142" y="3835804"/>
            <a:ext cx="306686" cy="349457"/>
            <a:chOff x="5794025" y="2673575"/>
            <a:chExt cx="259925" cy="296175"/>
          </a:xfrm>
        </p:grpSpPr>
        <p:sp>
          <p:nvSpPr>
            <p:cNvPr id="9957" name="Google Shape;9957;p80"/>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0"/>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9" name="Google Shape;9959;p80"/>
          <p:cNvSpPr/>
          <p:nvPr/>
        </p:nvSpPr>
        <p:spPr>
          <a:xfrm>
            <a:off x="6637977" y="43068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963" name="Shape 9963"/>
        <p:cNvGrpSpPr/>
        <p:nvPr/>
      </p:nvGrpSpPr>
      <p:grpSpPr>
        <a:xfrm>
          <a:off x="0" y="0"/>
          <a:ext cx="0" cy="0"/>
          <a:chOff x="0" y="0"/>
          <a:chExt cx="0" cy="0"/>
        </a:xfrm>
      </p:grpSpPr>
      <p:sp>
        <p:nvSpPr>
          <p:cNvPr id="9964" name="Google Shape;9964;p81"/>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965" name="Google Shape;9965;p81"/>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9966" name="Google Shape;9966;p81"/>
          <p:cNvGrpSpPr/>
          <p:nvPr/>
        </p:nvGrpSpPr>
        <p:grpSpPr>
          <a:xfrm>
            <a:off x="882957" y="1534450"/>
            <a:ext cx="292442" cy="355741"/>
            <a:chOff x="-35830350" y="1912725"/>
            <a:chExt cx="241050" cy="293225"/>
          </a:xfrm>
        </p:grpSpPr>
        <p:sp>
          <p:nvSpPr>
            <p:cNvPr id="9967" name="Google Shape;9967;p81"/>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1"/>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9" name="Google Shape;9969;p81"/>
          <p:cNvGrpSpPr/>
          <p:nvPr/>
        </p:nvGrpSpPr>
        <p:grpSpPr>
          <a:xfrm>
            <a:off x="851444" y="1994048"/>
            <a:ext cx="355468" cy="353587"/>
            <a:chOff x="-35854750" y="2272675"/>
            <a:chExt cx="293000" cy="291450"/>
          </a:xfrm>
        </p:grpSpPr>
        <p:sp>
          <p:nvSpPr>
            <p:cNvPr id="9970" name="Google Shape;9970;p81"/>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1"/>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1"/>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3" name="Google Shape;9973;p81"/>
          <p:cNvGrpSpPr/>
          <p:nvPr/>
        </p:nvGrpSpPr>
        <p:grpSpPr>
          <a:xfrm>
            <a:off x="850958" y="2448634"/>
            <a:ext cx="356438" cy="354558"/>
            <a:chOff x="-35853975" y="2631825"/>
            <a:chExt cx="293800" cy="292250"/>
          </a:xfrm>
        </p:grpSpPr>
        <p:sp>
          <p:nvSpPr>
            <p:cNvPr id="9974" name="Google Shape;9974;p81"/>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1"/>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1"/>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1"/>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1"/>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9" name="Google Shape;9979;p81"/>
          <p:cNvGrpSpPr/>
          <p:nvPr/>
        </p:nvGrpSpPr>
        <p:grpSpPr>
          <a:xfrm>
            <a:off x="3089562" y="1535527"/>
            <a:ext cx="353587" cy="353587"/>
            <a:chOff x="-34032200" y="1916675"/>
            <a:chExt cx="291450" cy="291450"/>
          </a:xfrm>
        </p:grpSpPr>
        <p:sp>
          <p:nvSpPr>
            <p:cNvPr id="9980" name="Google Shape;9980;p81"/>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1"/>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1"/>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1"/>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84" name="Google Shape;9984;p81"/>
          <p:cNvSpPr/>
          <p:nvPr/>
        </p:nvSpPr>
        <p:spPr>
          <a:xfrm>
            <a:off x="3086014" y="1992728"/>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85" name="Google Shape;9985;p81"/>
          <p:cNvGrpSpPr/>
          <p:nvPr/>
        </p:nvGrpSpPr>
        <p:grpSpPr>
          <a:xfrm>
            <a:off x="3089092" y="2448634"/>
            <a:ext cx="354527" cy="354558"/>
            <a:chOff x="-34032200" y="2634975"/>
            <a:chExt cx="292225" cy="292250"/>
          </a:xfrm>
        </p:grpSpPr>
        <p:sp>
          <p:nvSpPr>
            <p:cNvPr id="9986" name="Google Shape;9986;p81"/>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1"/>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1"/>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9" name="Google Shape;9989;p81"/>
          <p:cNvGrpSpPr/>
          <p:nvPr/>
        </p:nvGrpSpPr>
        <p:grpSpPr>
          <a:xfrm>
            <a:off x="1739487" y="2914882"/>
            <a:ext cx="358379" cy="354527"/>
            <a:chOff x="-32245875" y="1938725"/>
            <a:chExt cx="295400" cy="292225"/>
          </a:xfrm>
        </p:grpSpPr>
        <p:sp>
          <p:nvSpPr>
            <p:cNvPr id="9990" name="Google Shape;9990;p81"/>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1"/>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81"/>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3" name="Google Shape;9993;p81"/>
          <p:cNvGrpSpPr/>
          <p:nvPr/>
        </p:nvGrpSpPr>
        <p:grpSpPr>
          <a:xfrm>
            <a:off x="1736150" y="3384280"/>
            <a:ext cx="365052" cy="352162"/>
            <a:chOff x="-32243500" y="2299850"/>
            <a:chExt cx="300900" cy="290275"/>
          </a:xfrm>
        </p:grpSpPr>
        <p:sp>
          <p:nvSpPr>
            <p:cNvPr id="9994" name="Google Shape;9994;p81"/>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1"/>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96" name="Google Shape;9996;p81"/>
          <p:cNvSpPr/>
          <p:nvPr/>
        </p:nvSpPr>
        <p:spPr>
          <a:xfrm>
            <a:off x="1737541" y="3844649"/>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97" name="Google Shape;9997;p81"/>
          <p:cNvGrpSpPr/>
          <p:nvPr/>
        </p:nvGrpSpPr>
        <p:grpSpPr>
          <a:xfrm>
            <a:off x="1299432" y="1534571"/>
            <a:ext cx="354527" cy="355498"/>
            <a:chOff x="-35495600" y="1912725"/>
            <a:chExt cx="292225" cy="293025"/>
          </a:xfrm>
        </p:grpSpPr>
        <p:sp>
          <p:nvSpPr>
            <p:cNvPr id="9998" name="Google Shape;9998;p81"/>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1"/>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1"/>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01" name="Google Shape;10001;p81"/>
          <p:cNvSpPr/>
          <p:nvPr/>
        </p:nvSpPr>
        <p:spPr>
          <a:xfrm>
            <a:off x="1295266" y="1993775"/>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02" name="Google Shape;10002;p81"/>
          <p:cNvGrpSpPr/>
          <p:nvPr/>
        </p:nvGrpSpPr>
        <p:grpSpPr>
          <a:xfrm>
            <a:off x="1299432" y="2449119"/>
            <a:ext cx="354527" cy="353587"/>
            <a:chOff x="-35495600" y="2631825"/>
            <a:chExt cx="292225" cy="291450"/>
          </a:xfrm>
        </p:grpSpPr>
        <p:sp>
          <p:nvSpPr>
            <p:cNvPr id="10003" name="Google Shape;10003;p81"/>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1"/>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1"/>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1"/>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7" name="Google Shape;10007;p81"/>
          <p:cNvGrpSpPr/>
          <p:nvPr/>
        </p:nvGrpSpPr>
        <p:grpSpPr>
          <a:xfrm>
            <a:off x="3537081" y="1535527"/>
            <a:ext cx="353587" cy="353587"/>
            <a:chOff x="-33673825" y="1916675"/>
            <a:chExt cx="291450" cy="291450"/>
          </a:xfrm>
        </p:grpSpPr>
        <p:sp>
          <p:nvSpPr>
            <p:cNvPr id="10008" name="Google Shape;10008;p81"/>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1"/>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1"/>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1"/>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2" name="Google Shape;10012;p81"/>
          <p:cNvGrpSpPr/>
          <p:nvPr/>
        </p:nvGrpSpPr>
        <p:grpSpPr>
          <a:xfrm>
            <a:off x="3534700" y="1993107"/>
            <a:ext cx="358349" cy="355468"/>
            <a:chOff x="-33676975" y="2275050"/>
            <a:chExt cx="295375" cy="293000"/>
          </a:xfrm>
        </p:grpSpPr>
        <p:sp>
          <p:nvSpPr>
            <p:cNvPr id="10013" name="Google Shape;10013;p81"/>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1"/>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1"/>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6" name="Google Shape;10016;p81"/>
          <p:cNvGrpSpPr/>
          <p:nvPr/>
        </p:nvGrpSpPr>
        <p:grpSpPr>
          <a:xfrm>
            <a:off x="3537081" y="2448406"/>
            <a:ext cx="353587" cy="355013"/>
            <a:chOff x="-33673825" y="2634975"/>
            <a:chExt cx="291450" cy="292625"/>
          </a:xfrm>
        </p:grpSpPr>
        <p:sp>
          <p:nvSpPr>
            <p:cNvPr id="10017" name="Google Shape;10017;p81"/>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1"/>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9" name="Google Shape;10019;p81"/>
          <p:cNvGrpSpPr/>
          <p:nvPr/>
        </p:nvGrpSpPr>
        <p:grpSpPr>
          <a:xfrm>
            <a:off x="2205089" y="2915322"/>
            <a:ext cx="329687" cy="353648"/>
            <a:chOff x="-31874100" y="1939525"/>
            <a:chExt cx="271750" cy="291500"/>
          </a:xfrm>
        </p:grpSpPr>
        <p:sp>
          <p:nvSpPr>
            <p:cNvPr id="10020" name="Google Shape;10020;p81"/>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1"/>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22" name="Google Shape;10022;p81"/>
          <p:cNvSpPr/>
          <p:nvPr/>
        </p:nvSpPr>
        <p:spPr>
          <a:xfrm>
            <a:off x="2211275" y="3383767"/>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23" name="Google Shape;10023;p81"/>
          <p:cNvGrpSpPr/>
          <p:nvPr/>
        </p:nvGrpSpPr>
        <p:grpSpPr>
          <a:xfrm>
            <a:off x="2186451" y="3844343"/>
            <a:ext cx="366963" cy="352768"/>
            <a:chOff x="-31889075" y="2658950"/>
            <a:chExt cx="302475" cy="290775"/>
          </a:xfrm>
        </p:grpSpPr>
        <p:sp>
          <p:nvSpPr>
            <p:cNvPr id="10024" name="Google Shape;10024;p81"/>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81"/>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26" name="Google Shape;10026;p81"/>
          <p:cNvSpPr/>
          <p:nvPr/>
        </p:nvSpPr>
        <p:spPr>
          <a:xfrm>
            <a:off x="3974577" y="3383282"/>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27" name="Google Shape;10027;p81"/>
          <p:cNvGrpSpPr/>
          <p:nvPr/>
        </p:nvGrpSpPr>
        <p:grpSpPr>
          <a:xfrm>
            <a:off x="1747421" y="1534571"/>
            <a:ext cx="354527" cy="355498"/>
            <a:chOff x="-35136450" y="1912725"/>
            <a:chExt cx="292225" cy="293025"/>
          </a:xfrm>
        </p:grpSpPr>
        <p:sp>
          <p:nvSpPr>
            <p:cNvPr id="10028" name="Google Shape;10028;p81"/>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1"/>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1"/>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1" name="Google Shape;10031;p81"/>
          <p:cNvGrpSpPr/>
          <p:nvPr/>
        </p:nvGrpSpPr>
        <p:grpSpPr>
          <a:xfrm>
            <a:off x="1747891" y="1993790"/>
            <a:ext cx="353587" cy="354103"/>
            <a:chOff x="-35134875" y="2272675"/>
            <a:chExt cx="291450" cy="291875"/>
          </a:xfrm>
        </p:grpSpPr>
        <p:sp>
          <p:nvSpPr>
            <p:cNvPr id="10032" name="Google Shape;10032;p81"/>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1"/>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1"/>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1"/>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6" name="Google Shape;10036;p81"/>
          <p:cNvGrpSpPr/>
          <p:nvPr/>
        </p:nvGrpSpPr>
        <p:grpSpPr>
          <a:xfrm>
            <a:off x="1789458" y="2449119"/>
            <a:ext cx="270453" cy="353587"/>
            <a:chOff x="-35101800" y="2631050"/>
            <a:chExt cx="222925" cy="291450"/>
          </a:xfrm>
        </p:grpSpPr>
        <p:sp>
          <p:nvSpPr>
            <p:cNvPr id="10037" name="Google Shape;10037;p81"/>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1"/>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1"/>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81"/>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41" name="Google Shape;10041;p81"/>
          <p:cNvSpPr/>
          <p:nvPr/>
        </p:nvSpPr>
        <p:spPr>
          <a:xfrm>
            <a:off x="3982155" y="1534859"/>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42" name="Google Shape;10042;p81"/>
          <p:cNvGrpSpPr/>
          <p:nvPr/>
        </p:nvGrpSpPr>
        <p:grpSpPr>
          <a:xfrm>
            <a:off x="3977510" y="1993107"/>
            <a:ext cx="353587" cy="355468"/>
            <a:chOff x="-33314675" y="2275050"/>
            <a:chExt cx="291450" cy="293000"/>
          </a:xfrm>
        </p:grpSpPr>
        <p:sp>
          <p:nvSpPr>
            <p:cNvPr id="10043" name="Google Shape;10043;p81"/>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1"/>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81"/>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46" name="Google Shape;10046;p81"/>
          <p:cNvSpPr/>
          <p:nvPr/>
        </p:nvSpPr>
        <p:spPr>
          <a:xfrm>
            <a:off x="3973071" y="2447907"/>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47" name="Google Shape;10047;p81"/>
          <p:cNvGrpSpPr/>
          <p:nvPr/>
        </p:nvGrpSpPr>
        <p:grpSpPr>
          <a:xfrm>
            <a:off x="2639701" y="2915367"/>
            <a:ext cx="353587" cy="353557"/>
            <a:chOff x="-31523625" y="1939525"/>
            <a:chExt cx="291450" cy="291425"/>
          </a:xfrm>
        </p:grpSpPr>
        <p:sp>
          <p:nvSpPr>
            <p:cNvPr id="10048" name="Google Shape;10048;p81"/>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1"/>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1"/>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1"/>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1"/>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1"/>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1"/>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1"/>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1"/>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1"/>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1"/>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9" name="Google Shape;10059;p81"/>
          <p:cNvGrpSpPr/>
          <p:nvPr/>
        </p:nvGrpSpPr>
        <p:grpSpPr>
          <a:xfrm>
            <a:off x="2638746" y="3383568"/>
            <a:ext cx="355498" cy="353587"/>
            <a:chOff x="-31523625" y="2298675"/>
            <a:chExt cx="293025" cy="291450"/>
          </a:xfrm>
        </p:grpSpPr>
        <p:sp>
          <p:nvSpPr>
            <p:cNvPr id="10060" name="Google Shape;10060;p81"/>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1"/>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1"/>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63" name="Google Shape;10063;p81"/>
          <p:cNvSpPr/>
          <p:nvPr/>
        </p:nvSpPr>
        <p:spPr>
          <a:xfrm>
            <a:off x="2633984" y="3842739"/>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1"/>
          <p:cNvSpPr/>
          <p:nvPr/>
        </p:nvSpPr>
        <p:spPr>
          <a:xfrm>
            <a:off x="3975533" y="3844164"/>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65" name="Google Shape;10065;p81"/>
          <p:cNvGrpSpPr/>
          <p:nvPr/>
        </p:nvGrpSpPr>
        <p:grpSpPr>
          <a:xfrm>
            <a:off x="2205934" y="1535542"/>
            <a:ext cx="331598" cy="353557"/>
            <a:chOff x="-34767825" y="1914325"/>
            <a:chExt cx="273325" cy="291425"/>
          </a:xfrm>
        </p:grpSpPr>
        <p:sp>
          <p:nvSpPr>
            <p:cNvPr id="10066" name="Google Shape;10066;p81"/>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1"/>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1"/>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9" name="Google Shape;10069;p81"/>
          <p:cNvGrpSpPr/>
          <p:nvPr/>
        </p:nvGrpSpPr>
        <p:grpSpPr>
          <a:xfrm>
            <a:off x="2193513" y="1993092"/>
            <a:ext cx="356438" cy="355498"/>
            <a:chOff x="-34778075" y="2272675"/>
            <a:chExt cx="293800" cy="293025"/>
          </a:xfrm>
        </p:grpSpPr>
        <p:sp>
          <p:nvSpPr>
            <p:cNvPr id="10070" name="Google Shape;10070;p81"/>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1"/>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1"/>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3" name="Google Shape;10073;p81"/>
          <p:cNvGrpSpPr/>
          <p:nvPr/>
        </p:nvGrpSpPr>
        <p:grpSpPr>
          <a:xfrm>
            <a:off x="2194939" y="2449119"/>
            <a:ext cx="353587" cy="353587"/>
            <a:chOff x="-34776500" y="2631825"/>
            <a:chExt cx="291450" cy="291450"/>
          </a:xfrm>
        </p:grpSpPr>
        <p:sp>
          <p:nvSpPr>
            <p:cNvPr id="10074" name="Google Shape;10074;p81"/>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1"/>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81"/>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7" name="Google Shape;10077;p81"/>
          <p:cNvGrpSpPr/>
          <p:nvPr/>
        </p:nvGrpSpPr>
        <p:grpSpPr>
          <a:xfrm>
            <a:off x="853628" y="2912973"/>
            <a:ext cx="354527" cy="358349"/>
            <a:chOff x="-32956300" y="1915900"/>
            <a:chExt cx="292225" cy="295375"/>
          </a:xfrm>
        </p:grpSpPr>
        <p:sp>
          <p:nvSpPr>
            <p:cNvPr id="10078" name="Google Shape;10078;p81"/>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1"/>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80" name="Google Shape;10080;p81"/>
          <p:cNvSpPr/>
          <p:nvPr/>
        </p:nvSpPr>
        <p:spPr>
          <a:xfrm>
            <a:off x="850648" y="3383782"/>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81"/>
          <p:cNvSpPr/>
          <p:nvPr/>
        </p:nvSpPr>
        <p:spPr>
          <a:xfrm>
            <a:off x="850162" y="3843679"/>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82" name="Google Shape;10082;p81"/>
          <p:cNvGrpSpPr/>
          <p:nvPr/>
        </p:nvGrpSpPr>
        <p:grpSpPr>
          <a:xfrm>
            <a:off x="3081101" y="2915367"/>
            <a:ext cx="356438" cy="353557"/>
            <a:chOff x="-31166825" y="1939525"/>
            <a:chExt cx="293800" cy="291425"/>
          </a:xfrm>
        </p:grpSpPr>
        <p:sp>
          <p:nvSpPr>
            <p:cNvPr id="10083" name="Google Shape;10083;p81"/>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1"/>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1"/>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1"/>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1"/>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1"/>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1"/>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1"/>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1"/>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1"/>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1"/>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4" name="Google Shape;10094;p81"/>
          <p:cNvGrpSpPr/>
          <p:nvPr/>
        </p:nvGrpSpPr>
        <p:grpSpPr>
          <a:xfrm>
            <a:off x="3082057" y="3383295"/>
            <a:ext cx="354527" cy="354133"/>
            <a:chOff x="-31165250" y="2298675"/>
            <a:chExt cx="292225" cy="291900"/>
          </a:xfrm>
        </p:grpSpPr>
        <p:sp>
          <p:nvSpPr>
            <p:cNvPr id="10095" name="Google Shape;10095;p81"/>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1"/>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1"/>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8" name="Google Shape;10098;p81"/>
          <p:cNvGrpSpPr/>
          <p:nvPr/>
        </p:nvGrpSpPr>
        <p:grpSpPr>
          <a:xfrm>
            <a:off x="3082542" y="3843949"/>
            <a:ext cx="353557" cy="353557"/>
            <a:chOff x="-31164450" y="2657050"/>
            <a:chExt cx="291425" cy="291425"/>
          </a:xfrm>
        </p:grpSpPr>
        <p:sp>
          <p:nvSpPr>
            <p:cNvPr id="10099" name="Google Shape;10099;p81"/>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1"/>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1"/>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1"/>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03" name="Google Shape;10103;p81"/>
          <p:cNvSpPr/>
          <p:nvPr/>
        </p:nvSpPr>
        <p:spPr>
          <a:xfrm>
            <a:off x="2188967" y="4264670"/>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04" name="Google Shape;10104;p81"/>
          <p:cNvGrpSpPr/>
          <p:nvPr/>
        </p:nvGrpSpPr>
        <p:grpSpPr>
          <a:xfrm>
            <a:off x="2632987" y="1535178"/>
            <a:ext cx="358349" cy="354285"/>
            <a:chOff x="-34421275" y="1912725"/>
            <a:chExt cx="295375" cy="292025"/>
          </a:xfrm>
        </p:grpSpPr>
        <p:sp>
          <p:nvSpPr>
            <p:cNvPr id="10105" name="Google Shape;10105;p81"/>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81"/>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7" name="Google Shape;10107;p81"/>
          <p:cNvGrpSpPr/>
          <p:nvPr/>
        </p:nvGrpSpPr>
        <p:grpSpPr>
          <a:xfrm>
            <a:off x="2632032" y="1993093"/>
            <a:ext cx="360260" cy="355498"/>
            <a:chOff x="-34418125" y="2271100"/>
            <a:chExt cx="296950" cy="293025"/>
          </a:xfrm>
        </p:grpSpPr>
        <p:sp>
          <p:nvSpPr>
            <p:cNvPr id="10108" name="Google Shape;10108;p81"/>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81"/>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81"/>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1"/>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81"/>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3" name="Google Shape;10113;p81"/>
          <p:cNvGrpSpPr/>
          <p:nvPr/>
        </p:nvGrpSpPr>
        <p:grpSpPr>
          <a:xfrm>
            <a:off x="2632987" y="2449119"/>
            <a:ext cx="358349" cy="353587"/>
            <a:chOff x="-34421275" y="2631050"/>
            <a:chExt cx="295375" cy="291450"/>
          </a:xfrm>
        </p:grpSpPr>
        <p:sp>
          <p:nvSpPr>
            <p:cNvPr id="10114" name="Google Shape;10114;p81"/>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1"/>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1"/>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1"/>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18" name="Google Shape;10118;p81"/>
          <p:cNvSpPr/>
          <p:nvPr/>
        </p:nvSpPr>
        <p:spPr>
          <a:xfrm>
            <a:off x="1299154" y="2915050"/>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1"/>
          <p:cNvSpPr/>
          <p:nvPr/>
        </p:nvSpPr>
        <p:spPr>
          <a:xfrm>
            <a:off x="1299154" y="3383782"/>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1"/>
          <p:cNvSpPr/>
          <p:nvPr/>
        </p:nvSpPr>
        <p:spPr>
          <a:xfrm>
            <a:off x="1290085" y="3843815"/>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1" name="Google Shape;10121;p81"/>
          <p:cNvGrpSpPr/>
          <p:nvPr/>
        </p:nvGrpSpPr>
        <p:grpSpPr>
          <a:xfrm>
            <a:off x="3537620" y="2915837"/>
            <a:ext cx="353587" cy="352617"/>
            <a:chOff x="-30805300" y="1938725"/>
            <a:chExt cx="291450" cy="290650"/>
          </a:xfrm>
        </p:grpSpPr>
        <p:sp>
          <p:nvSpPr>
            <p:cNvPr id="10122" name="Google Shape;10122;p81"/>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1"/>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4" name="Google Shape;10124;p81"/>
          <p:cNvGrpSpPr/>
          <p:nvPr/>
        </p:nvGrpSpPr>
        <p:grpSpPr>
          <a:xfrm>
            <a:off x="3538105" y="3383765"/>
            <a:ext cx="352617" cy="353193"/>
            <a:chOff x="-30805300" y="2298675"/>
            <a:chExt cx="290650" cy="291125"/>
          </a:xfrm>
        </p:grpSpPr>
        <p:sp>
          <p:nvSpPr>
            <p:cNvPr id="10125" name="Google Shape;10125;p81"/>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1"/>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1"/>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81"/>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9" name="Google Shape;10129;p81"/>
          <p:cNvGrpSpPr/>
          <p:nvPr/>
        </p:nvGrpSpPr>
        <p:grpSpPr>
          <a:xfrm>
            <a:off x="3537635" y="3843949"/>
            <a:ext cx="353557" cy="353557"/>
            <a:chOff x="-30806075" y="2657050"/>
            <a:chExt cx="291425" cy="291425"/>
          </a:xfrm>
        </p:grpSpPr>
        <p:sp>
          <p:nvSpPr>
            <p:cNvPr id="10130" name="Google Shape;10130;p81"/>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1"/>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1"/>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3" name="Google Shape;10133;p81"/>
          <p:cNvGrpSpPr/>
          <p:nvPr/>
        </p:nvGrpSpPr>
        <p:grpSpPr>
          <a:xfrm>
            <a:off x="2639681" y="4301756"/>
            <a:ext cx="353557" cy="353557"/>
            <a:chOff x="-30064925" y="2332550"/>
            <a:chExt cx="291425" cy="291425"/>
          </a:xfrm>
        </p:grpSpPr>
        <p:sp>
          <p:nvSpPr>
            <p:cNvPr id="10134" name="Google Shape;10134;p81"/>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1"/>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1"/>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7" name="Google Shape;10137;p81"/>
          <p:cNvGrpSpPr/>
          <p:nvPr/>
        </p:nvGrpSpPr>
        <p:grpSpPr>
          <a:xfrm>
            <a:off x="3983068" y="2911256"/>
            <a:ext cx="348855" cy="347879"/>
            <a:chOff x="2821450" y="2957850"/>
            <a:chExt cx="259275" cy="258550"/>
          </a:xfrm>
        </p:grpSpPr>
        <p:sp>
          <p:nvSpPr>
            <p:cNvPr id="10138" name="Google Shape;10138;p81"/>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1"/>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1"/>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0141" name="Google Shape;10141;p81"/>
          <p:cNvGrpSpPr/>
          <p:nvPr/>
        </p:nvGrpSpPr>
        <p:grpSpPr>
          <a:xfrm>
            <a:off x="4858100" y="1532274"/>
            <a:ext cx="361090" cy="361090"/>
            <a:chOff x="-57970450" y="1903275"/>
            <a:chExt cx="318225" cy="318225"/>
          </a:xfrm>
        </p:grpSpPr>
        <p:sp>
          <p:nvSpPr>
            <p:cNvPr id="10142" name="Google Shape;10142;p81"/>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1"/>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1"/>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1"/>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6" name="Google Shape;10146;p81"/>
          <p:cNvGrpSpPr/>
          <p:nvPr/>
        </p:nvGrpSpPr>
        <p:grpSpPr>
          <a:xfrm>
            <a:off x="4880000" y="2008231"/>
            <a:ext cx="317290" cy="359303"/>
            <a:chOff x="-57950750" y="2296300"/>
            <a:chExt cx="279625" cy="316650"/>
          </a:xfrm>
        </p:grpSpPr>
        <p:sp>
          <p:nvSpPr>
            <p:cNvPr id="10147" name="Google Shape;10147;p81"/>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1"/>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1"/>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1"/>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1" name="Google Shape;10151;p81"/>
          <p:cNvGrpSpPr/>
          <p:nvPr/>
        </p:nvGrpSpPr>
        <p:grpSpPr>
          <a:xfrm>
            <a:off x="4858214" y="2459907"/>
            <a:ext cx="360863" cy="360211"/>
            <a:chOff x="-57969675" y="2687750"/>
            <a:chExt cx="318025" cy="317450"/>
          </a:xfrm>
        </p:grpSpPr>
        <p:sp>
          <p:nvSpPr>
            <p:cNvPr id="10152" name="Google Shape;10152;p81"/>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1"/>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1"/>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1"/>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6" name="Google Shape;10156;p81"/>
          <p:cNvGrpSpPr/>
          <p:nvPr/>
        </p:nvGrpSpPr>
        <p:grpSpPr>
          <a:xfrm>
            <a:off x="7067397" y="1532274"/>
            <a:ext cx="363785" cy="361090"/>
            <a:chOff x="-56012425" y="1903275"/>
            <a:chExt cx="320600" cy="318225"/>
          </a:xfrm>
        </p:grpSpPr>
        <p:sp>
          <p:nvSpPr>
            <p:cNvPr id="10157" name="Google Shape;10157;p81"/>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1"/>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9" name="Google Shape;10159;p81"/>
          <p:cNvGrpSpPr/>
          <p:nvPr/>
        </p:nvGrpSpPr>
        <p:grpSpPr>
          <a:xfrm>
            <a:off x="7068290" y="2006443"/>
            <a:ext cx="361998" cy="361998"/>
            <a:chOff x="-56010850" y="2294725"/>
            <a:chExt cx="319025" cy="319025"/>
          </a:xfrm>
        </p:grpSpPr>
        <p:sp>
          <p:nvSpPr>
            <p:cNvPr id="10160" name="Google Shape;10160;p81"/>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1"/>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1"/>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1"/>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4" name="Google Shape;10164;p81"/>
          <p:cNvGrpSpPr/>
          <p:nvPr/>
        </p:nvGrpSpPr>
        <p:grpSpPr>
          <a:xfrm>
            <a:off x="7068305" y="2459027"/>
            <a:ext cx="361969" cy="361090"/>
            <a:chOff x="-56010050" y="2686975"/>
            <a:chExt cx="319000" cy="318225"/>
          </a:xfrm>
        </p:grpSpPr>
        <p:sp>
          <p:nvSpPr>
            <p:cNvPr id="10165" name="Google Shape;10165;p81"/>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1"/>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1"/>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1"/>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9" name="Google Shape;10169;p81"/>
          <p:cNvGrpSpPr/>
          <p:nvPr/>
        </p:nvGrpSpPr>
        <p:grpSpPr>
          <a:xfrm>
            <a:off x="5753801" y="2911936"/>
            <a:ext cx="361998" cy="361090"/>
            <a:chOff x="-54081175" y="1903275"/>
            <a:chExt cx="319025" cy="318225"/>
          </a:xfrm>
        </p:grpSpPr>
        <p:sp>
          <p:nvSpPr>
            <p:cNvPr id="10170" name="Google Shape;10170;p81"/>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1"/>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2" name="Google Shape;10172;p81"/>
          <p:cNvGrpSpPr/>
          <p:nvPr/>
        </p:nvGrpSpPr>
        <p:grpSpPr>
          <a:xfrm>
            <a:off x="5776154" y="3365399"/>
            <a:ext cx="317290" cy="360211"/>
            <a:chOff x="-54063050" y="2296300"/>
            <a:chExt cx="279625" cy="317450"/>
          </a:xfrm>
        </p:grpSpPr>
        <p:sp>
          <p:nvSpPr>
            <p:cNvPr id="10173" name="Google Shape;10173;p81"/>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1"/>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1"/>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1"/>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7" name="Google Shape;10177;p81"/>
          <p:cNvGrpSpPr/>
          <p:nvPr/>
        </p:nvGrpSpPr>
        <p:grpSpPr>
          <a:xfrm>
            <a:off x="5776154" y="3829461"/>
            <a:ext cx="317290" cy="361033"/>
            <a:chOff x="-54061475" y="2685450"/>
            <a:chExt cx="279625" cy="318175"/>
          </a:xfrm>
        </p:grpSpPr>
        <p:sp>
          <p:nvSpPr>
            <p:cNvPr id="10178" name="Google Shape;10178;p81"/>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1"/>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1"/>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1"/>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2" name="Google Shape;10182;p81"/>
          <p:cNvGrpSpPr/>
          <p:nvPr/>
        </p:nvGrpSpPr>
        <p:grpSpPr>
          <a:xfrm>
            <a:off x="8029690" y="2921780"/>
            <a:ext cx="275278" cy="361969"/>
            <a:chOff x="-52074300" y="1911950"/>
            <a:chExt cx="242600" cy="319000"/>
          </a:xfrm>
        </p:grpSpPr>
        <p:sp>
          <p:nvSpPr>
            <p:cNvPr id="10183" name="Google Shape;10183;p81"/>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1"/>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81"/>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1"/>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7" name="Google Shape;10187;p81"/>
          <p:cNvGrpSpPr/>
          <p:nvPr/>
        </p:nvGrpSpPr>
        <p:grpSpPr>
          <a:xfrm>
            <a:off x="5287689" y="1533182"/>
            <a:ext cx="361998" cy="361090"/>
            <a:chOff x="-57578225" y="1904075"/>
            <a:chExt cx="319025" cy="318225"/>
          </a:xfrm>
        </p:grpSpPr>
        <p:sp>
          <p:nvSpPr>
            <p:cNvPr id="10188" name="Google Shape;10188;p81"/>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1"/>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1"/>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1"/>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2" name="Google Shape;10192;p81"/>
          <p:cNvGrpSpPr/>
          <p:nvPr/>
        </p:nvGrpSpPr>
        <p:grpSpPr>
          <a:xfrm>
            <a:off x="5310042" y="2006443"/>
            <a:ext cx="317290" cy="361090"/>
            <a:chOff x="-57558525" y="2294725"/>
            <a:chExt cx="279625" cy="318225"/>
          </a:xfrm>
        </p:grpSpPr>
        <p:sp>
          <p:nvSpPr>
            <p:cNvPr id="10193" name="Google Shape;10193;p81"/>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1"/>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1"/>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1"/>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1"/>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8" name="Google Shape;10198;p81"/>
          <p:cNvGrpSpPr/>
          <p:nvPr/>
        </p:nvGrpSpPr>
        <p:grpSpPr>
          <a:xfrm>
            <a:off x="5285901" y="2459027"/>
            <a:ext cx="365572" cy="361969"/>
            <a:chOff x="-57579800" y="2686975"/>
            <a:chExt cx="322175" cy="319000"/>
          </a:xfrm>
        </p:grpSpPr>
        <p:sp>
          <p:nvSpPr>
            <p:cNvPr id="10199" name="Google Shape;10199;p81"/>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1"/>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1" name="Google Shape;10201;p81"/>
          <p:cNvGrpSpPr/>
          <p:nvPr/>
        </p:nvGrpSpPr>
        <p:grpSpPr>
          <a:xfrm>
            <a:off x="7510682" y="2006443"/>
            <a:ext cx="367359" cy="361090"/>
            <a:chOff x="-55620975" y="2294725"/>
            <a:chExt cx="323750" cy="318225"/>
          </a:xfrm>
        </p:grpSpPr>
        <p:sp>
          <p:nvSpPr>
            <p:cNvPr id="10202" name="Google Shape;10202;p81"/>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1"/>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1"/>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81"/>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1"/>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1"/>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8" name="Google Shape;10208;p81"/>
          <p:cNvGrpSpPr/>
          <p:nvPr/>
        </p:nvGrpSpPr>
        <p:grpSpPr>
          <a:xfrm>
            <a:off x="7512923" y="2458942"/>
            <a:ext cx="362877" cy="361175"/>
            <a:chOff x="-55620175" y="2686900"/>
            <a:chExt cx="319800" cy="318300"/>
          </a:xfrm>
        </p:grpSpPr>
        <p:sp>
          <p:nvSpPr>
            <p:cNvPr id="10209" name="Google Shape;10209;p81"/>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1"/>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1"/>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1"/>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3" name="Google Shape;10213;p81"/>
          <p:cNvGrpSpPr/>
          <p:nvPr/>
        </p:nvGrpSpPr>
        <p:grpSpPr>
          <a:xfrm>
            <a:off x="6198887" y="2911936"/>
            <a:ext cx="361969" cy="361090"/>
            <a:chOff x="-53690500" y="1903275"/>
            <a:chExt cx="319000" cy="318225"/>
          </a:xfrm>
        </p:grpSpPr>
        <p:sp>
          <p:nvSpPr>
            <p:cNvPr id="10214" name="Google Shape;10214;p81"/>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1"/>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1"/>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1"/>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8" name="Google Shape;10218;p81"/>
          <p:cNvGrpSpPr/>
          <p:nvPr/>
        </p:nvGrpSpPr>
        <p:grpSpPr>
          <a:xfrm>
            <a:off x="6221226" y="3365399"/>
            <a:ext cx="317290" cy="359303"/>
            <a:chOff x="-53670800" y="2296300"/>
            <a:chExt cx="279625" cy="316650"/>
          </a:xfrm>
        </p:grpSpPr>
        <p:sp>
          <p:nvSpPr>
            <p:cNvPr id="10219" name="Google Shape;10219;p81"/>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1"/>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1"/>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1"/>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3" name="Google Shape;10223;p81"/>
          <p:cNvGrpSpPr/>
          <p:nvPr/>
        </p:nvGrpSpPr>
        <p:grpSpPr>
          <a:xfrm>
            <a:off x="6198887" y="3830738"/>
            <a:ext cx="361969" cy="361544"/>
            <a:chOff x="-53690500" y="2686575"/>
            <a:chExt cx="319000" cy="318625"/>
          </a:xfrm>
        </p:grpSpPr>
        <p:sp>
          <p:nvSpPr>
            <p:cNvPr id="10224" name="Google Shape;10224;p81"/>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1"/>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1"/>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1"/>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8" name="Google Shape;10228;p81"/>
          <p:cNvGrpSpPr/>
          <p:nvPr/>
        </p:nvGrpSpPr>
        <p:grpSpPr>
          <a:xfrm>
            <a:off x="8008669" y="3373598"/>
            <a:ext cx="317319" cy="360948"/>
            <a:chOff x="-52092425" y="2303525"/>
            <a:chExt cx="279650" cy="318100"/>
          </a:xfrm>
        </p:grpSpPr>
        <p:sp>
          <p:nvSpPr>
            <p:cNvPr id="10229" name="Google Shape;10229;p81"/>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1"/>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1"/>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1"/>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1"/>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4" name="Google Shape;10234;p81"/>
          <p:cNvGrpSpPr/>
          <p:nvPr/>
        </p:nvGrpSpPr>
        <p:grpSpPr>
          <a:xfrm>
            <a:off x="5727728" y="1534061"/>
            <a:ext cx="363756" cy="361090"/>
            <a:chOff x="-57189125" y="1904850"/>
            <a:chExt cx="320575" cy="318225"/>
          </a:xfrm>
        </p:grpSpPr>
        <p:sp>
          <p:nvSpPr>
            <p:cNvPr id="10235" name="Google Shape;10235;p81"/>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1"/>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1"/>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81"/>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1"/>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0" name="Google Shape;10240;p81"/>
          <p:cNvGrpSpPr/>
          <p:nvPr/>
        </p:nvGrpSpPr>
        <p:grpSpPr>
          <a:xfrm>
            <a:off x="5728621" y="2028797"/>
            <a:ext cx="361969" cy="316411"/>
            <a:chOff x="-57187550" y="2314425"/>
            <a:chExt cx="319000" cy="278850"/>
          </a:xfrm>
        </p:grpSpPr>
        <p:sp>
          <p:nvSpPr>
            <p:cNvPr id="10241" name="Google Shape;10241;p81"/>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1"/>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1"/>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1"/>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5" name="Google Shape;10245;p81"/>
          <p:cNvGrpSpPr/>
          <p:nvPr/>
        </p:nvGrpSpPr>
        <p:grpSpPr>
          <a:xfrm>
            <a:off x="5745585" y="2458346"/>
            <a:ext cx="328042" cy="361771"/>
            <a:chOff x="-57172600" y="2686375"/>
            <a:chExt cx="289100" cy="318825"/>
          </a:xfrm>
        </p:grpSpPr>
        <p:sp>
          <p:nvSpPr>
            <p:cNvPr id="10246" name="Google Shape;10246;p81"/>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1"/>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8" name="Google Shape;10248;p81"/>
          <p:cNvGrpSpPr/>
          <p:nvPr/>
        </p:nvGrpSpPr>
        <p:grpSpPr>
          <a:xfrm>
            <a:off x="7958434" y="1532274"/>
            <a:ext cx="361090" cy="359303"/>
            <a:chOff x="-55225575" y="1903275"/>
            <a:chExt cx="318225" cy="316650"/>
          </a:xfrm>
        </p:grpSpPr>
        <p:sp>
          <p:nvSpPr>
            <p:cNvPr id="10249" name="Google Shape;10249;p81"/>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1"/>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81"/>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81"/>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1"/>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4" name="Google Shape;10254;p81"/>
          <p:cNvGrpSpPr/>
          <p:nvPr/>
        </p:nvGrpSpPr>
        <p:grpSpPr>
          <a:xfrm>
            <a:off x="7969611" y="2008231"/>
            <a:ext cx="338736" cy="359303"/>
            <a:chOff x="-55217700" y="2296300"/>
            <a:chExt cx="298525" cy="316650"/>
          </a:xfrm>
        </p:grpSpPr>
        <p:sp>
          <p:nvSpPr>
            <p:cNvPr id="10255" name="Google Shape;10255;p81"/>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1"/>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1"/>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1"/>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9" name="Google Shape;10259;p81"/>
          <p:cNvGrpSpPr/>
          <p:nvPr/>
        </p:nvGrpSpPr>
        <p:grpSpPr>
          <a:xfrm>
            <a:off x="7957541" y="2460814"/>
            <a:ext cx="362877" cy="359303"/>
            <a:chOff x="-55229525" y="2688550"/>
            <a:chExt cx="319800" cy="316650"/>
          </a:xfrm>
        </p:grpSpPr>
        <p:sp>
          <p:nvSpPr>
            <p:cNvPr id="10260" name="Google Shape;10260;p81"/>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1"/>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1"/>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81"/>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4" name="Google Shape;10264;p81"/>
          <p:cNvGrpSpPr/>
          <p:nvPr/>
        </p:nvGrpSpPr>
        <p:grpSpPr>
          <a:xfrm>
            <a:off x="6653760" y="2911936"/>
            <a:ext cx="338765" cy="361090"/>
            <a:chOff x="-53288825" y="1903275"/>
            <a:chExt cx="298550" cy="318225"/>
          </a:xfrm>
        </p:grpSpPr>
        <p:sp>
          <p:nvSpPr>
            <p:cNvPr id="10265" name="Google Shape;10265;p81"/>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1"/>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1"/>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8" name="Google Shape;10268;p81"/>
          <p:cNvGrpSpPr/>
          <p:nvPr/>
        </p:nvGrpSpPr>
        <p:grpSpPr>
          <a:xfrm>
            <a:off x="6642143" y="3363612"/>
            <a:ext cx="361998" cy="361090"/>
            <a:chOff x="-53299850" y="2294725"/>
            <a:chExt cx="319025" cy="318225"/>
          </a:xfrm>
        </p:grpSpPr>
        <p:sp>
          <p:nvSpPr>
            <p:cNvPr id="10269" name="Google Shape;10269;p81"/>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81"/>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1" name="Google Shape;10271;p81"/>
          <p:cNvGrpSpPr/>
          <p:nvPr/>
        </p:nvGrpSpPr>
        <p:grpSpPr>
          <a:xfrm>
            <a:off x="6664936" y="3832071"/>
            <a:ext cx="316411" cy="360211"/>
            <a:chOff x="-53278575" y="2687750"/>
            <a:chExt cx="278850" cy="317450"/>
          </a:xfrm>
        </p:grpSpPr>
        <p:sp>
          <p:nvSpPr>
            <p:cNvPr id="10272" name="Google Shape;10272;p81"/>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1"/>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1"/>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1"/>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6" name="Google Shape;10276;p81"/>
          <p:cNvGrpSpPr/>
          <p:nvPr/>
        </p:nvGrpSpPr>
        <p:grpSpPr>
          <a:xfrm>
            <a:off x="7986330" y="3831759"/>
            <a:ext cx="361998" cy="362310"/>
            <a:chOff x="-52101875" y="2687475"/>
            <a:chExt cx="319025" cy="319300"/>
          </a:xfrm>
        </p:grpSpPr>
        <p:sp>
          <p:nvSpPr>
            <p:cNvPr id="10277" name="Google Shape;10277;p81"/>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1"/>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1"/>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1"/>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1" name="Google Shape;10281;p81"/>
          <p:cNvGrpSpPr/>
          <p:nvPr/>
        </p:nvGrpSpPr>
        <p:grpSpPr>
          <a:xfrm>
            <a:off x="6201079" y="1533182"/>
            <a:ext cx="317290" cy="361090"/>
            <a:chOff x="-56774050" y="1904075"/>
            <a:chExt cx="279625" cy="318225"/>
          </a:xfrm>
        </p:grpSpPr>
        <p:sp>
          <p:nvSpPr>
            <p:cNvPr id="10282" name="Google Shape;10282;p81"/>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1"/>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4" name="Google Shape;10284;p81"/>
          <p:cNvGrpSpPr/>
          <p:nvPr/>
        </p:nvGrpSpPr>
        <p:grpSpPr>
          <a:xfrm>
            <a:off x="6201079" y="2006443"/>
            <a:ext cx="317290" cy="361090"/>
            <a:chOff x="-56774850" y="2294725"/>
            <a:chExt cx="279625" cy="318225"/>
          </a:xfrm>
        </p:grpSpPr>
        <p:sp>
          <p:nvSpPr>
            <p:cNvPr id="10285" name="Google Shape;10285;p81"/>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1"/>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1"/>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8" name="Google Shape;10288;p81"/>
          <p:cNvGrpSpPr/>
          <p:nvPr/>
        </p:nvGrpSpPr>
        <p:grpSpPr>
          <a:xfrm>
            <a:off x="6222086" y="2459027"/>
            <a:ext cx="275278" cy="360182"/>
            <a:chOff x="-56756725" y="2686975"/>
            <a:chExt cx="242600" cy="317425"/>
          </a:xfrm>
        </p:grpSpPr>
        <p:sp>
          <p:nvSpPr>
            <p:cNvPr id="10289" name="Google Shape;10289;p81"/>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1"/>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81"/>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2" name="Google Shape;10292;p81"/>
          <p:cNvGrpSpPr/>
          <p:nvPr/>
        </p:nvGrpSpPr>
        <p:grpSpPr>
          <a:xfrm>
            <a:off x="4870518" y="2911936"/>
            <a:ext cx="337346" cy="361998"/>
            <a:chOff x="-54826975" y="1903275"/>
            <a:chExt cx="297300" cy="319025"/>
          </a:xfrm>
        </p:grpSpPr>
        <p:sp>
          <p:nvSpPr>
            <p:cNvPr id="10293" name="Google Shape;10293;p81"/>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1"/>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1"/>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6" name="Google Shape;10296;p81"/>
          <p:cNvGrpSpPr/>
          <p:nvPr/>
        </p:nvGrpSpPr>
        <p:grpSpPr>
          <a:xfrm>
            <a:off x="4858206" y="3365399"/>
            <a:ext cx="361969" cy="359274"/>
            <a:chOff x="-54836500" y="2296300"/>
            <a:chExt cx="319000" cy="316625"/>
          </a:xfrm>
        </p:grpSpPr>
        <p:sp>
          <p:nvSpPr>
            <p:cNvPr id="10297" name="Google Shape;10297;p81"/>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1"/>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1"/>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1"/>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1" name="Google Shape;10301;p81"/>
          <p:cNvGrpSpPr/>
          <p:nvPr/>
        </p:nvGrpSpPr>
        <p:grpSpPr>
          <a:xfrm>
            <a:off x="4879652" y="3832071"/>
            <a:ext cx="319078" cy="361090"/>
            <a:chOff x="-54817600" y="2687750"/>
            <a:chExt cx="281200" cy="318225"/>
          </a:xfrm>
        </p:grpSpPr>
        <p:sp>
          <p:nvSpPr>
            <p:cNvPr id="10302" name="Google Shape;10302;p81"/>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1"/>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81"/>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1"/>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6" name="Google Shape;10306;p81"/>
          <p:cNvGrpSpPr/>
          <p:nvPr/>
        </p:nvGrpSpPr>
        <p:grpSpPr>
          <a:xfrm>
            <a:off x="7110476" y="2911936"/>
            <a:ext cx="317290" cy="359303"/>
            <a:chOff x="-52887125" y="1903275"/>
            <a:chExt cx="279625" cy="316650"/>
          </a:xfrm>
        </p:grpSpPr>
        <p:sp>
          <p:nvSpPr>
            <p:cNvPr id="10307" name="Google Shape;10307;p81"/>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1"/>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9" name="Google Shape;10309;p81"/>
          <p:cNvGrpSpPr/>
          <p:nvPr/>
        </p:nvGrpSpPr>
        <p:grpSpPr>
          <a:xfrm>
            <a:off x="7089030" y="3362733"/>
            <a:ext cx="360182" cy="361969"/>
            <a:chOff x="-52906025" y="2293950"/>
            <a:chExt cx="317425" cy="319000"/>
          </a:xfrm>
        </p:grpSpPr>
        <p:sp>
          <p:nvSpPr>
            <p:cNvPr id="10310" name="Google Shape;10310;p81"/>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1"/>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1"/>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3" name="Google Shape;10313;p81"/>
          <p:cNvGrpSpPr/>
          <p:nvPr/>
        </p:nvGrpSpPr>
        <p:grpSpPr>
          <a:xfrm>
            <a:off x="7110476" y="3831192"/>
            <a:ext cx="317290" cy="361090"/>
            <a:chOff x="-52887125" y="2686975"/>
            <a:chExt cx="279625" cy="318225"/>
          </a:xfrm>
        </p:grpSpPr>
        <p:sp>
          <p:nvSpPr>
            <p:cNvPr id="10314" name="Google Shape;10314;p81"/>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1"/>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1"/>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1"/>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8" name="Google Shape;10318;p81"/>
          <p:cNvGrpSpPr/>
          <p:nvPr/>
        </p:nvGrpSpPr>
        <p:grpSpPr>
          <a:xfrm>
            <a:off x="6220848" y="4290810"/>
            <a:ext cx="318170" cy="359303"/>
            <a:chOff x="-51722225" y="1915100"/>
            <a:chExt cx="280400" cy="316650"/>
          </a:xfrm>
        </p:grpSpPr>
        <p:sp>
          <p:nvSpPr>
            <p:cNvPr id="10319" name="Google Shape;10319;p81"/>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1"/>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81"/>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81"/>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3" name="Google Shape;10323;p81"/>
          <p:cNvGrpSpPr/>
          <p:nvPr/>
        </p:nvGrpSpPr>
        <p:grpSpPr>
          <a:xfrm>
            <a:off x="6616678" y="1531508"/>
            <a:ext cx="370905" cy="360976"/>
            <a:chOff x="-56407800" y="1902600"/>
            <a:chExt cx="326875" cy="318125"/>
          </a:xfrm>
        </p:grpSpPr>
        <p:sp>
          <p:nvSpPr>
            <p:cNvPr id="10324" name="Google Shape;10324;p81"/>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1"/>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1"/>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7" name="Google Shape;10327;p81"/>
          <p:cNvGrpSpPr/>
          <p:nvPr/>
        </p:nvGrpSpPr>
        <p:grpSpPr>
          <a:xfrm>
            <a:off x="6622479" y="2018074"/>
            <a:ext cx="359303" cy="338736"/>
            <a:chOff x="-56401500" y="2304975"/>
            <a:chExt cx="316650" cy="298525"/>
          </a:xfrm>
        </p:grpSpPr>
        <p:sp>
          <p:nvSpPr>
            <p:cNvPr id="10328" name="Google Shape;10328;p81"/>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81"/>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1"/>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1"/>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2" name="Google Shape;10332;p81"/>
          <p:cNvGrpSpPr/>
          <p:nvPr/>
        </p:nvGrpSpPr>
        <p:grpSpPr>
          <a:xfrm>
            <a:off x="5328863" y="2910149"/>
            <a:ext cx="319985" cy="361090"/>
            <a:chOff x="-54426150" y="1901700"/>
            <a:chExt cx="282000" cy="318225"/>
          </a:xfrm>
        </p:grpSpPr>
        <p:sp>
          <p:nvSpPr>
            <p:cNvPr id="10333" name="Google Shape;10333;p81"/>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1"/>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81"/>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1"/>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7" name="Google Shape;10337;p81"/>
          <p:cNvGrpSpPr/>
          <p:nvPr/>
        </p:nvGrpSpPr>
        <p:grpSpPr>
          <a:xfrm>
            <a:off x="5328863" y="3363612"/>
            <a:ext cx="319985" cy="361998"/>
            <a:chOff x="-54426150" y="2294725"/>
            <a:chExt cx="282000" cy="319025"/>
          </a:xfrm>
        </p:grpSpPr>
        <p:sp>
          <p:nvSpPr>
            <p:cNvPr id="10338" name="Google Shape;10338;p81"/>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1"/>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1"/>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1"/>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1"/>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3" name="Google Shape;10343;p81"/>
          <p:cNvGrpSpPr/>
          <p:nvPr/>
        </p:nvGrpSpPr>
        <p:grpSpPr>
          <a:xfrm>
            <a:off x="5327076" y="3831192"/>
            <a:ext cx="323560" cy="361969"/>
            <a:chOff x="-54427725" y="2686975"/>
            <a:chExt cx="285150" cy="319000"/>
          </a:xfrm>
        </p:grpSpPr>
        <p:sp>
          <p:nvSpPr>
            <p:cNvPr id="10344" name="Google Shape;10344;p81"/>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81"/>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81"/>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1"/>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1"/>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9" name="Google Shape;10349;p81"/>
          <p:cNvGrpSpPr/>
          <p:nvPr/>
        </p:nvGrpSpPr>
        <p:grpSpPr>
          <a:xfrm>
            <a:off x="7533634" y="2912163"/>
            <a:ext cx="359303" cy="359984"/>
            <a:chOff x="-52513800" y="1903475"/>
            <a:chExt cx="316650" cy="317250"/>
          </a:xfrm>
        </p:grpSpPr>
        <p:sp>
          <p:nvSpPr>
            <p:cNvPr id="10350" name="Google Shape;10350;p81"/>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1"/>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2" name="Google Shape;10352;p81"/>
          <p:cNvGrpSpPr/>
          <p:nvPr/>
        </p:nvGrpSpPr>
        <p:grpSpPr>
          <a:xfrm>
            <a:off x="7543464" y="3364520"/>
            <a:ext cx="339644" cy="360182"/>
            <a:chOff x="-52505925" y="2295525"/>
            <a:chExt cx="299325" cy="317425"/>
          </a:xfrm>
        </p:grpSpPr>
        <p:sp>
          <p:nvSpPr>
            <p:cNvPr id="10353" name="Google Shape;10353;p81"/>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1"/>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1"/>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1"/>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7" name="Google Shape;10357;p81"/>
          <p:cNvGrpSpPr/>
          <p:nvPr/>
        </p:nvGrpSpPr>
        <p:grpSpPr>
          <a:xfrm>
            <a:off x="7554641" y="3831192"/>
            <a:ext cx="317290" cy="361090"/>
            <a:chOff x="-52494100" y="2686975"/>
            <a:chExt cx="279625" cy="318225"/>
          </a:xfrm>
        </p:grpSpPr>
        <p:sp>
          <p:nvSpPr>
            <p:cNvPr id="10358" name="Google Shape;10358;p81"/>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1"/>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1"/>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1"/>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2" name="Google Shape;10362;p81"/>
          <p:cNvGrpSpPr/>
          <p:nvPr/>
        </p:nvGrpSpPr>
        <p:grpSpPr>
          <a:xfrm>
            <a:off x="6665412" y="4292135"/>
            <a:ext cx="315503" cy="361090"/>
            <a:chOff x="-51708850" y="2305750"/>
            <a:chExt cx="278050" cy="318225"/>
          </a:xfrm>
        </p:grpSpPr>
        <p:sp>
          <p:nvSpPr>
            <p:cNvPr id="10363" name="Google Shape;10363;p81"/>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1"/>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1"/>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6" name="Google Shape;10366;p81"/>
          <p:cNvGrpSpPr/>
          <p:nvPr/>
        </p:nvGrpSpPr>
        <p:grpSpPr>
          <a:xfrm>
            <a:off x="7536807" y="1533922"/>
            <a:ext cx="319089" cy="362073"/>
            <a:chOff x="1044400" y="2917425"/>
            <a:chExt cx="248125" cy="281550"/>
          </a:xfrm>
        </p:grpSpPr>
        <p:sp>
          <p:nvSpPr>
            <p:cNvPr id="10367" name="Google Shape;10367;p81"/>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1"/>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1"/>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1"/>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1"/>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rgbClr val="5F7D95"/>
            </a:solidFill>
            <a:ln>
              <a:noFill/>
            </a:ln>
          </p:spPr>
        </p:sp>
        <p:sp>
          <p:nvSpPr>
            <p:cNvPr id="10372" name="Google Shape;10372;p81"/>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0373" name="Google Shape;10373;p81"/>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rgbClr val="5F7D95"/>
            </a:solidFill>
            <a:ln>
              <a:noFill/>
            </a:ln>
          </p:spPr>
        </p:sp>
        <p:sp>
          <p:nvSpPr>
            <p:cNvPr id="10374" name="Google Shape;10374;p81"/>
            <p:cNvSpPr/>
            <p:nvPr/>
          </p:nvSpPr>
          <p:spPr>
            <a:xfrm>
              <a:off x="1205975" y="2965750"/>
              <a:ext cx="21000" cy="162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1"/>
            <p:cNvSpPr/>
            <p:nvPr/>
          </p:nvSpPr>
          <p:spPr>
            <a:xfrm>
              <a:off x="1082225" y="2937250"/>
              <a:ext cx="11400" cy="264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76" name="Google Shape;10376;p81"/>
          <p:cNvSpPr/>
          <p:nvPr/>
        </p:nvSpPr>
        <p:spPr>
          <a:xfrm>
            <a:off x="6633660" y="2459865"/>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380" name="Shape 10380"/>
        <p:cNvGrpSpPr/>
        <p:nvPr/>
      </p:nvGrpSpPr>
      <p:grpSpPr>
        <a:xfrm>
          <a:off x="0" y="0"/>
          <a:ext cx="0" cy="0"/>
          <a:chOff x="0" y="0"/>
          <a:chExt cx="0" cy="0"/>
        </a:xfrm>
      </p:grpSpPr>
      <p:sp>
        <p:nvSpPr>
          <p:cNvPr id="10381" name="Google Shape;10381;p82"/>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382" name="Google Shape;10382;p82"/>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0383" name="Google Shape;10383;p82"/>
          <p:cNvGrpSpPr/>
          <p:nvPr/>
        </p:nvGrpSpPr>
        <p:grpSpPr>
          <a:xfrm>
            <a:off x="889109" y="1531603"/>
            <a:ext cx="278288" cy="357036"/>
            <a:chOff x="-50489600" y="1947400"/>
            <a:chExt cx="233150" cy="299125"/>
          </a:xfrm>
        </p:grpSpPr>
        <p:sp>
          <p:nvSpPr>
            <p:cNvPr id="10384" name="Google Shape;10384;p82"/>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2"/>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6" name="Google Shape;10386;p82"/>
          <p:cNvGrpSpPr/>
          <p:nvPr/>
        </p:nvGrpSpPr>
        <p:grpSpPr>
          <a:xfrm>
            <a:off x="849616" y="1986560"/>
            <a:ext cx="357274" cy="358199"/>
            <a:chOff x="-50523475" y="2316000"/>
            <a:chExt cx="299325" cy="300100"/>
          </a:xfrm>
        </p:grpSpPr>
        <p:sp>
          <p:nvSpPr>
            <p:cNvPr id="10387" name="Google Shape;10387;p82"/>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82"/>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9" name="Google Shape;10389;p82"/>
          <p:cNvGrpSpPr/>
          <p:nvPr/>
        </p:nvGrpSpPr>
        <p:grpSpPr>
          <a:xfrm>
            <a:off x="848213" y="2435869"/>
            <a:ext cx="360079" cy="357304"/>
            <a:chOff x="-50524250" y="2686150"/>
            <a:chExt cx="301675" cy="299350"/>
          </a:xfrm>
        </p:grpSpPr>
        <p:sp>
          <p:nvSpPr>
            <p:cNvPr id="10390" name="Google Shape;10390;p82"/>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2"/>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2"/>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2"/>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82"/>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2"/>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6" name="Google Shape;10396;p82"/>
          <p:cNvGrpSpPr/>
          <p:nvPr/>
        </p:nvGrpSpPr>
        <p:grpSpPr>
          <a:xfrm>
            <a:off x="3070976" y="1561682"/>
            <a:ext cx="358199" cy="359154"/>
            <a:chOff x="-48633950" y="1972600"/>
            <a:chExt cx="300100" cy="300900"/>
          </a:xfrm>
        </p:grpSpPr>
        <p:sp>
          <p:nvSpPr>
            <p:cNvPr id="10397" name="Google Shape;10397;p82"/>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2"/>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9" name="Google Shape;10399;p82"/>
          <p:cNvGrpSpPr/>
          <p:nvPr/>
        </p:nvGrpSpPr>
        <p:grpSpPr>
          <a:xfrm>
            <a:off x="3070499" y="2017593"/>
            <a:ext cx="359154" cy="361004"/>
            <a:chOff x="-48634750" y="2342000"/>
            <a:chExt cx="300900" cy="302450"/>
          </a:xfrm>
        </p:grpSpPr>
        <p:sp>
          <p:nvSpPr>
            <p:cNvPr id="10400" name="Google Shape;10400;p82"/>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2"/>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2"/>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2"/>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2"/>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2"/>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2"/>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2"/>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8" name="Google Shape;10408;p82"/>
          <p:cNvGrpSpPr/>
          <p:nvPr/>
        </p:nvGrpSpPr>
        <p:grpSpPr>
          <a:xfrm>
            <a:off x="3071439" y="2465977"/>
            <a:ext cx="357274" cy="357274"/>
            <a:chOff x="-48633175" y="2711375"/>
            <a:chExt cx="299325" cy="299325"/>
          </a:xfrm>
        </p:grpSpPr>
        <p:sp>
          <p:nvSpPr>
            <p:cNvPr id="10409" name="Google Shape;10409;p82"/>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82"/>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1" name="Google Shape;10411;p82"/>
          <p:cNvGrpSpPr/>
          <p:nvPr/>
        </p:nvGrpSpPr>
        <p:grpSpPr>
          <a:xfrm>
            <a:off x="1757928" y="2917929"/>
            <a:ext cx="314006" cy="358229"/>
            <a:chOff x="-46753100" y="1965500"/>
            <a:chExt cx="263075" cy="300125"/>
          </a:xfrm>
        </p:grpSpPr>
        <p:sp>
          <p:nvSpPr>
            <p:cNvPr id="10412" name="Google Shape;10412;p82"/>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2"/>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4" name="Google Shape;10414;p82"/>
          <p:cNvGrpSpPr/>
          <p:nvPr/>
        </p:nvGrpSpPr>
        <p:grpSpPr>
          <a:xfrm>
            <a:off x="1735354" y="3385142"/>
            <a:ext cx="359154" cy="315916"/>
            <a:chOff x="-46772025" y="2350650"/>
            <a:chExt cx="300900" cy="264675"/>
          </a:xfrm>
        </p:grpSpPr>
        <p:sp>
          <p:nvSpPr>
            <p:cNvPr id="10415" name="Google Shape;10415;p82"/>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2"/>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7" name="Google Shape;10417;p82"/>
          <p:cNvGrpSpPr/>
          <p:nvPr/>
        </p:nvGrpSpPr>
        <p:grpSpPr>
          <a:xfrm>
            <a:off x="1735354" y="3819420"/>
            <a:ext cx="359154" cy="359154"/>
            <a:chOff x="-46772025" y="2701925"/>
            <a:chExt cx="300900" cy="300900"/>
          </a:xfrm>
        </p:grpSpPr>
        <p:sp>
          <p:nvSpPr>
            <p:cNvPr id="10418" name="Google Shape;10418;p82"/>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82"/>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20" name="Google Shape;10420;p82"/>
          <p:cNvSpPr/>
          <p:nvPr/>
        </p:nvSpPr>
        <p:spPr>
          <a:xfrm>
            <a:off x="3964861" y="29601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21" name="Google Shape;10421;p82"/>
          <p:cNvGrpSpPr/>
          <p:nvPr/>
        </p:nvGrpSpPr>
        <p:grpSpPr>
          <a:xfrm>
            <a:off x="1293035" y="1532528"/>
            <a:ext cx="358199" cy="359154"/>
            <a:chOff x="-50154075" y="1948175"/>
            <a:chExt cx="300100" cy="300900"/>
          </a:xfrm>
        </p:grpSpPr>
        <p:sp>
          <p:nvSpPr>
            <p:cNvPr id="10422" name="Google Shape;10422;p82"/>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2"/>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4" name="Google Shape;10424;p82"/>
          <p:cNvGrpSpPr/>
          <p:nvPr/>
        </p:nvGrpSpPr>
        <p:grpSpPr>
          <a:xfrm>
            <a:off x="1293035" y="1987485"/>
            <a:ext cx="358199" cy="358229"/>
            <a:chOff x="-50154850" y="2316775"/>
            <a:chExt cx="300100" cy="300125"/>
          </a:xfrm>
        </p:grpSpPr>
        <p:sp>
          <p:nvSpPr>
            <p:cNvPr id="10425" name="Google Shape;10425;p82"/>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2"/>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7" name="Google Shape;10427;p82"/>
          <p:cNvGrpSpPr/>
          <p:nvPr/>
        </p:nvGrpSpPr>
        <p:grpSpPr>
          <a:xfrm>
            <a:off x="1288813" y="2434496"/>
            <a:ext cx="366644" cy="356558"/>
            <a:chOff x="-50158000" y="2685000"/>
            <a:chExt cx="307175" cy="298725"/>
          </a:xfrm>
        </p:grpSpPr>
        <p:sp>
          <p:nvSpPr>
            <p:cNvPr id="10428" name="Google Shape;10428;p82"/>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2"/>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0" name="Google Shape;10430;p82"/>
          <p:cNvGrpSpPr/>
          <p:nvPr/>
        </p:nvGrpSpPr>
        <p:grpSpPr>
          <a:xfrm>
            <a:off x="3521599" y="1562607"/>
            <a:ext cx="361004" cy="358229"/>
            <a:chOff x="-48266125" y="1973375"/>
            <a:chExt cx="302450" cy="300125"/>
          </a:xfrm>
        </p:grpSpPr>
        <p:sp>
          <p:nvSpPr>
            <p:cNvPr id="10431" name="Google Shape;10431;p82"/>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2"/>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2"/>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2"/>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2"/>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2"/>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7" name="Google Shape;10437;p82"/>
          <p:cNvGrpSpPr/>
          <p:nvPr/>
        </p:nvGrpSpPr>
        <p:grpSpPr>
          <a:xfrm>
            <a:off x="3548844" y="2018369"/>
            <a:ext cx="306516" cy="358349"/>
            <a:chOff x="-48237000" y="2342650"/>
            <a:chExt cx="256800" cy="300225"/>
          </a:xfrm>
        </p:grpSpPr>
        <p:sp>
          <p:nvSpPr>
            <p:cNvPr id="10438" name="Google Shape;10438;p82"/>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2"/>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2"/>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1" name="Google Shape;10441;p82"/>
          <p:cNvGrpSpPr/>
          <p:nvPr/>
        </p:nvGrpSpPr>
        <p:grpSpPr>
          <a:xfrm>
            <a:off x="2180338" y="2918646"/>
            <a:ext cx="361034" cy="355633"/>
            <a:chOff x="-46404975" y="1966100"/>
            <a:chExt cx="302475" cy="297950"/>
          </a:xfrm>
        </p:grpSpPr>
        <p:sp>
          <p:nvSpPr>
            <p:cNvPr id="10442" name="Google Shape;10442;p82"/>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2"/>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2"/>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82"/>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6" name="Google Shape;10446;p82"/>
          <p:cNvGrpSpPr/>
          <p:nvPr/>
        </p:nvGrpSpPr>
        <p:grpSpPr>
          <a:xfrm>
            <a:off x="2181740" y="3364463"/>
            <a:ext cx="358229" cy="358199"/>
            <a:chOff x="-46401050" y="2333325"/>
            <a:chExt cx="300125" cy="300100"/>
          </a:xfrm>
        </p:grpSpPr>
        <p:sp>
          <p:nvSpPr>
            <p:cNvPr id="10447" name="Google Shape;10447;p82"/>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2"/>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2"/>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82"/>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51" name="Google Shape;10451;p82"/>
          <p:cNvSpPr/>
          <p:nvPr/>
        </p:nvSpPr>
        <p:spPr>
          <a:xfrm>
            <a:off x="2183438" y="38201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52" name="Google Shape;10452;p82"/>
          <p:cNvGrpSpPr/>
          <p:nvPr/>
        </p:nvGrpSpPr>
        <p:grpSpPr>
          <a:xfrm>
            <a:off x="3961830" y="3374818"/>
            <a:ext cx="359154" cy="359124"/>
            <a:chOff x="-44914800" y="2342000"/>
            <a:chExt cx="300900" cy="300875"/>
          </a:xfrm>
        </p:grpSpPr>
        <p:sp>
          <p:nvSpPr>
            <p:cNvPr id="10453" name="Google Shape;10453;p82"/>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2"/>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2"/>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56" name="Google Shape;10456;p82"/>
          <p:cNvSpPr/>
          <p:nvPr/>
        </p:nvSpPr>
        <p:spPr>
          <a:xfrm>
            <a:off x="1739586" y="15317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57" name="Google Shape;10457;p82"/>
          <p:cNvGrpSpPr/>
          <p:nvPr/>
        </p:nvGrpSpPr>
        <p:grpSpPr>
          <a:xfrm>
            <a:off x="1735816" y="1987336"/>
            <a:ext cx="359154" cy="357424"/>
            <a:chOff x="-49786250" y="2316650"/>
            <a:chExt cx="300900" cy="299450"/>
          </a:xfrm>
        </p:grpSpPr>
        <p:sp>
          <p:nvSpPr>
            <p:cNvPr id="10458" name="Google Shape;10458;p82"/>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2"/>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2"/>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2"/>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2"/>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2"/>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2"/>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65" name="Google Shape;10465;p82"/>
          <p:cNvSpPr/>
          <p:nvPr/>
        </p:nvSpPr>
        <p:spPr>
          <a:xfrm>
            <a:off x="1731604" y="24338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2"/>
          <p:cNvSpPr/>
          <p:nvPr/>
        </p:nvSpPr>
        <p:spPr>
          <a:xfrm>
            <a:off x="3971472" y="15634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67" name="Google Shape;10467;p82"/>
          <p:cNvGrpSpPr/>
          <p:nvPr/>
        </p:nvGrpSpPr>
        <p:grpSpPr>
          <a:xfrm>
            <a:off x="4033144" y="2017593"/>
            <a:ext cx="230365" cy="359124"/>
            <a:chOff x="-47842400" y="2342000"/>
            <a:chExt cx="193000" cy="300875"/>
          </a:xfrm>
        </p:grpSpPr>
        <p:sp>
          <p:nvSpPr>
            <p:cNvPr id="10468" name="Google Shape;10468;p82"/>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2"/>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2"/>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1" name="Google Shape;10471;p82"/>
          <p:cNvGrpSpPr/>
          <p:nvPr/>
        </p:nvGrpSpPr>
        <p:grpSpPr>
          <a:xfrm>
            <a:off x="3969212" y="2465052"/>
            <a:ext cx="358229" cy="359154"/>
            <a:chOff x="-47896750" y="2710600"/>
            <a:chExt cx="300125" cy="300900"/>
          </a:xfrm>
        </p:grpSpPr>
        <p:sp>
          <p:nvSpPr>
            <p:cNvPr id="10472" name="Google Shape;10472;p82"/>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2"/>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2"/>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2"/>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6" name="Google Shape;10476;p82"/>
          <p:cNvGrpSpPr/>
          <p:nvPr/>
        </p:nvGrpSpPr>
        <p:grpSpPr>
          <a:xfrm>
            <a:off x="2624852" y="2938609"/>
            <a:ext cx="359154" cy="314991"/>
            <a:chOff x="-46033225" y="1982825"/>
            <a:chExt cx="300900" cy="263900"/>
          </a:xfrm>
        </p:grpSpPr>
        <p:sp>
          <p:nvSpPr>
            <p:cNvPr id="10477" name="Google Shape;10477;p82"/>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2"/>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2"/>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0" name="Google Shape;10480;p82"/>
          <p:cNvGrpSpPr/>
          <p:nvPr/>
        </p:nvGrpSpPr>
        <p:grpSpPr>
          <a:xfrm>
            <a:off x="2621569" y="3365866"/>
            <a:ext cx="365719" cy="326151"/>
            <a:chOff x="-46034000" y="2334500"/>
            <a:chExt cx="306400" cy="273250"/>
          </a:xfrm>
        </p:grpSpPr>
        <p:sp>
          <p:nvSpPr>
            <p:cNvPr id="10481" name="Google Shape;10481;p82"/>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82"/>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2"/>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4" name="Google Shape;10484;p82"/>
          <p:cNvGrpSpPr/>
          <p:nvPr/>
        </p:nvGrpSpPr>
        <p:grpSpPr>
          <a:xfrm>
            <a:off x="2667627" y="3820255"/>
            <a:ext cx="273603" cy="356439"/>
            <a:chOff x="-45998575" y="2702625"/>
            <a:chExt cx="229225" cy="298625"/>
          </a:xfrm>
        </p:grpSpPr>
        <p:sp>
          <p:nvSpPr>
            <p:cNvPr id="10485" name="Google Shape;10485;p82"/>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2"/>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2"/>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2"/>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2"/>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2"/>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2"/>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92" name="Google Shape;10492;p82"/>
          <p:cNvSpPr/>
          <p:nvPr/>
        </p:nvSpPr>
        <p:spPr>
          <a:xfrm>
            <a:off x="3986479" y="38413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2"/>
          <p:cNvSpPr/>
          <p:nvPr/>
        </p:nvSpPr>
        <p:spPr>
          <a:xfrm>
            <a:off x="2183447" y="15417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2"/>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2"/>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2"/>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97" name="Google Shape;10497;p82"/>
          <p:cNvGrpSpPr/>
          <p:nvPr/>
        </p:nvGrpSpPr>
        <p:grpSpPr>
          <a:xfrm>
            <a:off x="2203197" y="2434019"/>
            <a:ext cx="314961" cy="361034"/>
            <a:chOff x="-49398750" y="2684600"/>
            <a:chExt cx="263875" cy="302475"/>
          </a:xfrm>
        </p:grpSpPr>
        <p:sp>
          <p:nvSpPr>
            <p:cNvPr id="10498" name="Google Shape;10498;p82"/>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2"/>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2"/>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1" name="Google Shape;10501;p82"/>
          <p:cNvGrpSpPr/>
          <p:nvPr/>
        </p:nvGrpSpPr>
        <p:grpSpPr>
          <a:xfrm>
            <a:off x="873121" y="2928284"/>
            <a:ext cx="314006" cy="359154"/>
            <a:chOff x="-47509225" y="1974175"/>
            <a:chExt cx="263075" cy="300900"/>
          </a:xfrm>
        </p:grpSpPr>
        <p:sp>
          <p:nvSpPr>
            <p:cNvPr id="10502" name="Google Shape;10502;p82"/>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82"/>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2"/>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2"/>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82"/>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7" name="Google Shape;10507;p82"/>
          <p:cNvGrpSpPr/>
          <p:nvPr/>
        </p:nvGrpSpPr>
        <p:grpSpPr>
          <a:xfrm>
            <a:off x="849622" y="3374818"/>
            <a:ext cx="361004" cy="357961"/>
            <a:chOff x="-47529700" y="2342000"/>
            <a:chExt cx="302450" cy="299900"/>
          </a:xfrm>
        </p:grpSpPr>
        <p:sp>
          <p:nvSpPr>
            <p:cNvPr id="10508" name="Google Shape;10508;p82"/>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2"/>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0" name="Google Shape;10510;p82"/>
          <p:cNvGrpSpPr/>
          <p:nvPr/>
        </p:nvGrpSpPr>
        <p:grpSpPr>
          <a:xfrm>
            <a:off x="851025" y="3873967"/>
            <a:ext cx="358199" cy="272648"/>
            <a:chOff x="-47527350" y="2747625"/>
            <a:chExt cx="300100" cy="228425"/>
          </a:xfrm>
        </p:grpSpPr>
        <p:sp>
          <p:nvSpPr>
            <p:cNvPr id="10511" name="Google Shape;10511;p82"/>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2"/>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82"/>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82"/>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82"/>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2"/>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17" name="Google Shape;10517;p82"/>
          <p:cNvSpPr/>
          <p:nvPr/>
        </p:nvSpPr>
        <p:spPr>
          <a:xfrm>
            <a:off x="3077474" y="29156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18" name="Google Shape;10518;p82"/>
          <p:cNvGrpSpPr/>
          <p:nvPr/>
        </p:nvGrpSpPr>
        <p:grpSpPr>
          <a:xfrm>
            <a:off x="3073924" y="3387022"/>
            <a:ext cx="358229" cy="314961"/>
            <a:chOff x="-45664625" y="2352225"/>
            <a:chExt cx="300125" cy="263875"/>
          </a:xfrm>
        </p:grpSpPr>
        <p:sp>
          <p:nvSpPr>
            <p:cNvPr id="10519" name="Google Shape;10519;p82"/>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2"/>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2"/>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82"/>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82"/>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2"/>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2"/>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6" name="Google Shape;10526;p82"/>
          <p:cNvGrpSpPr/>
          <p:nvPr/>
        </p:nvGrpSpPr>
        <p:grpSpPr>
          <a:xfrm>
            <a:off x="3073103" y="3821001"/>
            <a:ext cx="359870" cy="357573"/>
            <a:chOff x="-45665400" y="2703250"/>
            <a:chExt cx="301500" cy="299575"/>
          </a:xfrm>
        </p:grpSpPr>
        <p:sp>
          <p:nvSpPr>
            <p:cNvPr id="10527" name="Google Shape;10527;p82"/>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2"/>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2"/>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82"/>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1" name="Google Shape;10531;p82"/>
          <p:cNvGrpSpPr/>
          <p:nvPr/>
        </p:nvGrpSpPr>
        <p:grpSpPr>
          <a:xfrm>
            <a:off x="2174760" y="4261937"/>
            <a:ext cx="359154" cy="360109"/>
            <a:chOff x="-44528075" y="1982825"/>
            <a:chExt cx="300900" cy="301700"/>
          </a:xfrm>
        </p:grpSpPr>
        <p:sp>
          <p:nvSpPr>
            <p:cNvPr id="10532" name="Google Shape;10532;p82"/>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2"/>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2"/>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2"/>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2"/>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2"/>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2"/>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39" name="Google Shape;10539;p82"/>
          <p:cNvSpPr/>
          <p:nvPr/>
        </p:nvSpPr>
        <p:spPr>
          <a:xfrm>
            <a:off x="2628711" y="15314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40" name="Google Shape;10540;p82"/>
          <p:cNvGrpSpPr/>
          <p:nvPr/>
        </p:nvGrpSpPr>
        <p:grpSpPr>
          <a:xfrm>
            <a:off x="2625923" y="1987485"/>
            <a:ext cx="358199" cy="358229"/>
            <a:chOff x="-49048250" y="2316775"/>
            <a:chExt cx="300100" cy="300125"/>
          </a:xfrm>
        </p:grpSpPr>
        <p:sp>
          <p:nvSpPr>
            <p:cNvPr id="10541" name="Google Shape;10541;p82"/>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2"/>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2"/>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82"/>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45" name="Google Shape;10545;p82"/>
          <p:cNvSpPr/>
          <p:nvPr/>
        </p:nvSpPr>
        <p:spPr>
          <a:xfrm>
            <a:off x="2627309" y="24351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46" name="Google Shape;10546;p82"/>
          <p:cNvGrpSpPr/>
          <p:nvPr/>
        </p:nvGrpSpPr>
        <p:grpSpPr>
          <a:xfrm>
            <a:off x="1290494" y="2928284"/>
            <a:ext cx="360109" cy="358199"/>
            <a:chOff x="-47160325" y="1974175"/>
            <a:chExt cx="301700" cy="300100"/>
          </a:xfrm>
        </p:grpSpPr>
        <p:sp>
          <p:nvSpPr>
            <p:cNvPr id="10547" name="Google Shape;10547;p82"/>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2"/>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9" name="Google Shape;10549;p82"/>
          <p:cNvGrpSpPr/>
          <p:nvPr/>
        </p:nvGrpSpPr>
        <p:grpSpPr>
          <a:xfrm>
            <a:off x="1290971" y="3374818"/>
            <a:ext cx="359154" cy="359124"/>
            <a:chOff x="-47159525" y="2342000"/>
            <a:chExt cx="300900" cy="300875"/>
          </a:xfrm>
        </p:grpSpPr>
        <p:sp>
          <p:nvSpPr>
            <p:cNvPr id="10550" name="Google Shape;10550;p82"/>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2"/>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2"/>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82"/>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2"/>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5" name="Google Shape;10555;p82"/>
          <p:cNvGrpSpPr/>
          <p:nvPr/>
        </p:nvGrpSpPr>
        <p:grpSpPr>
          <a:xfrm>
            <a:off x="1291448" y="3831654"/>
            <a:ext cx="358199" cy="359154"/>
            <a:chOff x="-47157950" y="2712175"/>
            <a:chExt cx="300100" cy="300900"/>
          </a:xfrm>
        </p:grpSpPr>
        <p:sp>
          <p:nvSpPr>
            <p:cNvPr id="10556" name="Google Shape;10556;p82"/>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2"/>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2"/>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2"/>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2"/>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2"/>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2"/>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63" name="Google Shape;10563;p82"/>
          <p:cNvSpPr/>
          <p:nvPr/>
        </p:nvSpPr>
        <p:spPr>
          <a:xfrm>
            <a:off x="3538211" y="29178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64" name="Google Shape;10564;p82"/>
          <p:cNvGrpSpPr/>
          <p:nvPr/>
        </p:nvGrpSpPr>
        <p:grpSpPr>
          <a:xfrm>
            <a:off x="3535175" y="3364463"/>
            <a:ext cx="315886" cy="358199"/>
            <a:chOff x="-45278675" y="2333325"/>
            <a:chExt cx="264650" cy="300100"/>
          </a:xfrm>
        </p:grpSpPr>
        <p:sp>
          <p:nvSpPr>
            <p:cNvPr id="10565" name="Google Shape;10565;p82"/>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2"/>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82"/>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2"/>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9" name="Google Shape;10569;p82"/>
          <p:cNvGrpSpPr/>
          <p:nvPr/>
        </p:nvGrpSpPr>
        <p:grpSpPr>
          <a:xfrm>
            <a:off x="3545500" y="3819420"/>
            <a:ext cx="295237" cy="358229"/>
            <a:chOff x="-45270025" y="2701925"/>
            <a:chExt cx="247350" cy="300125"/>
          </a:xfrm>
        </p:grpSpPr>
        <p:sp>
          <p:nvSpPr>
            <p:cNvPr id="10570" name="Google Shape;10570;p82"/>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2"/>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2"/>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2"/>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74" name="Google Shape;10574;p82"/>
          <p:cNvSpPr/>
          <p:nvPr/>
        </p:nvSpPr>
        <p:spPr>
          <a:xfrm>
            <a:off x="2628699" y="42899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75" name="Google Shape;10575;p82"/>
          <p:cNvGrpSpPr/>
          <p:nvPr/>
        </p:nvGrpSpPr>
        <p:grpSpPr>
          <a:xfrm>
            <a:off x="2209567" y="2078266"/>
            <a:ext cx="307444" cy="260626"/>
            <a:chOff x="1636184" y="2959225"/>
            <a:chExt cx="232666" cy="197250"/>
          </a:xfrm>
        </p:grpSpPr>
        <p:sp>
          <p:nvSpPr>
            <p:cNvPr id="10576" name="Google Shape;10576;p82"/>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2"/>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2"/>
            <p:cNvSpPr/>
            <p:nvPr/>
          </p:nvSpPr>
          <p:spPr>
            <a:xfrm>
              <a:off x="1734750" y="3136775"/>
              <a:ext cx="36900" cy="19650"/>
            </a:xfrm>
            <a:custGeom>
              <a:rect b="b" l="l" r="r" t="t"/>
              <a:pathLst>
                <a:path extrusionOk="0" h="786" w="1476">
                  <a:moveTo>
                    <a:pt x="0" y="786"/>
                  </a:moveTo>
                  <a:lnTo>
                    <a:pt x="1476" y="786"/>
                  </a:lnTo>
                  <a:lnTo>
                    <a:pt x="762" y="0"/>
                  </a:lnTo>
                  <a:close/>
                </a:path>
              </a:pathLst>
            </a:custGeom>
            <a:solidFill>
              <a:srgbClr val="5F7D95"/>
            </a:solidFill>
            <a:ln>
              <a:noFill/>
            </a:ln>
          </p:spPr>
        </p:sp>
        <p:sp>
          <p:nvSpPr>
            <p:cNvPr id="10579" name="Google Shape;10579;p82"/>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rgbClr val="5F7D95"/>
            </a:solidFill>
            <a:ln>
              <a:noFill/>
            </a:ln>
          </p:spPr>
        </p:sp>
      </p:grpSp>
      <p:grpSp>
        <p:nvGrpSpPr>
          <p:cNvPr id="10580" name="Google Shape;10580;p82"/>
          <p:cNvGrpSpPr/>
          <p:nvPr/>
        </p:nvGrpSpPr>
        <p:grpSpPr>
          <a:xfrm>
            <a:off x="3577265" y="2463611"/>
            <a:ext cx="258542" cy="365154"/>
            <a:chOff x="-47300587" y="123275"/>
            <a:chExt cx="190975" cy="269725"/>
          </a:xfrm>
        </p:grpSpPr>
        <p:sp>
          <p:nvSpPr>
            <p:cNvPr id="10581" name="Google Shape;10581;p82"/>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2"/>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2"/>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2"/>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82"/>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6" name="Google Shape;10586;p82"/>
          <p:cNvGrpSpPr/>
          <p:nvPr/>
        </p:nvGrpSpPr>
        <p:grpSpPr>
          <a:xfrm>
            <a:off x="4870788" y="1532801"/>
            <a:ext cx="342328" cy="339793"/>
            <a:chOff x="-13966675" y="1639700"/>
            <a:chExt cx="354450" cy="351825"/>
          </a:xfrm>
        </p:grpSpPr>
        <p:sp>
          <p:nvSpPr>
            <p:cNvPr id="10587" name="Google Shape;10587;p82"/>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2"/>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2"/>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2"/>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82"/>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92" name="Google Shape;10592;p82"/>
          <p:cNvSpPr/>
          <p:nvPr/>
        </p:nvSpPr>
        <p:spPr>
          <a:xfrm>
            <a:off x="4871549" y="19397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2"/>
          <p:cNvSpPr/>
          <p:nvPr/>
        </p:nvSpPr>
        <p:spPr>
          <a:xfrm>
            <a:off x="4932020" y="23494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94" name="Google Shape;10594;p82"/>
          <p:cNvGrpSpPr/>
          <p:nvPr/>
        </p:nvGrpSpPr>
        <p:grpSpPr>
          <a:xfrm>
            <a:off x="6667277" y="1532487"/>
            <a:ext cx="340034" cy="340420"/>
            <a:chOff x="-12199250" y="1662675"/>
            <a:chExt cx="352075" cy="352475"/>
          </a:xfrm>
        </p:grpSpPr>
        <p:sp>
          <p:nvSpPr>
            <p:cNvPr id="10595" name="Google Shape;10595;p82"/>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2"/>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2"/>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8" name="Google Shape;10598;p82"/>
          <p:cNvGrpSpPr/>
          <p:nvPr/>
        </p:nvGrpSpPr>
        <p:grpSpPr>
          <a:xfrm>
            <a:off x="6666130" y="1939354"/>
            <a:ext cx="342328" cy="342328"/>
            <a:chOff x="-12199250" y="2096250"/>
            <a:chExt cx="354450" cy="354450"/>
          </a:xfrm>
        </p:grpSpPr>
        <p:sp>
          <p:nvSpPr>
            <p:cNvPr id="10599" name="Google Shape;10599;p82"/>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2"/>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1" name="Google Shape;10601;p82"/>
          <p:cNvGrpSpPr/>
          <p:nvPr/>
        </p:nvGrpSpPr>
        <p:grpSpPr>
          <a:xfrm>
            <a:off x="6667277" y="2348308"/>
            <a:ext cx="340034" cy="341579"/>
            <a:chOff x="-12199250" y="2530225"/>
            <a:chExt cx="352075" cy="353675"/>
          </a:xfrm>
        </p:grpSpPr>
        <p:sp>
          <p:nvSpPr>
            <p:cNvPr id="10602" name="Google Shape;10602;p82"/>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2"/>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2"/>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2"/>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06" name="Google Shape;10606;p82"/>
          <p:cNvSpPr/>
          <p:nvPr/>
        </p:nvSpPr>
        <p:spPr>
          <a:xfrm>
            <a:off x="4871163" y="27790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07" name="Google Shape;10607;p82"/>
          <p:cNvGrpSpPr/>
          <p:nvPr/>
        </p:nvGrpSpPr>
        <p:grpSpPr>
          <a:xfrm>
            <a:off x="4870788" y="3188088"/>
            <a:ext cx="342328" cy="339310"/>
            <a:chOff x="-10462550" y="2057650"/>
            <a:chExt cx="354450" cy="351325"/>
          </a:xfrm>
        </p:grpSpPr>
        <p:sp>
          <p:nvSpPr>
            <p:cNvPr id="10608" name="Google Shape;10608;p82"/>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2"/>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10" name="Google Shape;10610;p82"/>
          <p:cNvSpPr/>
          <p:nvPr/>
        </p:nvSpPr>
        <p:spPr>
          <a:xfrm>
            <a:off x="7591624" y="28055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11" name="Google Shape;10611;p82"/>
          <p:cNvGrpSpPr/>
          <p:nvPr/>
        </p:nvGrpSpPr>
        <p:grpSpPr>
          <a:xfrm>
            <a:off x="6649772" y="2779651"/>
            <a:ext cx="375044" cy="340541"/>
            <a:chOff x="-8692750" y="1622100"/>
            <a:chExt cx="388325" cy="352600"/>
          </a:xfrm>
        </p:grpSpPr>
        <p:sp>
          <p:nvSpPr>
            <p:cNvPr id="10612" name="Google Shape;10612;p82"/>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2"/>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4" name="Google Shape;10614;p82"/>
          <p:cNvGrpSpPr/>
          <p:nvPr/>
        </p:nvGrpSpPr>
        <p:grpSpPr>
          <a:xfrm>
            <a:off x="5304253" y="1531907"/>
            <a:ext cx="341555" cy="341579"/>
            <a:chOff x="-13529550" y="1639425"/>
            <a:chExt cx="353650" cy="353675"/>
          </a:xfrm>
        </p:grpSpPr>
        <p:sp>
          <p:nvSpPr>
            <p:cNvPr id="10615" name="Google Shape;10615;p82"/>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2"/>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82"/>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82"/>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82"/>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82"/>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2"/>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2"/>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3" name="Google Shape;10623;p82"/>
          <p:cNvGrpSpPr/>
          <p:nvPr/>
        </p:nvGrpSpPr>
        <p:grpSpPr>
          <a:xfrm>
            <a:off x="5303106" y="1940489"/>
            <a:ext cx="343849" cy="340058"/>
            <a:chOff x="-13531925" y="2075775"/>
            <a:chExt cx="356025" cy="352100"/>
          </a:xfrm>
        </p:grpSpPr>
        <p:sp>
          <p:nvSpPr>
            <p:cNvPr id="10624" name="Google Shape;10624;p82"/>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82"/>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6" name="Google Shape;10626;p82"/>
          <p:cNvGrpSpPr/>
          <p:nvPr/>
        </p:nvGrpSpPr>
        <p:grpSpPr>
          <a:xfrm>
            <a:off x="5304627" y="2348694"/>
            <a:ext cx="340807" cy="340807"/>
            <a:chOff x="-13528775" y="2507400"/>
            <a:chExt cx="352875" cy="352875"/>
          </a:xfrm>
        </p:grpSpPr>
        <p:sp>
          <p:nvSpPr>
            <p:cNvPr id="10627" name="Google Shape;10627;p82"/>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82"/>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82"/>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30" name="Google Shape;10630;p82"/>
          <p:cNvSpPr/>
          <p:nvPr/>
        </p:nvSpPr>
        <p:spPr>
          <a:xfrm>
            <a:off x="7123388" y="15631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2"/>
          <p:cNvSpPr/>
          <p:nvPr/>
        </p:nvSpPr>
        <p:spPr>
          <a:xfrm>
            <a:off x="7123014" y="19402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32" name="Google Shape;10632;p82"/>
          <p:cNvGrpSpPr/>
          <p:nvPr/>
        </p:nvGrpSpPr>
        <p:grpSpPr>
          <a:xfrm>
            <a:off x="7140133" y="2348308"/>
            <a:ext cx="308090" cy="341579"/>
            <a:chOff x="-11747150" y="2530225"/>
            <a:chExt cx="319000" cy="353675"/>
          </a:xfrm>
        </p:grpSpPr>
        <p:sp>
          <p:nvSpPr>
            <p:cNvPr id="10633" name="Google Shape;10633;p82"/>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2"/>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5" name="Google Shape;10635;p82"/>
          <p:cNvGrpSpPr/>
          <p:nvPr/>
        </p:nvGrpSpPr>
        <p:grpSpPr>
          <a:xfrm>
            <a:off x="5304627" y="2779519"/>
            <a:ext cx="340807" cy="340807"/>
            <a:chOff x="-10027775" y="1622900"/>
            <a:chExt cx="352875" cy="352875"/>
          </a:xfrm>
        </p:grpSpPr>
        <p:sp>
          <p:nvSpPr>
            <p:cNvPr id="10636" name="Google Shape;10636;p82"/>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2"/>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2"/>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2"/>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2"/>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2"/>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42" name="Google Shape;10642;p82"/>
          <p:cNvSpPr/>
          <p:nvPr/>
        </p:nvSpPr>
        <p:spPr>
          <a:xfrm>
            <a:off x="5311472" y="31868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43" name="Google Shape;10643;p82"/>
          <p:cNvGrpSpPr/>
          <p:nvPr/>
        </p:nvGrpSpPr>
        <p:grpSpPr>
          <a:xfrm>
            <a:off x="8031595" y="2805183"/>
            <a:ext cx="322553" cy="342328"/>
            <a:chOff x="-10019125" y="2490075"/>
            <a:chExt cx="333975" cy="354450"/>
          </a:xfrm>
        </p:grpSpPr>
        <p:sp>
          <p:nvSpPr>
            <p:cNvPr id="10644" name="Google Shape;10644;p82"/>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2"/>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2"/>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2"/>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8" name="Google Shape;10648;p82"/>
          <p:cNvGrpSpPr/>
          <p:nvPr/>
        </p:nvGrpSpPr>
        <p:grpSpPr>
          <a:xfrm>
            <a:off x="6661180" y="3186193"/>
            <a:ext cx="352227" cy="343100"/>
            <a:chOff x="-8684100" y="2032450"/>
            <a:chExt cx="364700" cy="355250"/>
          </a:xfrm>
        </p:grpSpPr>
        <p:sp>
          <p:nvSpPr>
            <p:cNvPr id="10649" name="Google Shape;10649;p82"/>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2"/>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82"/>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2" name="Google Shape;10652;p82"/>
          <p:cNvSpPr/>
          <p:nvPr/>
        </p:nvSpPr>
        <p:spPr>
          <a:xfrm>
            <a:off x="5773709" y="15322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53" name="Google Shape;10653;p82"/>
          <p:cNvGrpSpPr/>
          <p:nvPr/>
        </p:nvGrpSpPr>
        <p:grpSpPr>
          <a:xfrm>
            <a:off x="5752039" y="1939656"/>
            <a:ext cx="343849" cy="341724"/>
            <a:chOff x="-13095575" y="2073400"/>
            <a:chExt cx="356025" cy="353825"/>
          </a:xfrm>
        </p:grpSpPr>
        <p:sp>
          <p:nvSpPr>
            <p:cNvPr id="10654" name="Google Shape;10654;p82"/>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2"/>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2"/>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82"/>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82"/>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2"/>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2"/>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2"/>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62" name="Google Shape;10662;p82"/>
          <p:cNvSpPr/>
          <p:nvPr/>
        </p:nvSpPr>
        <p:spPr>
          <a:xfrm>
            <a:off x="5753174" y="23486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63" name="Google Shape;10663;p82"/>
          <p:cNvGrpSpPr/>
          <p:nvPr/>
        </p:nvGrpSpPr>
        <p:grpSpPr>
          <a:xfrm>
            <a:off x="7576787" y="1531485"/>
            <a:ext cx="343100" cy="342424"/>
            <a:chOff x="-11332875" y="1660700"/>
            <a:chExt cx="355250" cy="354550"/>
          </a:xfrm>
        </p:grpSpPr>
        <p:sp>
          <p:nvSpPr>
            <p:cNvPr id="10664" name="Google Shape;10664;p82"/>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2"/>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2"/>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2"/>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68" name="Google Shape;10668;p82"/>
          <p:cNvSpPr/>
          <p:nvPr/>
        </p:nvSpPr>
        <p:spPr>
          <a:xfrm>
            <a:off x="7575652" y="19408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82"/>
          <p:cNvSpPr/>
          <p:nvPr/>
        </p:nvSpPr>
        <p:spPr>
          <a:xfrm>
            <a:off x="7576413" y="23696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70" name="Google Shape;10670;p82"/>
          <p:cNvGrpSpPr/>
          <p:nvPr/>
        </p:nvGrpSpPr>
        <p:grpSpPr>
          <a:xfrm>
            <a:off x="5774096" y="2777997"/>
            <a:ext cx="299736" cy="343849"/>
            <a:chOff x="-9570950" y="1622100"/>
            <a:chExt cx="310350" cy="356025"/>
          </a:xfrm>
        </p:grpSpPr>
        <p:sp>
          <p:nvSpPr>
            <p:cNvPr id="10671" name="Google Shape;10671;p82"/>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82"/>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3" name="Google Shape;10673;p82"/>
          <p:cNvGrpSpPr/>
          <p:nvPr/>
        </p:nvGrpSpPr>
        <p:grpSpPr>
          <a:xfrm>
            <a:off x="5752800" y="3186953"/>
            <a:ext cx="342328" cy="341579"/>
            <a:chOff x="-9594575" y="2056875"/>
            <a:chExt cx="354450" cy="353675"/>
          </a:xfrm>
        </p:grpSpPr>
        <p:sp>
          <p:nvSpPr>
            <p:cNvPr id="10674" name="Google Shape;10674;p82"/>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2"/>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2"/>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77" name="Google Shape;10677;p82"/>
          <p:cNvSpPr/>
          <p:nvPr/>
        </p:nvSpPr>
        <p:spPr>
          <a:xfrm>
            <a:off x="7123002" y="32173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78" name="Google Shape;10678;p82"/>
          <p:cNvGrpSpPr/>
          <p:nvPr/>
        </p:nvGrpSpPr>
        <p:grpSpPr>
          <a:xfrm>
            <a:off x="6208482" y="1532293"/>
            <a:ext cx="342328" cy="340807"/>
            <a:chOff x="-12661600" y="1640225"/>
            <a:chExt cx="354450" cy="352875"/>
          </a:xfrm>
        </p:grpSpPr>
        <p:sp>
          <p:nvSpPr>
            <p:cNvPr id="10679" name="Google Shape;10679;p82"/>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2"/>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2"/>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2" name="Google Shape;10682;p82"/>
          <p:cNvGrpSpPr/>
          <p:nvPr/>
        </p:nvGrpSpPr>
        <p:grpSpPr>
          <a:xfrm>
            <a:off x="6208857" y="1960831"/>
            <a:ext cx="341579" cy="299374"/>
            <a:chOff x="-12660025" y="2096250"/>
            <a:chExt cx="353675" cy="309975"/>
          </a:xfrm>
        </p:grpSpPr>
        <p:sp>
          <p:nvSpPr>
            <p:cNvPr id="10683" name="Google Shape;10683;p82"/>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82"/>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82"/>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82"/>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2"/>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82"/>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9" name="Google Shape;10689;p82"/>
          <p:cNvGrpSpPr/>
          <p:nvPr/>
        </p:nvGrpSpPr>
        <p:grpSpPr>
          <a:xfrm>
            <a:off x="6207335" y="2348127"/>
            <a:ext cx="344622" cy="341941"/>
            <a:chOff x="-12663175" y="2506800"/>
            <a:chExt cx="356825" cy="354050"/>
          </a:xfrm>
        </p:grpSpPr>
        <p:sp>
          <p:nvSpPr>
            <p:cNvPr id="10690" name="Google Shape;10690;p82"/>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82"/>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82"/>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2"/>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4" name="Google Shape;10694;p82"/>
          <p:cNvGrpSpPr/>
          <p:nvPr/>
        </p:nvGrpSpPr>
        <p:grpSpPr>
          <a:xfrm>
            <a:off x="8022468" y="1531907"/>
            <a:ext cx="340807" cy="341579"/>
            <a:chOff x="-10896525" y="1663050"/>
            <a:chExt cx="352875" cy="353675"/>
          </a:xfrm>
        </p:grpSpPr>
        <p:sp>
          <p:nvSpPr>
            <p:cNvPr id="10695" name="Google Shape;10695;p82"/>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82"/>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97" name="Google Shape;10697;p82"/>
          <p:cNvSpPr/>
          <p:nvPr/>
        </p:nvSpPr>
        <p:spPr>
          <a:xfrm>
            <a:off x="8061643" y="19396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98" name="Google Shape;10698;p82"/>
          <p:cNvGrpSpPr/>
          <p:nvPr/>
        </p:nvGrpSpPr>
        <p:grpSpPr>
          <a:xfrm>
            <a:off x="8022082" y="2359342"/>
            <a:ext cx="341579" cy="319511"/>
            <a:chOff x="-10898100" y="2542050"/>
            <a:chExt cx="353675" cy="330825"/>
          </a:xfrm>
        </p:grpSpPr>
        <p:sp>
          <p:nvSpPr>
            <p:cNvPr id="10699" name="Google Shape;10699;p82"/>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82"/>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82"/>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82"/>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82"/>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2"/>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5" name="Google Shape;10705;p82"/>
          <p:cNvGrpSpPr/>
          <p:nvPr/>
        </p:nvGrpSpPr>
        <p:grpSpPr>
          <a:xfrm>
            <a:off x="6209617" y="2780207"/>
            <a:ext cx="340058" cy="339430"/>
            <a:chOff x="-9157450" y="1622750"/>
            <a:chExt cx="352100" cy="351450"/>
          </a:xfrm>
        </p:grpSpPr>
        <p:sp>
          <p:nvSpPr>
            <p:cNvPr id="10706" name="Google Shape;10706;p82"/>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82"/>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8" name="Google Shape;10708;p82"/>
          <p:cNvGrpSpPr/>
          <p:nvPr/>
        </p:nvGrpSpPr>
        <p:grpSpPr>
          <a:xfrm>
            <a:off x="6247658" y="3188474"/>
            <a:ext cx="263977" cy="338537"/>
            <a:chOff x="-9119650" y="2056875"/>
            <a:chExt cx="273325" cy="350525"/>
          </a:xfrm>
        </p:grpSpPr>
        <p:sp>
          <p:nvSpPr>
            <p:cNvPr id="10709" name="Google Shape;10709;p82"/>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2"/>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11" name="Google Shape;10711;p82"/>
          <p:cNvSpPr/>
          <p:nvPr/>
        </p:nvSpPr>
        <p:spPr>
          <a:xfrm>
            <a:off x="8022842" y="32173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82"/>
          <p:cNvSpPr/>
          <p:nvPr/>
        </p:nvSpPr>
        <p:spPr>
          <a:xfrm>
            <a:off x="7143562" y="27791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13" name="Google Shape;10713;p82"/>
          <p:cNvGrpSpPr/>
          <p:nvPr/>
        </p:nvGrpSpPr>
        <p:grpSpPr>
          <a:xfrm>
            <a:off x="7576790" y="3217879"/>
            <a:ext cx="343094" cy="341569"/>
            <a:chOff x="6001575" y="3119050"/>
            <a:chExt cx="315025" cy="313625"/>
          </a:xfrm>
        </p:grpSpPr>
        <p:sp>
          <p:nvSpPr>
            <p:cNvPr id="10714" name="Google Shape;10714;p82"/>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82"/>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719" name="Shape 10719"/>
        <p:cNvGrpSpPr/>
        <p:nvPr/>
      </p:nvGrpSpPr>
      <p:grpSpPr>
        <a:xfrm>
          <a:off x="0" y="0"/>
          <a:ext cx="0" cy="0"/>
          <a:chOff x="0" y="0"/>
          <a:chExt cx="0" cy="0"/>
        </a:xfrm>
      </p:grpSpPr>
      <p:sp>
        <p:nvSpPr>
          <p:cNvPr id="10720" name="Google Shape;10720;p83"/>
          <p:cNvSpPr/>
          <p:nvPr/>
        </p:nvSpPr>
        <p:spPr>
          <a:xfrm>
            <a:off x="901486"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21" name="Google Shape;10721;p83"/>
          <p:cNvGrpSpPr/>
          <p:nvPr/>
        </p:nvGrpSpPr>
        <p:grpSpPr>
          <a:xfrm>
            <a:off x="845233" y="2273195"/>
            <a:ext cx="476329" cy="476213"/>
            <a:chOff x="-21298675" y="2414425"/>
            <a:chExt cx="306400" cy="306325"/>
          </a:xfrm>
        </p:grpSpPr>
        <p:sp>
          <p:nvSpPr>
            <p:cNvPr id="10722" name="Google Shape;10722;p83"/>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3"/>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3"/>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5" name="Google Shape;10725;p83"/>
          <p:cNvGrpSpPr/>
          <p:nvPr/>
        </p:nvGrpSpPr>
        <p:grpSpPr>
          <a:xfrm>
            <a:off x="844611" y="2865128"/>
            <a:ext cx="477573" cy="445432"/>
            <a:chOff x="-21299475" y="2798025"/>
            <a:chExt cx="307200" cy="286525"/>
          </a:xfrm>
        </p:grpSpPr>
        <p:sp>
          <p:nvSpPr>
            <p:cNvPr id="10726" name="Google Shape;10726;p83"/>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83"/>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83"/>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83"/>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83"/>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3"/>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3"/>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83"/>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83"/>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3"/>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3"/>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3"/>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38" name="Google Shape;10738;p83"/>
          <p:cNvSpPr/>
          <p:nvPr/>
        </p:nvSpPr>
        <p:spPr>
          <a:xfrm>
            <a:off x="3766168"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3"/>
          <p:cNvSpPr/>
          <p:nvPr/>
        </p:nvSpPr>
        <p:spPr>
          <a:xfrm>
            <a:off x="3765566"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83"/>
          <p:cNvSpPr/>
          <p:nvPr/>
        </p:nvSpPr>
        <p:spPr>
          <a:xfrm>
            <a:off x="3757598"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41" name="Google Shape;10741;p83"/>
          <p:cNvGrpSpPr/>
          <p:nvPr/>
        </p:nvGrpSpPr>
        <p:grpSpPr>
          <a:xfrm>
            <a:off x="6713966" y="1688917"/>
            <a:ext cx="413912" cy="472676"/>
            <a:chOff x="-17545650" y="2051350"/>
            <a:chExt cx="266250" cy="304050"/>
          </a:xfrm>
        </p:grpSpPr>
        <p:sp>
          <p:nvSpPr>
            <p:cNvPr id="10742" name="Google Shape;10742;p83"/>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3"/>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83"/>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83"/>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46" name="Google Shape;10746;p83"/>
          <p:cNvSpPr/>
          <p:nvPr/>
        </p:nvSpPr>
        <p:spPr>
          <a:xfrm>
            <a:off x="6682919"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47" name="Google Shape;10747;p83"/>
          <p:cNvGrpSpPr/>
          <p:nvPr/>
        </p:nvGrpSpPr>
        <p:grpSpPr>
          <a:xfrm>
            <a:off x="6684584" y="2865574"/>
            <a:ext cx="472676" cy="444538"/>
            <a:chOff x="-17565350" y="2809825"/>
            <a:chExt cx="304050" cy="285950"/>
          </a:xfrm>
        </p:grpSpPr>
        <p:sp>
          <p:nvSpPr>
            <p:cNvPr id="10748" name="Google Shape;10748;p83"/>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83"/>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3"/>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3"/>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3"/>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53" name="Google Shape;10753;p83"/>
          <p:cNvSpPr/>
          <p:nvPr/>
        </p:nvSpPr>
        <p:spPr>
          <a:xfrm>
            <a:off x="2680515"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83"/>
          <p:cNvSpPr/>
          <p:nvPr/>
        </p:nvSpPr>
        <p:spPr>
          <a:xfrm>
            <a:off x="1428633"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3"/>
          <p:cNvSpPr/>
          <p:nvPr/>
        </p:nvSpPr>
        <p:spPr>
          <a:xfrm>
            <a:off x="1428633"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56" name="Google Shape;10756;p83"/>
          <p:cNvGrpSpPr/>
          <p:nvPr/>
        </p:nvGrpSpPr>
        <p:grpSpPr>
          <a:xfrm>
            <a:off x="1457493" y="2850904"/>
            <a:ext cx="416283" cy="473881"/>
            <a:chOff x="-20904875" y="2788575"/>
            <a:chExt cx="267775" cy="304825"/>
          </a:xfrm>
        </p:grpSpPr>
        <p:sp>
          <p:nvSpPr>
            <p:cNvPr id="10757" name="Google Shape;10757;p83"/>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3"/>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9" name="Google Shape;10759;p83"/>
          <p:cNvGrpSpPr/>
          <p:nvPr/>
        </p:nvGrpSpPr>
        <p:grpSpPr>
          <a:xfrm>
            <a:off x="4397908" y="2275564"/>
            <a:ext cx="360045" cy="471471"/>
            <a:chOff x="-19006700" y="2434925"/>
            <a:chExt cx="231600" cy="303275"/>
          </a:xfrm>
        </p:grpSpPr>
        <p:sp>
          <p:nvSpPr>
            <p:cNvPr id="10760" name="Google Shape;10760;p83"/>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3"/>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3"/>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3"/>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64" name="Google Shape;10764;p83"/>
          <p:cNvSpPr/>
          <p:nvPr/>
        </p:nvSpPr>
        <p:spPr>
          <a:xfrm>
            <a:off x="4340441"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83"/>
          <p:cNvSpPr/>
          <p:nvPr/>
        </p:nvSpPr>
        <p:spPr>
          <a:xfrm>
            <a:off x="7304850"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66" name="Google Shape;10766;p83"/>
          <p:cNvGrpSpPr/>
          <p:nvPr/>
        </p:nvGrpSpPr>
        <p:grpSpPr>
          <a:xfrm>
            <a:off x="7276507" y="2289051"/>
            <a:ext cx="473881" cy="444499"/>
            <a:chOff x="-17190425" y="2435725"/>
            <a:chExt cx="304825" cy="285925"/>
          </a:xfrm>
        </p:grpSpPr>
        <p:sp>
          <p:nvSpPr>
            <p:cNvPr id="10767" name="Google Shape;10767;p83"/>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3"/>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83"/>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70" name="Google Shape;10770;p83"/>
          <p:cNvSpPr/>
          <p:nvPr/>
        </p:nvSpPr>
        <p:spPr>
          <a:xfrm>
            <a:off x="7277916"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71" name="Google Shape;10771;p83"/>
          <p:cNvGrpSpPr/>
          <p:nvPr/>
        </p:nvGrpSpPr>
        <p:grpSpPr>
          <a:xfrm>
            <a:off x="4931233" y="3444650"/>
            <a:ext cx="476329" cy="475086"/>
            <a:chOff x="-15719925" y="2416825"/>
            <a:chExt cx="306400" cy="305600"/>
          </a:xfrm>
        </p:grpSpPr>
        <p:sp>
          <p:nvSpPr>
            <p:cNvPr id="10772" name="Google Shape;10772;p83"/>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83"/>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83"/>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75" name="Google Shape;10775;p83"/>
          <p:cNvSpPr/>
          <p:nvPr/>
        </p:nvSpPr>
        <p:spPr>
          <a:xfrm>
            <a:off x="2017508"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83"/>
          <p:cNvSpPr/>
          <p:nvPr/>
        </p:nvSpPr>
        <p:spPr>
          <a:xfrm>
            <a:off x="2019335"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77" name="Google Shape;10777;p83"/>
          <p:cNvGrpSpPr/>
          <p:nvPr/>
        </p:nvGrpSpPr>
        <p:grpSpPr>
          <a:xfrm>
            <a:off x="2017527" y="2851506"/>
            <a:ext cx="479983" cy="472676"/>
            <a:chOff x="-20550425" y="2789350"/>
            <a:chExt cx="308750" cy="304050"/>
          </a:xfrm>
        </p:grpSpPr>
        <p:sp>
          <p:nvSpPr>
            <p:cNvPr id="10778" name="Google Shape;10778;p83"/>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83"/>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0" name="Google Shape;10780;p83"/>
          <p:cNvGrpSpPr/>
          <p:nvPr/>
        </p:nvGrpSpPr>
        <p:grpSpPr>
          <a:xfrm>
            <a:off x="4932894" y="1688158"/>
            <a:ext cx="473920" cy="474192"/>
            <a:chOff x="-18666450" y="2059825"/>
            <a:chExt cx="304850" cy="305025"/>
          </a:xfrm>
        </p:grpSpPr>
        <p:sp>
          <p:nvSpPr>
            <p:cNvPr id="10781" name="Google Shape;10781;p83"/>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83"/>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3" name="Google Shape;10783;p83"/>
          <p:cNvGrpSpPr/>
          <p:nvPr/>
        </p:nvGrpSpPr>
        <p:grpSpPr>
          <a:xfrm>
            <a:off x="4932292" y="2275584"/>
            <a:ext cx="475125" cy="471432"/>
            <a:chOff x="-18668025" y="2435725"/>
            <a:chExt cx="305625" cy="303250"/>
          </a:xfrm>
        </p:grpSpPr>
        <p:sp>
          <p:nvSpPr>
            <p:cNvPr id="10784" name="Google Shape;10784;p83"/>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83"/>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6" name="Google Shape;10786;p83"/>
          <p:cNvGrpSpPr/>
          <p:nvPr/>
        </p:nvGrpSpPr>
        <p:grpSpPr>
          <a:xfrm>
            <a:off x="4931689" y="2850902"/>
            <a:ext cx="476329" cy="473881"/>
            <a:chOff x="-18668800" y="2807475"/>
            <a:chExt cx="306400" cy="304825"/>
          </a:xfrm>
        </p:grpSpPr>
        <p:sp>
          <p:nvSpPr>
            <p:cNvPr id="10787" name="Google Shape;10787;p83"/>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3"/>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3"/>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3"/>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3"/>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3"/>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3"/>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83"/>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83"/>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6" name="Google Shape;10796;p83"/>
          <p:cNvGrpSpPr/>
          <p:nvPr/>
        </p:nvGrpSpPr>
        <p:grpSpPr>
          <a:xfrm>
            <a:off x="7885658" y="1687693"/>
            <a:ext cx="416361" cy="475125"/>
            <a:chOff x="-16798200" y="2050575"/>
            <a:chExt cx="267825" cy="305625"/>
          </a:xfrm>
        </p:grpSpPr>
        <p:sp>
          <p:nvSpPr>
            <p:cNvPr id="10797" name="Google Shape;10797;p83"/>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3"/>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3"/>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0" name="Google Shape;10800;p83"/>
          <p:cNvGrpSpPr/>
          <p:nvPr/>
        </p:nvGrpSpPr>
        <p:grpSpPr>
          <a:xfrm>
            <a:off x="7856276" y="2852127"/>
            <a:ext cx="475125" cy="471432"/>
            <a:chOff x="-16817100" y="2801175"/>
            <a:chExt cx="305625" cy="303250"/>
          </a:xfrm>
        </p:grpSpPr>
        <p:sp>
          <p:nvSpPr>
            <p:cNvPr id="10801" name="Google Shape;10801;p83"/>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83"/>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3"/>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3"/>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83"/>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83"/>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3"/>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3"/>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9" name="Google Shape;10809;p83"/>
          <p:cNvGrpSpPr/>
          <p:nvPr/>
        </p:nvGrpSpPr>
        <p:grpSpPr>
          <a:xfrm>
            <a:off x="7263396" y="3444614"/>
            <a:ext cx="476329" cy="475125"/>
            <a:chOff x="-15717575" y="2786200"/>
            <a:chExt cx="306400" cy="305625"/>
          </a:xfrm>
        </p:grpSpPr>
        <p:sp>
          <p:nvSpPr>
            <p:cNvPr id="10810" name="Google Shape;10810;p83"/>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3"/>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3"/>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83"/>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3"/>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3"/>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83"/>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7" name="Google Shape;10817;p83"/>
          <p:cNvGrpSpPr/>
          <p:nvPr/>
        </p:nvGrpSpPr>
        <p:grpSpPr>
          <a:xfrm>
            <a:off x="2600969" y="1688296"/>
            <a:ext cx="475125" cy="473920"/>
            <a:chOff x="-20173175" y="2038750"/>
            <a:chExt cx="305625" cy="304850"/>
          </a:xfrm>
        </p:grpSpPr>
        <p:sp>
          <p:nvSpPr>
            <p:cNvPr id="10818" name="Google Shape;10818;p83"/>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3"/>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20" name="Google Shape;10820;p83"/>
          <p:cNvSpPr/>
          <p:nvPr/>
        </p:nvSpPr>
        <p:spPr>
          <a:xfrm>
            <a:off x="2600972"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21" name="Google Shape;10821;p83"/>
          <p:cNvGrpSpPr/>
          <p:nvPr/>
        </p:nvGrpSpPr>
        <p:grpSpPr>
          <a:xfrm>
            <a:off x="2602193" y="2850282"/>
            <a:ext cx="472676" cy="475125"/>
            <a:chOff x="-20173175" y="2787775"/>
            <a:chExt cx="304050" cy="305625"/>
          </a:xfrm>
        </p:grpSpPr>
        <p:sp>
          <p:nvSpPr>
            <p:cNvPr id="10822" name="Google Shape;10822;p83"/>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83"/>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3"/>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3"/>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83"/>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83"/>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83"/>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9" name="Google Shape;10829;p83"/>
          <p:cNvGrpSpPr/>
          <p:nvPr/>
        </p:nvGrpSpPr>
        <p:grpSpPr>
          <a:xfrm>
            <a:off x="5527177" y="2275564"/>
            <a:ext cx="473881" cy="471471"/>
            <a:chOff x="-18294675" y="2434925"/>
            <a:chExt cx="304825" cy="303275"/>
          </a:xfrm>
        </p:grpSpPr>
        <p:sp>
          <p:nvSpPr>
            <p:cNvPr id="10830" name="Google Shape;10830;p83"/>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3"/>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3"/>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3" name="Google Shape;10833;p83"/>
          <p:cNvGrpSpPr/>
          <p:nvPr/>
        </p:nvGrpSpPr>
        <p:grpSpPr>
          <a:xfrm>
            <a:off x="5583492" y="2852107"/>
            <a:ext cx="361250" cy="471471"/>
            <a:chOff x="-18258450" y="2809825"/>
            <a:chExt cx="232375" cy="303275"/>
          </a:xfrm>
        </p:grpSpPr>
        <p:sp>
          <p:nvSpPr>
            <p:cNvPr id="10834" name="Google Shape;10834;p83"/>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83"/>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83"/>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37" name="Google Shape;10837;p83"/>
          <p:cNvSpPr/>
          <p:nvPr/>
        </p:nvSpPr>
        <p:spPr>
          <a:xfrm>
            <a:off x="1456589"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38" name="Google Shape;10838;p83"/>
          <p:cNvGrpSpPr/>
          <p:nvPr/>
        </p:nvGrpSpPr>
        <p:grpSpPr>
          <a:xfrm>
            <a:off x="3793692" y="3445233"/>
            <a:ext cx="415117" cy="473920"/>
            <a:chOff x="-16422500" y="2425450"/>
            <a:chExt cx="267025" cy="304850"/>
          </a:xfrm>
        </p:grpSpPr>
        <p:sp>
          <p:nvSpPr>
            <p:cNvPr id="10839" name="Google Shape;10839;p83"/>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83"/>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83"/>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2" name="Google Shape;10842;p83"/>
          <p:cNvGrpSpPr/>
          <p:nvPr/>
        </p:nvGrpSpPr>
        <p:grpSpPr>
          <a:xfrm>
            <a:off x="6096453" y="3445838"/>
            <a:ext cx="473920" cy="472676"/>
            <a:chOff x="-16442200" y="2801175"/>
            <a:chExt cx="304850" cy="304050"/>
          </a:xfrm>
        </p:grpSpPr>
        <p:sp>
          <p:nvSpPr>
            <p:cNvPr id="10843" name="Google Shape;10843;p83"/>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83"/>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3"/>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46" name="Google Shape;10846;p83"/>
          <p:cNvSpPr/>
          <p:nvPr/>
        </p:nvSpPr>
        <p:spPr>
          <a:xfrm>
            <a:off x="3207661"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83"/>
          <p:cNvSpPr/>
          <p:nvPr/>
        </p:nvSpPr>
        <p:spPr>
          <a:xfrm>
            <a:off x="3174039"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48" name="Google Shape;10848;p83"/>
          <p:cNvGrpSpPr/>
          <p:nvPr/>
        </p:nvGrpSpPr>
        <p:grpSpPr>
          <a:xfrm>
            <a:off x="3172167" y="2276343"/>
            <a:ext cx="481265" cy="469917"/>
            <a:chOff x="-19802200" y="2416025"/>
            <a:chExt cx="309575" cy="302275"/>
          </a:xfrm>
        </p:grpSpPr>
        <p:sp>
          <p:nvSpPr>
            <p:cNvPr id="10849" name="Google Shape;10849;p83"/>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3"/>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3"/>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3"/>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3"/>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4" name="Google Shape;10854;p83"/>
          <p:cNvGrpSpPr/>
          <p:nvPr/>
        </p:nvGrpSpPr>
        <p:grpSpPr>
          <a:xfrm>
            <a:off x="3175238" y="2851506"/>
            <a:ext cx="475125" cy="472676"/>
            <a:chOff x="-19801400" y="2788575"/>
            <a:chExt cx="305625" cy="304050"/>
          </a:xfrm>
        </p:grpSpPr>
        <p:sp>
          <p:nvSpPr>
            <p:cNvPr id="10855" name="Google Shape;10855;p83"/>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3"/>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83"/>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83"/>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83"/>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3"/>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1" name="Google Shape;10861;p83"/>
          <p:cNvGrpSpPr/>
          <p:nvPr/>
        </p:nvGrpSpPr>
        <p:grpSpPr>
          <a:xfrm>
            <a:off x="6130314" y="1688916"/>
            <a:ext cx="422463" cy="472676"/>
            <a:chOff x="-17903225" y="2060800"/>
            <a:chExt cx="271750" cy="304050"/>
          </a:xfrm>
        </p:grpSpPr>
        <p:sp>
          <p:nvSpPr>
            <p:cNvPr id="10862" name="Google Shape;10862;p83"/>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3"/>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3"/>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5" name="Google Shape;10865;p83"/>
          <p:cNvGrpSpPr/>
          <p:nvPr/>
        </p:nvGrpSpPr>
        <p:grpSpPr>
          <a:xfrm>
            <a:off x="6104605" y="2274962"/>
            <a:ext cx="473881" cy="472676"/>
            <a:chOff x="-17918975" y="2435725"/>
            <a:chExt cx="304825" cy="304050"/>
          </a:xfrm>
        </p:grpSpPr>
        <p:sp>
          <p:nvSpPr>
            <p:cNvPr id="10866" name="Google Shape;10866;p83"/>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83"/>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8" name="Google Shape;10868;p83"/>
          <p:cNvGrpSpPr/>
          <p:nvPr/>
        </p:nvGrpSpPr>
        <p:grpSpPr>
          <a:xfrm>
            <a:off x="6133365" y="2852729"/>
            <a:ext cx="416361" cy="470228"/>
            <a:chOff x="-17899300" y="2810625"/>
            <a:chExt cx="267825" cy="302475"/>
          </a:xfrm>
        </p:grpSpPr>
        <p:sp>
          <p:nvSpPr>
            <p:cNvPr id="10869" name="Google Shape;10869;p83"/>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83"/>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3"/>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2" name="Google Shape;10872;p83"/>
          <p:cNvGrpSpPr/>
          <p:nvPr/>
        </p:nvGrpSpPr>
        <p:grpSpPr>
          <a:xfrm>
            <a:off x="2039218" y="3461166"/>
            <a:ext cx="472676" cy="442089"/>
            <a:chOff x="-16066500" y="2060800"/>
            <a:chExt cx="304050" cy="284375"/>
          </a:xfrm>
        </p:grpSpPr>
        <p:sp>
          <p:nvSpPr>
            <p:cNvPr id="10873" name="Google Shape;10873;p83"/>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3"/>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83"/>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83"/>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83"/>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78" name="Google Shape;10878;p83"/>
          <p:cNvSpPr/>
          <p:nvPr/>
        </p:nvSpPr>
        <p:spPr>
          <a:xfrm>
            <a:off x="4344952"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83"/>
          <p:cNvSpPr/>
          <p:nvPr/>
        </p:nvSpPr>
        <p:spPr>
          <a:xfrm>
            <a:off x="6718741"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83"/>
          <p:cNvSpPr/>
          <p:nvPr/>
        </p:nvSpPr>
        <p:spPr>
          <a:xfrm>
            <a:off x="5513765"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81" name="Google Shape;10881;p83"/>
          <p:cNvGrpSpPr/>
          <p:nvPr/>
        </p:nvGrpSpPr>
        <p:grpSpPr>
          <a:xfrm>
            <a:off x="7923925" y="2297751"/>
            <a:ext cx="368362" cy="419314"/>
            <a:chOff x="4995050" y="3245650"/>
            <a:chExt cx="236950" cy="269725"/>
          </a:xfrm>
        </p:grpSpPr>
        <p:sp>
          <p:nvSpPr>
            <p:cNvPr id="10882" name="Google Shape;10882;p83"/>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83"/>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83"/>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85" name="Google Shape;10885;p83"/>
            <p:cNvGrpSpPr/>
            <p:nvPr/>
          </p:nvGrpSpPr>
          <p:grpSpPr>
            <a:xfrm>
              <a:off x="4995050" y="3245650"/>
              <a:ext cx="236950" cy="269725"/>
              <a:chOff x="4995050" y="3245650"/>
              <a:chExt cx="236950" cy="269725"/>
            </a:xfrm>
          </p:grpSpPr>
          <p:sp>
            <p:nvSpPr>
              <p:cNvPr id="10886" name="Google Shape;10886;p83"/>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83"/>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88" name="Google Shape;10888;p83"/>
          <p:cNvGrpSpPr/>
          <p:nvPr/>
        </p:nvGrpSpPr>
        <p:grpSpPr>
          <a:xfrm>
            <a:off x="5523718" y="1689744"/>
            <a:ext cx="483749" cy="481292"/>
            <a:chOff x="4724650" y="2885700"/>
            <a:chExt cx="270750" cy="269375"/>
          </a:xfrm>
        </p:grpSpPr>
        <p:sp>
          <p:nvSpPr>
            <p:cNvPr id="10889" name="Google Shape;10889;p83"/>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83"/>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3"/>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3"/>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83"/>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83"/>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83"/>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6" name="Google Shape;10896;p83"/>
          <p:cNvGrpSpPr/>
          <p:nvPr/>
        </p:nvGrpSpPr>
        <p:grpSpPr>
          <a:xfrm>
            <a:off x="4390823" y="1683870"/>
            <a:ext cx="389425" cy="467822"/>
            <a:chOff x="4459350" y="2882125"/>
            <a:chExt cx="228375" cy="274350"/>
          </a:xfrm>
        </p:grpSpPr>
        <p:sp>
          <p:nvSpPr>
            <p:cNvPr id="10897" name="Google Shape;10897;p83"/>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3"/>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83"/>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83"/>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83"/>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0902" name="Google Shape;10902;p83"/>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0903" name="Google Shape;10903;p83"/>
          <p:cNvSpPr txBox="1"/>
          <p:nvPr/>
        </p:nvSpPr>
        <p:spPr>
          <a:xfrm>
            <a:off x="1048350" y="1085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9" name="Shape 219"/>
        <p:cNvGrpSpPr/>
        <p:nvPr/>
      </p:nvGrpSpPr>
      <p:grpSpPr>
        <a:xfrm>
          <a:off x="0" y="0"/>
          <a:ext cx="0" cy="0"/>
          <a:chOff x="0" y="0"/>
          <a:chExt cx="0" cy="0"/>
        </a:xfrm>
      </p:grpSpPr>
      <p:sp>
        <p:nvSpPr>
          <p:cNvPr id="220" name="Google Shape;220;p39"/>
          <p:cNvSpPr txBox="1"/>
          <p:nvPr>
            <p:ph type="title"/>
          </p:nvPr>
        </p:nvSpPr>
        <p:spPr>
          <a:xfrm>
            <a:off x="2998775" y="2283425"/>
            <a:ext cx="3146400" cy="839100"/>
          </a:xfrm>
          <a:prstGeom prst="rect">
            <a:avLst/>
          </a:prstGeom>
        </p:spPr>
        <p:txBody>
          <a:bodyPr anchorCtr="0" anchor="ctr" bIns="91425" lIns="228600" spcFirstLastPara="1" rIns="91425" wrap="square" tIns="91425">
            <a:noAutofit/>
          </a:bodyPr>
          <a:lstStyle/>
          <a:p>
            <a:pPr indent="0" lvl="0" marL="0" rtl="0" algn="l">
              <a:spcBef>
                <a:spcPts val="0"/>
              </a:spcBef>
              <a:spcAft>
                <a:spcPts val="0"/>
              </a:spcAft>
              <a:buNone/>
            </a:pPr>
            <a:r>
              <a:rPr lang="en"/>
              <a:t>The colors</a:t>
            </a:r>
            <a:endParaRPr/>
          </a:p>
        </p:txBody>
      </p:sp>
      <p:sp>
        <p:nvSpPr>
          <p:cNvPr id="221" name="Google Shape;221;p39"/>
          <p:cNvSpPr txBox="1"/>
          <p:nvPr>
            <p:ph idx="2" type="title"/>
          </p:nvPr>
        </p:nvSpPr>
        <p:spPr>
          <a:xfrm>
            <a:off x="3178350" y="951925"/>
            <a:ext cx="2789100" cy="8391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(0,0,1)</a:t>
            </a:r>
            <a:endParaRPr/>
          </a:p>
        </p:txBody>
      </p:sp>
      <p:sp>
        <p:nvSpPr>
          <p:cNvPr id="222" name="Google Shape;222;p39"/>
          <p:cNvSpPr txBox="1"/>
          <p:nvPr>
            <p:ph idx="1" type="subTitle"/>
          </p:nvPr>
        </p:nvSpPr>
        <p:spPr>
          <a:xfrm>
            <a:off x="1796350" y="4242275"/>
            <a:ext cx="5553300" cy="492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907" name="Shape 10907"/>
        <p:cNvGrpSpPr/>
        <p:nvPr/>
      </p:nvGrpSpPr>
      <p:grpSpPr>
        <a:xfrm>
          <a:off x="0" y="0"/>
          <a:ext cx="0" cy="0"/>
          <a:chOff x="0" y="0"/>
          <a:chExt cx="0" cy="0"/>
        </a:xfrm>
      </p:grpSpPr>
      <p:sp>
        <p:nvSpPr>
          <p:cNvPr id="10908" name="Google Shape;10908;p84"/>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0909" name="Google Shape;10909;p84"/>
          <p:cNvSpPr/>
          <p:nvPr/>
        </p:nvSpPr>
        <p:spPr>
          <a:xfrm>
            <a:off x="844100"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0" name="Google Shape;10910;p84"/>
          <p:cNvGrpSpPr/>
          <p:nvPr/>
        </p:nvGrpSpPr>
        <p:grpSpPr>
          <a:xfrm>
            <a:off x="847082" y="2140412"/>
            <a:ext cx="426462" cy="420796"/>
            <a:chOff x="-6713450" y="2397900"/>
            <a:chExt cx="295375" cy="291450"/>
          </a:xfrm>
        </p:grpSpPr>
        <p:sp>
          <p:nvSpPr>
            <p:cNvPr id="10911" name="Google Shape;10911;p84"/>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4"/>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13" name="Google Shape;10913;p84"/>
          <p:cNvSpPr/>
          <p:nvPr/>
        </p:nvSpPr>
        <p:spPr>
          <a:xfrm>
            <a:off x="859424"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4" name="Google Shape;10914;p84"/>
          <p:cNvGrpSpPr/>
          <p:nvPr/>
        </p:nvGrpSpPr>
        <p:grpSpPr>
          <a:xfrm>
            <a:off x="3551844" y="1631401"/>
            <a:ext cx="423069" cy="420507"/>
            <a:chOff x="-4932650" y="2046625"/>
            <a:chExt cx="293025" cy="291250"/>
          </a:xfrm>
        </p:grpSpPr>
        <p:sp>
          <p:nvSpPr>
            <p:cNvPr id="10915" name="Google Shape;10915;p84"/>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4"/>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17" name="Google Shape;10917;p84"/>
          <p:cNvSpPr/>
          <p:nvPr/>
        </p:nvSpPr>
        <p:spPr>
          <a:xfrm>
            <a:off x="3553296"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8" name="Google Shape;10918;p84"/>
          <p:cNvGrpSpPr/>
          <p:nvPr/>
        </p:nvGrpSpPr>
        <p:grpSpPr>
          <a:xfrm>
            <a:off x="3563775" y="2660957"/>
            <a:ext cx="423069" cy="420796"/>
            <a:chOff x="-4931075" y="2765725"/>
            <a:chExt cx="293025" cy="291450"/>
          </a:xfrm>
        </p:grpSpPr>
        <p:sp>
          <p:nvSpPr>
            <p:cNvPr id="10919" name="Google Shape;10919;p84"/>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84"/>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1" name="Google Shape;10921;p84"/>
          <p:cNvGrpSpPr/>
          <p:nvPr/>
        </p:nvGrpSpPr>
        <p:grpSpPr>
          <a:xfrm>
            <a:off x="6269343" y="1656289"/>
            <a:ext cx="420796" cy="370732"/>
            <a:chOff x="-3137650" y="2067900"/>
            <a:chExt cx="291450" cy="256775"/>
          </a:xfrm>
        </p:grpSpPr>
        <p:sp>
          <p:nvSpPr>
            <p:cNvPr id="10922" name="Google Shape;10922;p84"/>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84"/>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84"/>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5" name="Google Shape;10925;p84"/>
          <p:cNvGrpSpPr/>
          <p:nvPr/>
        </p:nvGrpSpPr>
        <p:grpSpPr>
          <a:xfrm>
            <a:off x="6269343" y="2139926"/>
            <a:ext cx="420796" cy="421770"/>
            <a:chOff x="-3137650" y="2408950"/>
            <a:chExt cx="291450" cy="292125"/>
          </a:xfrm>
        </p:grpSpPr>
        <p:sp>
          <p:nvSpPr>
            <p:cNvPr id="10926" name="Google Shape;10926;p84"/>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4"/>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4"/>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84"/>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84"/>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1" name="Google Shape;10931;p84"/>
          <p:cNvGrpSpPr/>
          <p:nvPr/>
        </p:nvGrpSpPr>
        <p:grpSpPr>
          <a:xfrm>
            <a:off x="6281274" y="2685412"/>
            <a:ext cx="420796" cy="371887"/>
            <a:chOff x="-3137650" y="2787000"/>
            <a:chExt cx="291450" cy="257575"/>
          </a:xfrm>
        </p:grpSpPr>
        <p:sp>
          <p:nvSpPr>
            <p:cNvPr id="10932" name="Google Shape;10932;p84"/>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84"/>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4"/>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4"/>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4"/>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84"/>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84"/>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84"/>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40" name="Google Shape;10940;p84"/>
          <p:cNvSpPr/>
          <p:nvPr/>
        </p:nvSpPr>
        <p:spPr>
          <a:xfrm>
            <a:off x="1359134"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4"/>
          <p:cNvSpPr/>
          <p:nvPr/>
        </p:nvSpPr>
        <p:spPr>
          <a:xfrm>
            <a:off x="1387926"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4"/>
          <p:cNvSpPr/>
          <p:nvPr/>
        </p:nvSpPr>
        <p:spPr>
          <a:xfrm>
            <a:off x="1386211"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43" name="Google Shape;10943;p84"/>
          <p:cNvGrpSpPr/>
          <p:nvPr/>
        </p:nvGrpSpPr>
        <p:grpSpPr>
          <a:xfrm>
            <a:off x="1399451" y="2660397"/>
            <a:ext cx="421914" cy="421914"/>
            <a:chOff x="-6354300" y="2757075"/>
            <a:chExt cx="292225" cy="292225"/>
          </a:xfrm>
        </p:grpSpPr>
        <p:sp>
          <p:nvSpPr>
            <p:cNvPr id="10944" name="Google Shape;10944;p84"/>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84"/>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84"/>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4"/>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8" name="Google Shape;10948;p84"/>
          <p:cNvGrpSpPr/>
          <p:nvPr/>
        </p:nvGrpSpPr>
        <p:grpSpPr>
          <a:xfrm>
            <a:off x="4093454" y="1629560"/>
            <a:ext cx="424188" cy="424188"/>
            <a:chOff x="-4573475" y="2045850"/>
            <a:chExt cx="293800" cy="293800"/>
          </a:xfrm>
        </p:grpSpPr>
        <p:sp>
          <p:nvSpPr>
            <p:cNvPr id="10949" name="Google Shape;10949;p84"/>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84"/>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1" name="Google Shape;10951;p84"/>
          <p:cNvGrpSpPr/>
          <p:nvPr/>
        </p:nvGrpSpPr>
        <p:grpSpPr>
          <a:xfrm>
            <a:off x="4092877" y="2138699"/>
            <a:ext cx="425343" cy="424225"/>
            <a:chOff x="-4570325" y="2405775"/>
            <a:chExt cx="294600" cy="293825"/>
          </a:xfrm>
        </p:grpSpPr>
        <p:sp>
          <p:nvSpPr>
            <p:cNvPr id="10952" name="Google Shape;10952;p84"/>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4"/>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4" name="Google Shape;10954;p84"/>
          <p:cNvGrpSpPr/>
          <p:nvPr/>
        </p:nvGrpSpPr>
        <p:grpSpPr>
          <a:xfrm>
            <a:off x="4105945" y="2659838"/>
            <a:ext cx="423069" cy="423033"/>
            <a:chOff x="-4572700" y="2764950"/>
            <a:chExt cx="293025" cy="293000"/>
          </a:xfrm>
        </p:grpSpPr>
        <p:sp>
          <p:nvSpPr>
            <p:cNvPr id="10955" name="Google Shape;10955;p84"/>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84"/>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84"/>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84"/>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4"/>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0" name="Google Shape;10960;p84"/>
          <p:cNvGrpSpPr/>
          <p:nvPr/>
        </p:nvGrpSpPr>
        <p:grpSpPr>
          <a:xfrm>
            <a:off x="6824707" y="1631239"/>
            <a:ext cx="414840" cy="420832"/>
            <a:chOff x="-2777700" y="2049775"/>
            <a:chExt cx="287325" cy="291475"/>
          </a:xfrm>
        </p:grpSpPr>
        <p:sp>
          <p:nvSpPr>
            <p:cNvPr id="10961" name="Google Shape;10961;p84"/>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84"/>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84"/>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4" name="Google Shape;10964;p84"/>
          <p:cNvGrpSpPr/>
          <p:nvPr/>
        </p:nvGrpSpPr>
        <p:grpSpPr>
          <a:xfrm>
            <a:off x="6821170" y="2140431"/>
            <a:ext cx="421914" cy="420759"/>
            <a:chOff x="-2571737" y="2403625"/>
            <a:chExt cx="292225" cy="291425"/>
          </a:xfrm>
        </p:grpSpPr>
        <p:sp>
          <p:nvSpPr>
            <p:cNvPr id="10965" name="Google Shape;10965;p84"/>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84"/>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84"/>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84"/>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4"/>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4"/>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84"/>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2" name="Google Shape;10972;p84"/>
          <p:cNvGrpSpPr/>
          <p:nvPr/>
        </p:nvGrpSpPr>
        <p:grpSpPr>
          <a:xfrm>
            <a:off x="6821170" y="2661534"/>
            <a:ext cx="421914" cy="419640"/>
            <a:chOff x="-2571737" y="2764550"/>
            <a:chExt cx="292225" cy="290650"/>
          </a:xfrm>
        </p:grpSpPr>
        <p:sp>
          <p:nvSpPr>
            <p:cNvPr id="10973" name="Google Shape;10973;p84"/>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4"/>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4"/>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6" name="Google Shape;10976;p84"/>
          <p:cNvGrpSpPr/>
          <p:nvPr/>
        </p:nvGrpSpPr>
        <p:grpSpPr>
          <a:xfrm>
            <a:off x="3020671" y="3230538"/>
            <a:ext cx="421914" cy="423864"/>
            <a:chOff x="-1333975" y="2365850"/>
            <a:chExt cx="292225" cy="293575"/>
          </a:xfrm>
        </p:grpSpPr>
        <p:sp>
          <p:nvSpPr>
            <p:cNvPr id="10977" name="Google Shape;10977;p84"/>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4"/>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84"/>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84"/>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4"/>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84"/>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84"/>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4"/>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5" name="Google Shape;10985;p84"/>
          <p:cNvGrpSpPr/>
          <p:nvPr/>
        </p:nvGrpSpPr>
        <p:grpSpPr>
          <a:xfrm>
            <a:off x="1954146" y="2660397"/>
            <a:ext cx="398020" cy="421914"/>
            <a:chOff x="-5995925" y="2757850"/>
            <a:chExt cx="275675" cy="292225"/>
          </a:xfrm>
        </p:grpSpPr>
        <p:sp>
          <p:nvSpPr>
            <p:cNvPr id="10986" name="Google Shape;10986;p84"/>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4"/>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4"/>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84"/>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84"/>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4"/>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4"/>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84"/>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84"/>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5" name="Google Shape;10995;p84"/>
          <p:cNvGrpSpPr/>
          <p:nvPr/>
        </p:nvGrpSpPr>
        <p:grpSpPr>
          <a:xfrm>
            <a:off x="4634433" y="1631816"/>
            <a:ext cx="421951" cy="419677"/>
            <a:chOff x="-4211975" y="2046625"/>
            <a:chExt cx="292250" cy="290675"/>
          </a:xfrm>
        </p:grpSpPr>
        <p:sp>
          <p:nvSpPr>
            <p:cNvPr id="10996" name="Google Shape;10996;p84"/>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4"/>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8" name="Google Shape;10998;p84"/>
          <p:cNvGrpSpPr/>
          <p:nvPr/>
        </p:nvGrpSpPr>
        <p:grpSpPr>
          <a:xfrm>
            <a:off x="4684479" y="2138699"/>
            <a:ext cx="321859" cy="424225"/>
            <a:chOff x="-4178875" y="2405775"/>
            <a:chExt cx="222925" cy="293825"/>
          </a:xfrm>
        </p:grpSpPr>
        <p:sp>
          <p:nvSpPr>
            <p:cNvPr id="10999" name="Google Shape;10999;p84"/>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4"/>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4"/>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2" name="Google Shape;11002;p84"/>
          <p:cNvGrpSpPr/>
          <p:nvPr/>
        </p:nvGrpSpPr>
        <p:grpSpPr>
          <a:xfrm>
            <a:off x="4646942" y="2673483"/>
            <a:ext cx="420796" cy="395746"/>
            <a:chOff x="-4211975" y="2783850"/>
            <a:chExt cx="291450" cy="274100"/>
          </a:xfrm>
        </p:grpSpPr>
        <p:sp>
          <p:nvSpPr>
            <p:cNvPr id="11003" name="Google Shape;11003;p84"/>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84"/>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4"/>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06" name="Google Shape;11006;p84"/>
          <p:cNvSpPr/>
          <p:nvPr/>
        </p:nvSpPr>
        <p:spPr>
          <a:xfrm>
            <a:off x="7362836"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07" name="Google Shape;11007;p84"/>
          <p:cNvGrpSpPr/>
          <p:nvPr/>
        </p:nvGrpSpPr>
        <p:grpSpPr>
          <a:xfrm>
            <a:off x="7351871" y="2140413"/>
            <a:ext cx="420796" cy="420796"/>
            <a:chOff x="-2419325" y="2408150"/>
            <a:chExt cx="291450" cy="291450"/>
          </a:xfrm>
        </p:grpSpPr>
        <p:sp>
          <p:nvSpPr>
            <p:cNvPr id="11008" name="Google Shape;11008;p84"/>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84"/>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4"/>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4"/>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4"/>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4"/>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4"/>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15" name="Google Shape;11015;p84"/>
          <p:cNvSpPr/>
          <p:nvPr/>
        </p:nvSpPr>
        <p:spPr>
          <a:xfrm>
            <a:off x="7362260"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16" name="Google Shape;11016;p84"/>
          <p:cNvGrpSpPr/>
          <p:nvPr/>
        </p:nvGrpSpPr>
        <p:grpSpPr>
          <a:xfrm>
            <a:off x="4673396" y="3231514"/>
            <a:ext cx="420796" cy="421914"/>
            <a:chOff x="-1333200" y="2770450"/>
            <a:chExt cx="291450" cy="292225"/>
          </a:xfrm>
        </p:grpSpPr>
        <p:sp>
          <p:nvSpPr>
            <p:cNvPr id="11017" name="Google Shape;11017;p84"/>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84"/>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9" name="Google Shape;11019;p84"/>
          <p:cNvGrpSpPr/>
          <p:nvPr/>
        </p:nvGrpSpPr>
        <p:grpSpPr>
          <a:xfrm>
            <a:off x="2470009" y="1631256"/>
            <a:ext cx="423069" cy="420796"/>
            <a:chOff x="-5635200" y="2037975"/>
            <a:chExt cx="293025" cy="291450"/>
          </a:xfrm>
        </p:grpSpPr>
        <p:sp>
          <p:nvSpPr>
            <p:cNvPr id="11020" name="Google Shape;11020;p84"/>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4"/>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2" name="Google Shape;11022;p84"/>
          <p:cNvGrpSpPr/>
          <p:nvPr/>
        </p:nvGrpSpPr>
        <p:grpSpPr>
          <a:xfrm>
            <a:off x="2468295" y="2140412"/>
            <a:ext cx="426499" cy="420796"/>
            <a:chOff x="-5637575" y="2397900"/>
            <a:chExt cx="295400" cy="291450"/>
          </a:xfrm>
        </p:grpSpPr>
        <p:sp>
          <p:nvSpPr>
            <p:cNvPr id="11023" name="Google Shape;11023;p84"/>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84"/>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84"/>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84"/>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7" name="Google Shape;11027;p84"/>
          <p:cNvGrpSpPr/>
          <p:nvPr/>
        </p:nvGrpSpPr>
        <p:grpSpPr>
          <a:xfrm>
            <a:off x="2481958" y="2660397"/>
            <a:ext cx="423033" cy="421914"/>
            <a:chOff x="-5635975" y="2757075"/>
            <a:chExt cx="293000" cy="292225"/>
          </a:xfrm>
        </p:grpSpPr>
        <p:sp>
          <p:nvSpPr>
            <p:cNvPr id="11028" name="Google Shape;11028;p84"/>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84"/>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0" name="Google Shape;11030;p84"/>
          <p:cNvGrpSpPr/>
          <p:nvPr/>
        </p:nvGrpSpPr>
        <p:grpSpPr>
          <a:xfrm>
            <a:off x="5165893" y="1631256"/>
            <a:ext cx="423069" cy="420796"/>
            <a:chOff x="-3854375" y="2046625"/>
            <a:chExt cx="293025" cy="291450"/>
          </a:xfrm>
        </p:grpSpPr>
        <p:sp>
          <p:nvSpPr>
            <p:cNvPr id="11031" name="Google Shape;11031;p84"/>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4"/>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3" name="Google Shape;11033;p84"/>
          <p:cNvGrpSpPr/>
          <p:nvPr/>
        </p:nvGrpSpPr>
        <p:grpSpPr>
          <a:xfrm>
            <a:off x="5164756" y="2138717"/>
            <a:ext cx="425343" cy="424188"/>
            <a:chOff x="-3854375" y="2405000"/>
            <a:chExt cx="294600" cy="293800"/>
          </a:xfrm>
        </p:grpSpPr>
        <p:sp>
          <p:nvSpPr>
            <p:cNvPr id="11034" name="Google Shape;11034;p84"/>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84"/>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6" name="Google Shape;11036;p84"/>
          <p:cNvGrpSpPr/>
          <p:nvPr/>
        </p:nvGrpSpPr>
        <p:grpSpPr>
          <a:xfrm>
            <a:off x="5178961" y="2659838"/>
            <a:ext cx="420796" cy="423033"/>
            <a:chOff x="-3852025" y="2764950"/>
            <a:chExt cx="291450" cy="293000"/>
          </a:xfrm>
        </p:grpSpPr>
        <p:sp>
          <p:nvSpPr>
            <p:cNvPr id="11037" name="Google Shape;11037;p84"/>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84"/>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39" name="Google Shape;11039;p84"/>
          <p:cNvSpPr/>
          <p:nvPr/>
        </p:nvSpPr>
        <p:spPr>
          <a:xfrm>
            <a:off x="7900991"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84"/>
          <p:cNvSpPr/>
          <p:nvPr/>
        </p:nvSpPr>
        <p:spPr>
          <a:xfrm>
            <a:off x="7900991"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41" name="Google Shape;11041;p84"/>
          <p:cNvGrpSpPr/>
          <p:nvPr/>
        </p:nvGrpSpPr>
        <p:grpSpPr>
          <a:xfrm>
            <a:off x="7901550" y="2660398"/>
            <a:ext cx="420796" cy="421914"/>
            <a:chOff x="-2060175" y="2768875"/>
            <a:chExt cx="291450" cy="292225"/>
          </a:xfrm>
        </p:grpSpPr>
        <p:sp>
          <p:nvSpPr>
            <p:cNvPr id="11042" name="Google Shape;11042;p84"/>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4"/>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4" name="Google Shape;11044;p84"/>
          <p:cNvGrpSpPr/>
          <p:nvPr/>
        </p:nvGrpSpPr>
        <p:grpSpPr>
          <a:xfrm>
            <a:off x="1915160" y="3232071"/>
            <a:ext cx="421914" cy="420796"/>
            <a:chOff x="-937025" y="2064750"/>
            <a:chExt cx="292225" cy="291450"/>
          </a:xfrm>
        </p:grpSpPr>
        <p:sp>
          <p:nvSpPr>
            <p:cNvPr id="11045" name="Google Shape;11045;p84"/>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84"/>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84"/>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8" name="Google Shape;11048;p84"/>
          <p:cNvGrpSpPr/>
          <p:nvPr/>
        </p:nvGrpSpPr>
        <p:grpSpPr>
          <a:xfrm>
            <a:off x="3018323" y="1630697"/>
            <a:ext cx="421951" cy="421914"/>
            <a:chOff x="-5276050" y="2037975"/>
            <a:chExt cx="292250" cy="292225"/>
          </a:xfrm>
        </p:grpSpPr>
        <p:sp>
          <p:nvSpPr>
            <p:cNvPr id="11049" name="Google Shape;11049;p84"/>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4"/>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84"/>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52" name="Google Shape;11052;p84"/>
          <p:cNvSpPr/>
          <p:nvPr/>
        </p:nvSpPr>
        <p:spPr>
          <a:xfrm>
            <a:off x="3014690"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4"/>
          <p:cNvSpPr/>
          <p:nvPr/>
        </p:nvSpPr>
        <p:spPr>
          <a:xfrm>
            <a:off x="3030609"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54" name="Google Shape;11054;p84"/>
          <p:cNvGrpSpPr/>
          <p:nvPr/>
        </p:nvGrpSpPr>
        <p:grpSpPr>
          <a:xfrm>
            <a:off x="5777136" y="1631256"/>
            <a:ext cx="324133" cy="420796"/>
            <a:chOff x="-3462150" y="2046625"/>
            <a:chExt cx="224500" cy="291450"/>
          </a:xfrm>
        </p:grpSpPr>
        <p:sp>
          <p:nvSpPr>
            <p:cNvPr id="11055" name="Google Shape;11055;p84"/>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84"/>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84"/>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4"/>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84"/>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84"/>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84"/>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2" name="Google Shape;11062;p84"/>
          <p:cNvGrpSpPr/>
          <p:nvPr/>
        </p:nvGrpSpPr>
        <p:grpSpPr>
          <a:xfrm>
            <a:off x="5752700" y="2139276"/>
            <a:ext cx="373006" cy="423069"/>
            <a:chOff x="-3478675" y="2405775"/>
            <a:chExt cx="258350" cy="293025"/>
          </a:xfrm>
        </p:grpSpPr>
        <p:sp>
          <p:nvSpPr>
            <p:cNvPr id="11063" name="Google Shape;11063;p84"/>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84"/>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84"/>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84"/>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7" name="Google Shape;11067;p84"/>
          <p:cNvGrpSpPr/>
          <p:nvPr/>
        </p:nvGrpSpPr>
        <p:grpSpPr>
          <a:xfrm>
            <a:off x="5815218" y="2660398"/>
            <a:ext cx="271831" cy="421914"/>
            <a:chOff x="-3443250" y="2765725"/>
            <a:chExt cx="188275" cy="292225"/>
          </a:xfrm>
        </p:grpSpPr>
        <p:sp>
          <p:nvSpPr>
            <p:cNvPr id="11068" name="Google Shape;11068;p84"/>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84"/>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4"/>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4"/>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2" name="Google Shape;11072;p84"/>
          <p:cNvGrpSpPr/>
          <p:nvPr/>
        </p:nvGrpSpPr>
        <p:grpSpPr>
          <a:xfrm>
            <a:off x="844114" y="3230934"/>
            <a:ext cx="371887" cy="423069"/>
            <a:chOff x="-1684475" y="2049000"/>
            <a:chExt cx="257575" cy="293025"/>
          </a:xfrm>
        </p:grpSpPr>
        <p:sp>
          <p:nvSpPr>
            <p:cNvPr id="11073" name="Google Shape;11073;p84"/>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84"/>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4"/>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4"/>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77" name="Google Shape;11077;p84"/>
          <p:cNvSpPr/>
          <p:nvPr/>
        </p:nvSpPr>
        <p:spPr>
          <a:xfrm>
            <a:off x="2472295"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78" name="Google Shape;11078;p84"/>
          <p:cNvGrpSpPr/>
          <p:nvPr/>
        </p:nvGrpSpPr>
        <p:grpSpPr>
          <a:xfrm>
            <a:off x="4134007" y="3231514"/>
            <a:ext cx="420796" cy="421914"/>
            <a:chOff x="-1700225" y="2768875"/>
            <a:chExt cx="291450" cy="292225"/>
          </a:xfrm>
        </p:grpSpPr>
        <p:sp>
          <p:nvSpPr>
            <p:cNvPr id="11079" name="Google Shape;11079;p84"/>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84"/>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84"/>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84"/>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84"/>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84"/>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5" name="Google Shape;11085;p84"/>
          <p:cNvGrpSpPr/>
          <p:nvPr/>
        </p:nvGrpSpPr>
        <p:grpSpPr>
          <a:xfrm>
            <a:off x="3602355" y="3230935"/>
            <a:ext cx="371887" cy="423069"/>
            <a:chOff x="-919700" y="2420750"/>
            <a:chExt cx="257575" cy="293025"/>
          </a:xfrm>
        </p:grpSpPr>
        <p:sp>
          <p:nvSpPr>
            <p:cNvPr id="11086" name="Google Shape;11086;p84"/>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84"/>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4"/>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9" name="Google Shape;11089;p84"/>
          <p:cNvGrpSpPr/>
          <p:nvPr/>
        </p:nvGrpSpPr>
        <p:grpSpPr>
          <a:xfrm>
            <a:off x="1937547" y="1645950"/>
            <a:ext cx="409531" cy="410617"/>
            <a:chOff x="6679825" y="2693700"/>
            <a:chExt cx="257875" cy="258575"/>
          </a:xfrm>
        </p:grpSpPr>
        <p:sp>
          <p:nvSpPr>
            <p:cNvPr id="11090" name="Google Shape;11090;p84"/>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84"/>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2" name="Google Shape;11092;p84"/>
          <p:cNvGrpSpPr/>
          <p:nvPr/>
        </p:nvGrpSpPr>
        <p:grpSpPr>
          <a:xfrm>
            <a:off x="1927121" y="2142110"/>
            <a:ext cx="420531" cy="417262"/>
            <a:chOff x="6790450" y="3119050"/>
            <a:chExt cx="262750" cy="260675"/>
          </a:xfrm>
        </p:grpSpPr>
        <p:sp>
          <p:nvSpPr>
            <p:cNvPr id="11093" name="Google Shape;11093;p84"/>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4"/>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5" name="Google Shape;11095;p84"/>
          <p:cNvGrpSpPr/>
          <p:nvPr/>
        </p:nvGrpSpPr>
        <p:grpSpPr>
          <a:xfrm>
            <a:off x="6853082" y="3755436"/>
            <a:ext cx="358093" cy="407391"/>
            <a:chOff x="7660859" y="2571753"/>
            <a:chExt cx="366561" cy="417024"/>
          </a:xfrm>
        </p:grpSpPr>
        <p:sp>
          <p:nvSpPr>
            <p:cNvPr id="11096" name="Google Shape;11096;p84"/>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84"/>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4"/>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9" name="Google Shape;11099;p84"/>
          <p:cNvGrpSpPr/>
          <p:nvPr/>
        </p:nvGrpSpPr>
        <p:grpSpPr>
          <a:xfrm>
            <a:off x="4387763" y="3755436"/>
            <a:ext cx="407391" cy="407391"/>
            <a:chOff x="5566722" y="2571753"/>
            <a:chExt cx="417024" cy="417024"/>
          </a:xfrm>
        </p:grpSpPr>
        <p:sp>
          <p:nvSpPr>
            <p:cNvPr id="11100" name="Google Shape;11100;p84"/>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4"/>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2" name="Google Shape;11102;p84"/>
          <p:cNvGrpSpPr/>
          <p:nvPr/>
        </p:nvGrpSpPr>
        <p:grpSpPr>
          <a:xfrm>
            <a:off x="5004096" y="3857692"/>
            <a:ext cx="407381" cy="202880"/>
            <a:chOff x="6090251" y="2676413"/>
            <a:chExt cx="417014" cy="207677"/>
          </a:xfrm>
        </p:grpSpPr>
        <p:sp>
          <p:nvSpPr>
            <p:cNvPr id="11103" name="Google Shape;11103;p84"/>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84"/>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84"/>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84"/>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7" name="Google Shape;11107;p84"/>
          <p:cNvGrpSpPr/>
          <p:nvPr/>
        </p:nvGrpSpPr>
        <p:grpSpPr>
          <a:xfrm>
            <a:off x="6236750" y="3755436"/>
            <a:ext cx="407391" cy="407391"/>
            <a:chOff x="7137330" y="2571753"/>
            <a:chExt cx="417024" cy="417024"/>
          </a:xfrm>
        </p:grpSpPr>
        <p:sp>
          <p:nvSpPr>
            <p:cNvPr id="11108" name="Google Shape;11108;p84"/>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84"/>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4"/>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1" name="Google Shape;11111;p84"/>
          <p:cNvGrpSpPr/>
          <p:nvPr/>
        </p:nvGrpSpPr>
        <p:grpSpPr>
          <a:xfrm>
            <a:off x="5620418" y="3755436"/>
            <a:ext cx="407391" cy="407391"/>
            <a:chOff x="6613801" y="2571753"/>
            <a:chExt cx="417024" cy="417024"/>
          </a:xfrm>
        </p:grpSpPr>
        <p:sp>
          <p:nvSpPr>
            <p:cNvPr id="11112" name="Google Shape;11112;p84"/>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4"/>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4"/>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4"/>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4"/>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7" name="Google Shape;11117;p84"/>
          <p:cNvGrpSpPr/>
          <p:nvPr/>
        </p:nvGrpSpPr>
        <p:grpSpPr>
          <a:xfrm>
            <a:off x="7908242" y="3238780"/>
            <a:ext cx="407411" cy="407411"/>
            <a:chOff x="2964567" y="2571753"/>
            <a:chExt cx="417045" cy="417045"/>
          </a:xfrm>
        </p:grpSpPr>
        <p:sp>
          <p:nvSpPr>
            <p:cNvPr id="11118" name="Google Shape;11118;p84"/>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84"/>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0" name="Google Shape;11120;p84"/>
          <p:cNvGrpSpPr/>
          <p:nvPr/>
        </p:nvGrpSpPr>
        <p:grpSpPr>
          <a:xfrm>
            <a:off x="1922414" y="3815897"/>
            <a:ext cx="407391" cy="286470"/>
            <a:chOff x="3476576" y="2633631"/>
            <a:chExt cx="417024" cy="293244"/>
          </a:xfrm>
        </p:grpSpPr>
        <p:sp>
          <p:nvSpPr>
            <p:cNvPr id="11121" name="Google Shape;11121;p84"/>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84"/>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3" name="Google Shape;11123;p84"/>
          <p:cNvGrpSpPr/>
          <p:nvPr/>
        </p:nvGrpSpPr>
        <p:grpSpPr>
          <a:xfrm>
            <a:off x="2538746" y="3755508"/>
            <a:ext cx="407411" cy="407248"/>
            <a:chOff x="3988564" y="2571836"/>
            <a:chExt cx="417045" cy="416878"/>
          </a:xfrm>
        </p:grpSpPr>
        <p:sp>
          <p:nvSpPr>
            <p:cNvPr id="11124" name="Google Shape;11124;p84"/>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4"/>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6" name="Google Shape;11126;p84"/>
          <p:cNvGrpSpPr/>
          <p:nvPr/>
        </p:nvGrpSpPr>
        <p:grpSpPr>
          <a:xfrm>
            <a:off x="3155099" y="3755436"/>
            <a:ext cx="407391" cy="407391"/>
            <a:chOff x="4500573" y="2571753"/>
            <a:chExt cx="417024" cy="417024"/>
          </a:xfrm>
        </p:grpSpPr>
        <p:sp>
          <p:nvSpPr>
            <p:cNvPr id="11127" name="Google Shape;11127;p84"/>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84"/>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9" name="Google Shape;11129;p84"/>
          <p:cNvGrpSpPr/>
          <p:nvPr/>
        </p:nvGrpSpPr>
        <p:grpSpPr>
          <a:xfrm>
            <a:off x="3771431" y="3755436"/>
            <a:ext cx="407391" cy="407391"/>
            <a:chOff x="5012603" y="2571753"/>
            <a:chExt cx="417024" cy="417024"/>
          </a:xfrm>
        </p:grpSpPr>
        <p:sp>
          <p:nvSpPr>
            <p:cNvPr id="11130" name="Google Shape;11130;p84"/>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4"/>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2" name="Google Shape;11132;p84"/>
          <p:cNvSpPr/>
          <p:nvPr/>
        </p:nvSpPr>
        <p:spPr>
          <a:xfrm>
            <a:off x="5212789"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3" name="Google Shape;11133;p84"/>
          <p:cNvGrpSpPr/>
          <p:nvPr/>
        </p:nvGrpSpPr>
        <p:grpSpPr>
          <a:xfrm>
            <a:off x="5733329" y="3238790"/>
            <a:ext cx="407432" cy="407391"/>
            <a:chOff x="812101" y="2571761"/>
            <a:chExt cx="417066" cy="417024"/>
          </a:xfrm>
        </p:grpSpPr>
        <p:sp>
          <p:nvSpPr>
            <p:cNvPr id="11134" name="Google Shape;11134;p84"/>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84"/>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4"/>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4"/>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8" name="Google Shape;11138;p84"/>
          <p:cNvGrpSpPr/>
          <p:nvPr/>
        </p:nvGrpSpPr>
        <p:grpSpPr>
          <a:xfrm>
            <a:off x="6253923" y="3238790"/>
            <a:ext cx="407391" cy="407391"/>
            <a:chOff x="1323129" y="2571761"/>
            <a:chExt cx="417024" cy="417024"/>
          </a:xfrm>
        </p:grpSpPr>
        <p:sp>
          <p:nvSpPr>
            <p:cNvPr id="11139" name="Google Shape;11139;p84"/>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84"/>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84"/>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4"/>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43" name="Google Shape;11143;p84"/>
          <p:cNvSpPr/>
          <p:nvPr/>
        </p:nvSpPr>
        <p:spPr>
          <a:xfrm>
            <a:off x="6827427"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44" name="Google Shape;11144;p84"/>
          <p:cNvGrpSpPr/>
          <p:nvPr/>
        </p:nvGrpSpPr>
        <p:grpSpPr>
          <a:xfrm>
            <a:off x="7390398" y="3238843"/>
            <a:ext cx="408023" cy="407411"/>
            <a:chOff x="2344476" y="2571761"/>
            <a:chExt cx="417671" cy="417045"/>
          </a:xfrm>
        </p:grpSpPr>
        <p:sp>
          <p:nvSpPr>
            <p:cNvPr id="11145" name="Google Shape;11145;p84"/>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4"/>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150" name="Shape 11150"/>
        <p:cNvGrpSpPr/>
        <p:nvPr/>
      </p:nvGrpSpPr>
      <p:grpSpPr>
        <a:xfrm>
          <a:off x="0" y="0"/>
          <a:ext cx="0" cy="0"/>
          <a:chOff x="0" y="0"/>
          <a:chExt cx="0" cy="0"/>
        </a:xfrm>
      </p:grpSpPr>
      <p:pic>
        <p:nvPicPr>
          <p:cNvPr id="11151" name="Google Shape;11151;p85">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6" name="Shape 226"/>
        <p:cNvGrpSpPr/>
        <p:nvPr/>
      </p:nvGrpSpPr>
      <p:grpSpPr>
        <a:xfrm>
          <a:off x="0" y="0"/>
          <a:ext cx="0" cy="0"/>
          <a:chOff x="0" y="0"/>
          <a:chExt cx="0" cy="0"/>
        </a:xfrm>
      </p:grpSpPr>
      <p:pic>
        <p:nvPicPr>
          <p:cNvPr id="227" name="Google Shape;227;p40"/>
          <p:cNvPicPr preferRelativeResize="0"/>
          <p:nvPr/>
        </p:nvPicPr>
        <p:blipFill rotWithShape="1">
          <a:blip r:embed="rId3">
            <a:alphaModFix/>
          </a:blip>
          <a:srcRect b="0" l="32264" r="32264" t="0"/>
          <a:stretch/>
        </p:blipFill>
        <p:spPr>
          <a:xfrm>
            <a:off x="726000" y="0"/>
            <a:ext cx="3243427" cy="5143500"/>
          </a:xfrm>
          <a:prstGeom prst="rect">
            <a:avLst/>
          </a:prstGeom>
          <a:noFill/>
          <a:ln>
            <a:noFill/>
          </a:ln>
        </p:spPr>
      </p:pic>
      <p:sp>
        <p:nvSpPr>
          <p:cNvPr id="228" name="Google Shape;228;p40"/>
          <p:cNvSpPr txBox="1"/>
          <p:nvPr>
            <p:ph type="title"/>
          </p:nvPr>
        </p:nvSpPr>
        <p:spPr>
          <a:xfrm>
            <a:off x="797650" y="1891275"/>
            <a:ext cx="3117000" cy="13608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Illuminating + ultimate gray</a:t>
            </a:r>
            <a:endParaRPr>
              <a:solidFill>
                <a:schemeClr val="lt1"/>
              </a:solidFill>
            </a:endParaRPr>
          </a:p>
        </p:txBody>
      </p:sp>
      <p:sp>
        <p:nvSpPr>
          <p:cNvPr id="229" name="Google Shape;229;p40"/>
          <p:cNvSpPr txBox="1"/>
          <p:nvPr>
            <p:ph idx="1" type="subTitle"/>
          </p:nvPr>
        </p:nvSpPr>
        <p:spPr>
          <a:xfrm>
            <a:off x="4572000" y="1293300"/>
            <a:ext cx="3858900" cy="2556900"/>
          </a:xfrm>
          <a:prstGeom prst="rect">
            <a:avLst/>
          </a:prstGeom>
        </p:spPr>
        <p:txBody>
          <a:bodyPr anchorCtr="0" anchor="t" bIns="91425" lIns="182875" spcFirstLastPara="1" rIns="182875" wrap="square" tIns="137150">
            <a:noAutofit/>
          </a:bodyPr>
          <a:lstStyle/>
          <a:p>
            <a:pPr indent="-330200" lvl="0" marL="457200" rtl="0" algn="l">
              <a:spcBef>
                <a:spcPts val="0"/>
              </a:spcBef>
              <a:spcAft>
                <a:spcPts val="0"/>
              </a:spcAft>
              <a:buSzPts val="1600"/>
              <a:buChar char="■"/>
            </a:pPr>
            <a:r>
              <a:rPr lang="en"/>
              <a:t>Mercury is the closest planet to the Sun</a:t>
            </a:r>
            <a:endParaRPr/>
          </a:p>
          <a:p>
            <a:pPr indent="-330200" lvl="0" marL="457200" rtl="0" algn="l">
              <a:spcBef>
                <a:spcPts val="1000"/>
              </a:spcBef>
              <a:spcAft>
                <a:spcPts val="0"/>
              </a:spcAft>
              <a:buSzPts val="1600"/>
              <a:buChar char="■"/>
            </a:pPr>
            <a:r>
              <a:rPr lang="en"/>
              <a:t>Venus is the second planet from the Sun</a:t>
            </a:r>
            <a:endParaRPr/>
          </a:p>
          <a:p>
            <a:pPr indent="-330200" lvl="0" marL="457200" rtl="0" algn="l">
              <a:spcBef>
                <a:spcPts val="1000"/>
              </a:spcBef>
              <a:spcAft>
                <a:spcPts val="0"/>
              </a:spcAft>
              <a:buSzPts val="1600"/>
              <a:buChar char="■"/>
            </a:pPr>
            <a:r>
              <a:rPr lang="en"/>
              <a:t>Saturn is composed of hydrogen and helium</a:t>
            </a:r>
            <a:endParaRPr/>
          </a:p>
          <a:p>
            <a:pPr indent="-330200" lvl="0" marL="457200" rtl="0" algn="l">
              <a:spcBef>
                <a:spcPts val="1000"/>
              </a:spcBef>
              <a:spcAft>
                <a:spcPts val="1000"/>
              </a:spcAft>
              <a:buSzPts val="1600"/>
              <a:buChar char="■"/>
            </a:pPr>
            <a:r>
              <a:rPr lang="en"/>
              <a:t>Jupiter is the biggest planet of them all</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3" name="Shape 233"/>
        <p:cNvGrpSpPr/>
        <p:nvPr/>
      </p:nvGrpSpPr>
      <p:grpSpPr>
        <a:xfrm>
          <a:off x="0" y="0"/>
          <a:ext cx="0" cy="0"/>
          <a:chOff x="0" y="0"/>
          <a:chExt cx="0" cy="0"/>
        </a:xfrm>
      </p:grpSpPr>
      <p:sp>
        <p:nvSpPr>
          <p:cNvPr id="234" name="Google Shape;234;p41"/>
          <p:cNvSpPr txBox="1"/>
          <p:nvPr>
            <p:ph type="title"/>
          </p:nvPr>
        </p:nvSpPr>
        <p:spPr>
          <a:xfrm>
            <a:off x="3112975" y="3910150"/>
            <a:ext cx="4597800" cy="684900"/>
          </a:xfrm>
          <a:prstGeom prst="rect">
            <a:avLst/>
          </a:prstGeom>
        </p:spPr>
        <p:txBody>
          <a:bodyPr anchorCtr="0" anchor="ctr" bIns="91425" lIns="91425" spcFirstLastPara="1" rIns="182875" wrap="square" tIns="91425">
            <a:noAutofit/>
          </a:bodyPr>
          <a:lstStyle/>
          <a:p>
            <a:pPr indent="0" lvl="0" marL="0" rtl="0" algn="r">
              <a:spcBef>
                <a:spcPts val="0"/>
              </a:spcBef>
              <a:spcAft>
                <a:spcPts val="0"/>
              </a:spcAft>
              <a:buNone/>
            </a:pPr>
            <a:r>
              <a:rPr lang="en"/>
              <a:t>— Leatrice eiseman, executive director of the pantone color institute </a:t>
            </a:r>
            <a:endParaRPr/>
          </a:p>
        </p:txBody>
      </p:sp>
      <p:sp>
        <p:nvSpPr>
          <p:cNvPr id="235" name="Google Shape;235;p41"/>
          <p:cNvSpPr txBox="1"/>
          <p:nvPr>
            <p:ph idx="1" type="subTitle"/>
          </p:nvPr>
        </p:nvSpPr>
        <p:spPr>
          <a:xfrm>
            <a:off x="1433300" y="1416187"/>
            <a:ext cx="6277500" cy="144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“Practical and rock solid, but at the same time warming and optimistic, this a color combination that gives us resilience and hope.”</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9" name="Shape 239"/>
        <p:cNvGrpSpPr/>
        <p:nvPr/>
      </p:nvGrpSpPr>
      <p:grpSpPr>
        <a:xfrm>
          <a:off x="0" y="0"/>
          <a:ext cx="0" cy="0"/>
          <a:chOff x="0" y="0"/>
          <a:chExt cx="0" cy="0"/>
        </a:xfrm>
      </p:grpSpPr>
      <p:cxnSp>
        <p:nvCxnSpPr>
          <p:cNvPr id="240" name="Google Shape;240;p42"/>
          <p:cNvCxnSpPr/>
          <p:nvPr/>
        </p:nvCxnSpPr>
        <p:spPr>
          <a:xfrm>
            <a:off x="1602900" y="2569325"/>
            <a:ext cx="5996700" cy="0"/>
          </a:xfrm>
          <a:prstGeom prst="straightConnector1">
            <a:avLst/>
          </a:prstGeom>
          <a:noFill/>
          <a:ln cap="flat" cmpd="sng" w="38100">
            <a:solidFill>
              <a:schemeClr val="lt1"/>
            </a:solidFill>
            <a:prstDash val="solid"/>
            <a:round/>
            <a:headEnd len="med" w="med" type="none"/>
            <a:tailEnd len="med" w="med" type="none"/>
          </a:ln>
        </p:spPr>
      </p:cxnSp>
      <p:sp>
        <p:nvSpPr>
          <p:cNvPr id="241" name="Google Shape;241;p42"/>
          <p:cNvSpPr txBox="1"/>
          <p:nvPr>
            <p:ph type="title"/>
          </p:nvPr>
        </p:nvSpPr>
        <p:spPr>
          <a:xfrm>
            <a:off x="713225" y="546292"/>
            <a:ext cx="7717500" cy="57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 colors of RECENT years</a:t>
            </a:r>
            <a:endParaRPr/>
          </a:p>
        </p:txBody>
      </p:sp>
      <p:sp>
        <p:nvSpPr>
          <p:cNvPr id="242" name="Google Shape;242;p42"/>
          <p:cNvSpPr txBox="1"/>
          <p:nvPr>
            <p:ph idx="4294967295" type="subTitle"/>
          </p:nvPr>
        </p:nvSpPr>
        <p:spPr>
          <a:xfrm>
            <a:off x="700175" y="3861400"/>
            <a:ext cx="1839300" cy="572700"/>
          </a:xfrm>
          <a:prstGeom prst="rect">
            <a:avLst/>
          </a:prstGeom>
        </p:spPr>
        <p:txBody>
          <a:bodyPr anchorCtr="0" anchor="t" bIns="0" lIns="91425" spcFirstLastPara="1" rIns="91425" wrap="square" tIns="91425">
            <a:noAutofit/>
          </a:bodyPr>
          <a:lstStyle/>
          <a:p>
            <a:pPr indent="0" lvl="0" marL="0" rtl="0" algn="ctr">
              <a:lnSpc>
                <a:spcPct val="100000"/>
              </a:lnSpc>
              <a:spcBef>
                <a:spcPts val="0"/>
              </a:spcBef>
              <a:spcAft>
                <a:spcPts val="1600"/>
              </a:spcAft>
              <a:buNone/>
            </a:pPr>
            <a:r>
              <a:rPr lang="en">
                <a:solidFill>
                  <a:schemeClr val="lt1"/>
                </a:solidFill>
              </a:rPr>
              <a:t>Venus has a beautiful name</a:t>
            </a:r>
            <a:endParaRPr>
              <a:solidFill>
                <a:schemeClr val="lt1"/>
              </a:solidFill>
            </a:endParaRPr>
          </a:p>
        </p:txBody>
      </p:sp>
      <p:sp>
        <p:nvSpPr>
          <p:cNvPr id="243" name="Google Shape;243;p42"/>
          <p:cNvSpPr txBox="1"/>
          <p:nvPr>
            <p:ph idx="4294967295" type="subTitle"/>
          </p:nvPr>
        </p:nvSpPr>
        <p:spPr>
          <a:xfrm>
            <a:off x="4637108" y="3861375"/>
            <a:ext cx="1839300" cy="5727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a:solidFill>
                  <a:schemeClr val="lt1"/>
                </a:solidFill>
              </a:rPr>
              <a:t>Mercury is the smallest planet</a:t>
            </a:r>
            <a:endParaRPr>
              <a:solidFill>
                <a:schemeClr val="lt1"/>
              </a:solidFill>
            </a:endParaRPr>
          </a:p>
        </p:txBody>
      </p:sp>
      <p:sp>
        <p:nvSpPr>
          <p:cNvPr id="244" name="Google Shape;244;p42"/>
          <p:cNvSpPr txBox="1"/>
          <p:nvPr>
            <p:ph idx="4294967295" type="subTitle"/>
          </p:nvPr>
        </p:nvSpPr>
        <p:spPr>
          <a:xfrm>
            <a:off x="6605575" y="3861400"/>
            <a:ext cx="1839300" cy="5727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a:solidFill>
                  <a:schemeClr val="lt1"/>
                </a:solidFill>
              </a:rPr>
              <a:t>Saturn is a gas giant with rings</a:t>
            </a:r>
            <a:endParaRPr>
              <a:solidFill>
                <a:schemeClr val="lt1"/>
              </a:solidFill>
            </a:endParaRPr>
          </a:p>
        </p:txBody>
      </p:sp>
      <p:sp>
        <p:nvSpPr>
          <p:cNvPr id="245" name="Google Shape;245;p42"/>
          <p:cNvSpPr txBox="1"/>
          <p:nvPr>
            <p:ph idx="4294967295" type="subTitle"/>
          </p:nvPr>
        </p:nvSpPr>
        <p:spPr>
          <a:xfrm>
            <a:off x="2668642" y="3861400"/>
            <a:ext cx="1839300" cy="5727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a:solidFill>
                  <a:schemeClr val="lt1"/>
                </a:solidFill>
              </a:rPr>
              <a:t>Mars is actually a cold place</a:t>
            </a:r>
            <a:endParaRPr>
              <a:solidFill>
                <a:schemeClr val="lt1"/>
              </a:solidFill>
            </a:endParaRPr>
          </a:p>
        </p:txBody>
      </p:sp>
      <p:sp>
        <p:nvSpPr>
          <p:cNvPr id="246" name="Google Shape;246;p42"/>
          <p:cNvSpPr txBox="1"/>
          <p:nvPr>
            <p:ph idx="4294967295" type="title"/>
          </p:nvPr>
        </p:nvSpPr>
        <p:spPr>
          <a:xfrm>
            <a:off x="1057125" y="3327100"/>
            <a:ext cx="1125300" cy="52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dk1"/>
                </a:solidFill>
                <a:latin typeface="Inconsolata"/>
                <a:ea typeface="Inconsolata"/>
                <a:cs typeface="Inconsolata"/>
                <a:sym typeface="Inconsolata"/>
              </a:rPr>
              <a:t>2018</a:t>
            </a:r>
            <a:endParaRPr sz="3000">
              <a:solidFill>
                <a:schemeClr val="dk1"/>
              </a:solidFill>
              <a:latin typeface="Inconsolata"/>
              <a:ea typeface="Inconsolata"/>
              <a:cs typeface="Inconsolata"/>
              <a:sym typeface="Inconsolata"/>
            </a:endParaRPr>
          </a:p>
        </p:txBody>
      </p:sp>
      <p:sp>
        <p:nvSpPr>
          <p:cNvPr id="247" name="Google Shape;247;p42"/>
          <p:cNvSpPr txBox="1"/>
          <p:nvPr>
            <p:ph idx="4294967295" type="title"/>
          </p:nvPr>
        </p:nvSpPr>
        <p:spPr>
          <a:xfrm>
            <a:off x="3034992" y="3327110"/>
            <a:ext cx="1072800" cy="52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dk1"/>
                </a:solidFill>
                <a:latin typeface="Inconsolata"/>
                <a:ea typeface="Inconsolata"/>
                <a:cs typeface="Inconsolata"/>
                <a:sym typeface="Inconsolata"/>
              </a:rPr>
              <a:t>2019</a:t>
            </a:r>
            <a:endParaRPr sz="3000">
              <a:solidFill>
                <a:schemeClr val="dk1"/>
              </a:solidFill>
              <a:latin typeface="Inconsolata"/>
              <a:ea typeface="Inconsolata"/>
              <a:cs typeface="Inconsolata"/>
              <a:sym typeface="Inconsolata"/>
            </a:endParaRPr>
          </a:p>
        </p:txBody>
      </p:sp>
      <p:sp>
        <p:nvSpPr>
          <p:cNvPr id="248" name="Google Shape;248;p42"/>
          <p:cNvSpPr txBox="1"/>
          <p:nvPr>
            <p:ph idx="4294967295" type="title"/>
          </p:nvPr>
        </p:nvSpPr>
        <p:spPr>
          <a:xfrm>
            <a:off x="4999158" y="3327098"/>
            <a:ext cx="1072800" cy="52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dk1"/>
                </a:solidFill>
                <a:latin typeface="Inconsolata"/>
                <a:ea typeface="Inconsolata"/>
                <a:cs typeface="Inconsolata"/>
                <a:sym typeface="Inconsolata"/>
              </a:rPr>
              <a:t>2020</a:t>
            </a:r>
            <a:endParaRPr sz="3000">
              <a:solidFill>
                <a:schemeClr val="dk1"/>
              </a:solidFill>
              <a:latin typeface="Inconsolata"/>
              <a:ea typeface="Inconsolata"/>
              <a:cs typeface="Inconsolata"/>
              <a:sym typeface="Inconsolata"/>
            </a:endParaRPr>
          </a:p>
        </p:txBody>
      </p:sp>
      <p:sp>
        <p:nvSpPr>
          <p:cNvPr id="249" name="Google Shape;249;p42"/>
          <p:cNvSpPr txBox="1"/>
          <p:nvPr>
            <p:ph idx="4294967295" type="title"/>
          </p:nvPr>
        </p:nvSpPr>
        <p:spPr>
          <a:xfrm>
            <a:off x="6953725" y="3327100"/>
            <a:ext cx="1143000" cy="52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dk1"/>
                </a:solidFill>
                <a:latin typeface="Inconsolata"/>
                <a:ea typeface="Inconsolata"/>
                <a:cs typeface="Inconsolata"/>
                <a:sym typeface="Inconsolata"/>
              </a:rPr>
              <a:t>2021</a:t>
            </a:r>
            <a:endParaRPr sz="3000">
              <a:solidFill>
                <a:schemeClr val="dk1"/>
              </a:solidFill>
              <a:latin typeface="Inconsolata"/>
              <a:ea typeface="Inconsolata"/>
              <a:cs typeface="Inconsolata"/>
              <a:sym typeface="Inconsolata"/>
            </a:endParaRPr>
          </a:p>
        </p:txBody>
      </p:sp>
      <p:grpSp>
        <p:nvGrpSpPr>
          <p:cNvPr id="250" name="Google Shape;250;p42"/>
          <p:cNvGrpSpPr/>
          <p:nvPr/>
        </p:nvGrpSpPr>
        <p:grpSpPr>
          <a:xfrm>
            <a:off x="1331450" y="2282687"/>
            <a:ext cx="563398" cy="563398"/>
            <a:chOff x="767250" y="1979400"/>
            <a:chExt cx="711900" cy="711900"/>
          </a:xfrm>
        </p:grpSpPr>
        <p:sp>
          <p:nvSpPr>
            <p:cNvPr id="251" name="Google Shape;251;p42"/>
            <p:cNvSpPr/>
            <p:nvPr/>
          </p:nvSpPr>
          <p:spPr>
            <a:xfrm>
              <a:off x="767250" y="1979400"/>
              <a:ext cx="711900" cy="711900"/>
            </a:xfrm>
            <a:prstGeom prst="rect">
              <a:avLst/>
            </a:prstGeom>
            <a:solidFill>
              <a:srgbClr val="5F4D8B"/>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42"/>
            <p:cNvSpPr/>
            <p:nvPr/>
          </p:nvSpPr>
          <p:spPr>
            <a:xfrm rot="-5400000">
              <a:off x="1016416" y="2229582"/>
              <a:ext cx="438900" cy="438900"/>
            </a:xfrm>
            <a:prstGeom prst="rtTriangl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42"/>
            <p:cNvSpPr/>
            <p:nvPr/>
          </p:nvSpPr>
          <p:spPr>
            <a:xfrm>
              <a:off x="1321225" y="2525425"/>
              <a:ext cx="82800" cy="82800"/>
            </a:xfrm>
            <a:prstGeom prst="ellipse">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 name="Google Shape;254;p42"/>
          <p:cNvGrpSpPr/>
          <p:nvPr/>
        </p:nvGrpSpPr>
        <p:grpSpPr>
          <a:xfrm>
            <a:off x="3282052" y="2282687"/>
            <a:ext cx="563398" cy="563398"/>
            <a:chOff x="2502875" y="1979400"/>
            <a:chExt cx="711900" cy="711900"/>
          </a:xfrm>
        </p:grpSpPr>
        <p:sp>
          <p:nvSpPr>
            <p:cNvPr id="255" name="Google Shape;255;p42"/>
            <p:cNvSpPr/>
            <p:nvPr/>
          </p:nvSpPr>
          <p:spPr>
            <a:xfrm>
              <a:off x="2502875" y="1979400"/>
              <a:ext cx="711900" cy="711900"/>
            </a:xfrm>
            <a:prstGeom prst="rect">
              <a:avLst/>
            </a:prstGeom>
            <a:solidFill>
              <a:srgbClr val="FF706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42"/>
            <p:cNvSpPr/>
            <p:nvPr/>
          </p:nvSpPr>
          <p:spPr>
            <a:xfrm rot="-5400000">
              <a:off x="2752255" y="2227970"/>
              <a:ext cx="438900" cy="438900"/>
            </a:xfrm>
            <a:prstGeom prst="rtTriangl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42"/>
            <p:cNvSpPr/>
            <p:nvPr/>
          </p:nvSpPr>
          <p:spPr>
            <a:xfrm>
              <a:off x="3059300" y="2525425"/>
              <a:ext cx="82800" cy="82800"/>
            </a:xfrm>
            <a:prstGeom prst="ellipse">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 name="Google Shape;258;p42"/>
          <p:cNvGrpSpPr/>
          <p:nvPr/>
        </p:nvGrpSpPr>
        <p:grpSpPr>
          <a:xfrm>
            <a:off x="5257531" y="2282687"/>
            <a:ext cx="563398" cy="563398"/>
            <a:chOff x="4287250" y="1979400"/>
            <a:chExt cx="711900" cy="711900"/>
          </a:xfrm>
        </p:grpSpPr>
        <p:sp>
          <p:nvSpPr>
            <p:cNvPr id="259" name="Google Shape;259;p42"/>
            <p:cNvSpPr/>
            <p:nvPr/>
          </p:nvSpPr>
          <p:spPr>
            <a:xfrm>
              <a:off x="4287250" y="1979400"/>
              <a:ext cx="711900" cy="711900"/>
            </a:xfrm>
            <a:prstGeom prst="rect">
              <a:avLst/>
            </a:prstGeom>
            <a:solidFill>
              <a:srgbClr val="0E4E7E"/>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42"/>
            <p:cNvSpPr/>
            <p:nvPr/>
          </p:nvSpPr>
          <p:spPr>
            <a:xfrm rot="-5400000">
              <a:off x="4536858" y="2225876"/>
              <a:ext cx="438900" cy="438900"/>
            </a:xfrm>
            <a:prstGeom prst="rtTriangl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42"/>
            <p:cNvSpPr/>
            <p:nvPr/>
          </p:nvSpPr>
          <p:spPr>
            <a:xfrm>
              <a:off x="4839972" y="2527478"/>
              <a:ext cx="82800" cy="82800"/>
            </a:xfrm>
            <a:prstGeom prst="ellipse">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 name="Google Shape;262;p42"/>
          <p:cNvGrpSpPr/>
          <p:nvPr/>
        </p:nvGrpSpPr>
        <p:grpSpPr>
          <a:xfrm>
            <a:off x="7234927" y="2282687"/>
            <a:ext cx="563398" cy="563398"/>
            <a:chOff x="7234927" y="2282687"/>
            <a:chExt cx="563398" cy="563398"/>
          </a:xfrm>
        </p:grpSpPr>
        <p:sp>
          <p:nvSpPr>
            <p:cNvPr id="263" name="Google Shape;263;p42"/>
            <p:cNvSpPr/>
            <p:nvPr/>
          </p:nvSpPr>
          <p:spPr>
            <a:xfrm>
              <a:off x="7234927" y="2282687"/>
              <a:ext cx="563398" cy="563398"/>
            </a:xfrm>
            <a:prstGeom prst="rect">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42"/>
            <p:cNvSpPr/>
            <p:nvPr/>
          </p:nvSpPr>
          <p:spPr>
            <a:xfrm>
              <a:off x="7519400" y="2302050"/>
              <a:ext cx="262200" cy="524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42"/>
            <p:cNvSpPr/>
            <p:nvPr/>
          </p:nvSpPr>
          <p:spPr>
            <a:xfrm rot="-5400000">
              <a:off x="7434042" y="2479162"/>
              <a:ext cx="347400" cy="347400"/>
            </a:xfrm>
            <a:prstGeom prst="rtTriangl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42"/>
            <p:cNvSpPr/>
            <p:nvPr/>
          </p:nvSpPr>
          <p:spPr>
            <a:xfrm>
              <a:off x="7677201" y="2714811"/>
              <a:ext cx="65528" cy="65528"/>
            </a:xfrm>
            <a:prstGeom prst="ellipse">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0" name="Shape 270"/>
        <p:cNvGrpSpPr/>
        <p:nvPr/>
      </p:nvGrpSpPr>
      <p:grpSpPr>
        <a:xfrm>
          <a:off x="0" y="0"/>
          <a:ext cx="0" cy="0"/>
          <a:chOff x="0" y="0"/>
          <a:chExt cx="0" cy="0"/>
        </a:xfrm>
      </p:grpSpPr>
      <p:pic>
        <p:nvPicPr>
          <p:cNvPr id="271" name="Google Shape;271;p43"/>
          <p:cNvPicPr preferRelativeResize="0"/>
          <p:nvPr/>
        </p:nvPicPr>
        <p:blipFill rotWithShape="1">
          <a:blip r:embed="rId3">
            <a:alphaModFix/>
          </a:blip>
          <a:srcRect b="28974" l="0" r="0" t="28978"/>
          <a:stretch/>
        </p:blipFill>
        <p:spPr>
          <a:xfrm rot="-5400000">
            <a:off x="1795250" y="3291075"/>
            <a:ext cx="5553475" cy="1313450"/>
          </a:xfrm>
          <a:prstGeom prst="rect">
            <a:avLst/>
          </a:prstGeom>
          <a:noFill/>
          <a:ln>
            <a:noFill/>
          </a:ln>
        </p:spPr>
      </p:pic>
      <p:sp>
        <p:nvSpPr>
          <p:cNvPr id="272" name="Google Shape;272;p43"/>
          <p:cNvSpPr/>
          <p:nvPr/>
        </p:nvSpPr>
        <p:spPr>
          <a:xfrm>
            <a:off x="6194450" y="1959750"/>
            <a:ext cx="1224000" cy="12240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43"/>
          <p:cNvSpPr/>
          <p:nvPr/>
        </p:nvSpPr>
        <p:spPr>
          <a:xfrm>
            <a:off x="1725550" y="1959750"/>
            <a:ext cx="1224000" cy="1224000"/>
          </a:xfrm>
          <a:prstGeom prst="rect">
            <a:avLst/>
          </a:prstGeom>
          <a:no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43"/>
          <p:cNvSpPr txBox="1"/>
          <p:nvPr>
            <p:ph idx="1" type="subTitle"/>
          </p:nvPr>
        </p:nvSpPr>
        <p:spPr>
          <a:xfrm>
            <a:off x="1079950" y="3778185"/>
            <a:ext cx="2515200" cy="939000"/>
          </a:xfrm>
          <a:prstGeom prst="rect">
            <a:avLst/>
          </a:prstGeom>
        </p:spPr>
        <p:txBody>
          <a:bodyPr anchorCtr="0" anchor="t" bIns="228600" lIns="228600" spcFirstLastPara="1" rIns="228600" wrap="square" tIns="228600">
            <a:noAutofit/>
          </a:bodyPr>
          <a:lstStyle/>
          <a:p>
            <a:pPr indent="0" lvl="0" marL="0" rtl="0" algn="ctr">
              <a:spcBef>
                <a:spcPts val="0"/>
              </a:spcBef>
              <a:spcAft>
                <a:spcPts val="0"/>
              </a:spcAft>
              <a:buNone/>
            </a:pPr>
            <a:r>
              <a:rPr lang="en"/>
              <a:t>Mercury is the smallest planet in the entire Solar System</a:t>
            </a:r>
            <a:endParaRPr/>
          </a:p>
        </p:txBody>
      </p:sp>
      <p:sp>
        <p:nvSpPr>
          <p:cNvPr id="275" name="Google Shape;275;p43"/>
          <p:cNvSpPr txBox="1"/>
          <p:nvPr>
            <p:ph idx="3" type="subTitle"/>
          </p:nvPr>
        </p:nvSpPr>
        <p:spPr>
          <a:xfrm>
            <a:off x="5548850" y="3778185"/>
            <a:ext cx="2515200" cy="939000"/>
          </a:xfrm>
          <a:prstGeom prst="rect">
            <a:avLst/>
          </a:prstGeom>
        </p:spPr>
        <p:txBody>
          <a:bodyPr anchorCtr="0" anchor="t" bIns="228600" lIns="228600" spcFirstLastPara="1" rIns="228600" wrap="square" tIns="228600">
            <a:noAutofit/>
          </a:bodyPr>
          <a:lstStyle/>
          <a:p>
            <a:pPr indent="0" lvl="0" marL="0" rtl="0" algn="ctr">
              <a:spcBef>
                <a:spcPts val="0"/>
              </a:spcBef>
              <a:spcAft>
                <a:spcPts val="0"/>
              </a:spcAft>
              <a:buNone/>
            </a:pPr>
            <a:r>
              <a:rPr lang="en"/>
              <a:t>Venus has a beautiful name and is the second planet from the Sun</a:t>
            </a:r>
            <a:endParaRPr/>
          </a:p>
        </p:txBody>
      </p:sp>
      <p:sp>
        <p:nvSpPr>
          <p:cNvPr id="276" name="Google Shape;276;p43"/>
          <p:cNvSpPr txBox="1"/>
          <p:nvPr>
            <p:ph idx="4" type="title"/>
          </p:nvPr>
        </p:nvSpPr>
        <p:spPr>
          <a:xfrm>
            <a:off x="713225" y="546292"/>
            <a:ext cx="7717500" cy="57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Color theory</a:t>
            </a:r>
            <a:endParaRPr/>
          </a:p>
        </p:txBody>
      </p:sp>
      <p:sp>
        <p:nvSpPr>
          <p:cNvPr id="277" name="Google Shape;277;p43"/>
          <p:cNvSpPr txBox="1"/>
          <p:nvPr>
            <p:ph type="title"/>
          </p:nvPr>
        </p:nvSpPr>
        <p:spPr>
          <a:xfrm>
            <a:off x="1079950" y="3450313"/>
            <a:ext cx="25152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tone</a:t>
            </a:r>
            <a:endParaRPr/>
          </a:p>
        </p:txBody>
      </p:sp>
      <p:sp>
        <p:nvSpPr>
          <p:cNvPr id="278" name="Google Shape;278;p43"/>
          <p:cNvSpPr txBox="1"/>
          <p:nvPr>
            <p:ph idx="2" type="title"/>
          </p:nvPr>
        </p:nvSpPr>
        <p:spPr>
          <a:xfrm>
            <a:off x="5548847" y="3450313"/>
            <a:ext cx="25152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saturation</a:t>
            </a:r>
            <a:endParaRPr/>
          </a:p>
        </p:txBody>
      </p:sp>
      <p:grpSp>
        <p:nvGrpSpPr>
          <p:cNvPr id="279" name="Google Shape;279;p43"/>
          <p:cNvGrpSpPr/>
          <p:nvPr/>
        </p:nvGrpSpPr>
        <p:grpSpPr>
          <a:xfrm>
            <a:off x="2011809" y="2246125"/>
            <a:ext cx="649356" cy="651118"/>
            <a:chOff x="-50154075" y="1948175"/>
            <a:chExt cx="300100" cy="300900"/>
          </a:xfrm>
        </p:grpSpPr>
        <p:sp>
          <p:nvSpPr>
            <p:cNvPr id="280" name="Google Shape;280;p43"/>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43"/>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2" name="Google Shape;282;p43"/>
          <p:cNvSpPr/>
          <p:nvPr/>
        </p:nvSpPr>
        <p:spPr>
          <a:xfrm>
            <a:off x="6541123" y="2243123"/>
            <a:ext cx="683031" cy="657256"/>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theme/theme1.xml><?xml version="1.0" encoding="utf-8"?>
<a:theme xmlns:a="http://schemas.openxmlformats.org/drawingml/2006/main" xmlns:r="http://schemas.openxmlformats.org/officeDocument/2006/relationships" name="Color of the Year 2021 by Slidesgo">
  <a:themeElements>
    <a:clrScheme name="Simple Light">
      <a:dk1>
        <a:srgbClr val="000000"/>
      </a:dk1>
      <a:lt1>
        <a:srgbClr val="000000"/>
      </a:lt1>
      <a:dk2>
        <a:srgbClr val="FFFFFF"/>
      </a:dk2>
      <a:lt2>
        <a:srgbClr val="FFFFFF"/>
      </a:lt2>
      <a:accent1>
        <a:srgbClr val="F5DF4E"/>
      </a:accent1>
      <a:accent2>
        <a:srgbClr val="949398"/>
      </a:accent2>
      <a:accent3>
        <a:srgbClr val="FFFFFF"/>
      </a:accent3>
      <a:accent4>
        <a:srgbClr val="FFFFFF"/>
      </a:accent4>
      <a:accent5>
        <a:srgbClr val="FFFFFF"/>
      </a:accent5>
      <a:accent6>
        <a:srgbClr val="EFEFEF"/>
      </a:accent6>
      <a:hlink>
        <a:srgbClr val="43434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cp:coreProperties>
</file>