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9"/>
  </p:notesMasterIdLst>
  <p:sldIdLst>
    <p:sldId id="263" r:id="rId2"/>
    <p:sldId id="265" r:id="rId3"/>
    <p:sldId id="270" r:id="rId4"/>
    <p:sldId id="273" r:id="rId5"/>
    <p:sldId id="271" r:id="rId6"/>
    <p:sldId id="272" r:id="rId7"/>
    <p:sldId id="268" r:id="rId8"/>
  </p:sldIdLst>
  <p:sldSz cx="9144000" cy="6858000" type="screen4x3"/>
  <p:notesSz cx="6858000" cy="9144000"/>
  <p:embeddedFontLst>
    <p:embeddedFont>
      <p:font typeface="宋体" panose="02010600030101010101" pitchFamily="2" charset="-122"/>
      <p:regular r:id="rId10"/>
    </p:embeddedFont>
    <p:embeddedFont>
      <p:font typeface="Calibri Light" panose="020F0302020204030204" pitchFamily="34" charset="0"/>
      <p:regular r:id="rId11"/>
      <p:italic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.VnAvant" panose="020B7200000000000000" pitchFamily="34" charset="0"/>
      <p:regular r:id="rId17"/>
      <p:bold r:id="rId18"/>
      <p:italic r:id="rId19"/>
      <p:boldItalic r:id="rId20"/>
    </p:embeddedFont>
    <p:embeddedFont>
      <p:font typeface="HP001 4 hàng" panose="020B0603050302020204" pitchFamily="34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00DA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204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13CC5-9AE6-42F2-A979-FCA355A2E9CD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B7EFDC-0CD9-4620-B8C5-985A5D23E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04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44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71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96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171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47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81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81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77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209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33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06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2D211-8338-4D66-BDE9-C1CF608343AF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5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2"/>
            <a:ext cx="10260330" cy="68237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416007"/>
            <a:ext cx="9521952" cy="1046426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HP001 4 hàng" pitchFamily="34" charset="0"/>
              </a:rPr>
              <a:t>Xin </a:t>
            </a:r>
            <a:r>
              <a:rPr lang="en-US" sz="6000" b="1" dirty="0" err="1">
                <a:solidFill>
                  <a:srgbClr val="FF0000"/>
                </a:solidFill>
                <a:latin typeface="HP001 4 hàng" pitchFamily="34" charset="0"/>
              </a:rPr>
              <a:t>chào</a:t>
            </a:r>
            <a:r>
              <a:rPr lang="en-US" sz="60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001 4 hàng" pitchFamily="34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001 4 hàng" pitchFamily="34" charset="0"/>
              </a:rPr>
              <a:t>em</a:t>
            </a:r>
            <a:r>
              <a:rPr lang="en-US" sz="6000" b="1" dirty="0">
                <a:solidFill>
                  <a:srgbClr val="FF0000"/>
                </a:solidFill>
                <a:latin typeface="HP001 4 hàng" pitchFamily="34" charset="0"/>
              </a:rPr>
              <a:t>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3" y="1892456"/>
            <a:ext cx="2285282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7579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98450" y="571498"/>
            <a:ext cx="8553450" cy="4635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 panose="020B0604020202020204" pitchFamily="34" charset="0"/>
              <a:buNone/>
            </a:pPr>
            <a:r>
              <a:rPr lang="en-US" sz="2800" dirty="0" err="1" smtClean="0">
                <a:latin typeface=".VnAvant" pitchFamily="34" charset="0"/>
              </a:rPr>
              <a:t>Nội</a:t>
            </a:r>
            <a:r>
              <a:rPr lang="en-US" sz="2800" dirty="0" smtClean="0">
                <a:latin typeface=".VnAvant" pitchFamily="34" charset="0"/>
              </a:rPr>
              <a:t> dung </a:t>
            </a:r>
            <a:r>
              <a:rPr lang="en-US" sz="2800" dirty="0" err="1" smtClean="0">
                <a:latin typeface=".VnAvant" pitchFamily="34" charset="0"/>
              </a:rPr>
              <a:t>bài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viết</a:t>
            </a:r>
            <a:r>
              <a:rPr lang="en-US" sz="2800" dirty="0" smtClean="0">
                <a:latin typeface=".VnAvant" pitchFamily="34" charset="0"/>
              </a:rPr>
              <a:t>              </a:t>
            </a:r>
            <a:endParaRPr lang="en-US" sz="2800" dirty="0">
              <a:latin typeface=".VnAvant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0850" y="1701798"/>
            <a:ext cx="8553450" cy="584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en-US" sz="3200" dirty="0" smtClean="0">
                <a:latin typeface=".VnAvant" pitchFamily="34" charset="0"/>
              </a:rPr>
              <a:t>«n, «t, ¬n, ¬t</a:t>
            </a:r>
            <a:endParaRPr lang="en-US" sz="3200" dirty="0">
              <a:latin typeface=".VnAvant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7350" y="2590798"/>
            <a:ext cx="8553450" cy="584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th«n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xãm</a:t>
            </a:r>
            <a:r>
              <a:rPr lang="en-US" sz="3200" dirty="0" smtClean="0">
                <a:latin typeface=".VnAvant" pitchFamily="34" charset="0"/>
              </a:rPr>
              <a:t>, </a:t>
            </a:r>
            <a:r>
              <a:rPr lang="en-US" sz="3200" dirty="0" err="1" smtClean="0">
                <a:latin typeface=".VnAvant" pitchFamily="34" charset="0"/>
              </a:rPr>
              <a:t>cét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cê</a:t>
            </a:r>
            <a:r>
              <a:rPr lang="en-US" sz="3200" dirty="0" smtClean="0">
                <a:latin typeface=".VnAvant" pitchFamily="34" charset="0"/>
              </a:rPr>
              <a:t>, </a:t>
            </a:r>
            <a:r>
              <a:rPr lang="en-US" sz="3200" dirty="0" err="1" smtClean="0">
                <a:latin typeface=".VnAvant" pitchFamily="34" charset="0"/>
              </a:rPr>
              <a:t>s¬n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ca</a:t>
            </a:r>
            <a:r>
              <a:rPr lang="en-US" sz="3200" dirty="0" smtClean="0">
                <a:latin typeface=".VnAvant" pitchFamily="34" charset="0"/>
              </a:rPr>
              <a:t>, </a:t>
            </a:r>
            <a:r>
              <a:rPr lang="en-US" sz="3200" dirty="0" err="1" smtClean="0">
                <a:latin typeface=".VnAvant" pitchFamily="34" charset="0"/>
              </a:rPr>
              <a:t>vît</a:t>
            </a:r>
            <a:endParaRPr lang="en-US" sz="32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61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55" y="1092199"/>
            <a:ext cx="714929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3530600"/>
            <a:ext cx="4546600" cy="181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85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79f943a-b57e-46c6-b48f-48812a53456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4a47afff-28e9-4568-bc03-605f76f37e1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7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1279525"/>
            <a:ext cx="6640512" cy="179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3429001"/>
            <a:ext cx="3962400" cy="184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35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471489"/>
            <a:ext cx="6027737" cy="1495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3" y="2085975"/>
            <a:ext cx="3748087" cy="1501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3671889"/>
            <a:ext cx="5316537" cy="1438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5175250"/>
            <a:ext cx="3251200" cy="151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700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676276"/>
            <a:ext cx="9144000" cy="4178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3886200"/>
            <a:ext cx="6858000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58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259</TotalTime>
  <Words>37</Words>
  <Application>Microsoft Office PowerPoint</Application>
  <PresentationFormat>On-screen Show (4:3)</PresentationFormat>
  <Paragraphs>6</Paragraphs>
  <Slides>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宋体</vt:lpstr>
      <vt:lpstr>Calibri Light</vt:lpstr>
      <vt:lpstr>Calibri</vt:lpstr>
      <vt:lpstr>.VnAvant</vt:lpstr>
      <vt:lpstr>HP001 4 hàng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HP</cp:lastModifiedBy>
  <cp:revision>27</cp:revision>
  <dcterms:created xsi:type="dcterms:W3CDTF">2018-03-28T09:35:17Z</dcterms:created>
  <dcterms:modified xsi:type="dcterms:W3CDTF">2020-08-14T13:05:02Z</dcterms:modified>
</cp:coreProperties>
</file>