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15"/>
  </p:notesMasterIdLst>
  <p:sldIdLst>
    <p:sldId id="258" r:id="rId4"/>
    <p:sldId id="259" r:id="rId5"/>
    <p:sldId id="260" r:id="rId6"/>
    <p:sldId id="263" r:id="rId7"/>
    <p:sldId id="265" r:id="rId8"/>
    <p:sldId id="356" r:id="rId9"/>
    <p:sldId id="272" r:id="rId10"/>
    <p:sldId id="262" r:id="rId11"/>
    <p:sldId id="358" r:id="rId12"/>
    <p:sldId id="35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E7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58" y="-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15/8/2020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BB2E6F1-11FD-4332-B288-25B20243EAE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03AA-494B-4921-8002-48B6A28044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1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7B20-09E9-46C8-BF1B-C45D2EE327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41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E46E-9B6E-4765-AD53-E1A24E46D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49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019A-BB62-4227-AD56-67E37A6CBF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18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716F-5698-424D-8687-4F9234DB1E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7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5607-E9B8-42F5-B2E3-508165DC4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3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3F56-C55E-4F44-AC0D-0EE5F2E27C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3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247F-5DD0-496D-B00C-D1EEC8F73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83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B8304-A01F-424D-AF84-A8A40601E4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25BD-3D98-47A1-921F-FF62C56AF4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FBC91-144B-49B7-AB23-66B2C9A668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46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D8DB-A304-4F16-AB20-7F55114C1B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4ADD-0944-436A-904E-F51186694F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4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86D8A-E300-43B7-ACBB-0644B230AEF4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xmlns="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3150283" y="17492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2768138" y="1695796"/>
            <a:ext cx="7464829" cy="3865419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66402" y="2967335"/>
            <a:ext cx="402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Truyền</a:t>
            </a: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điện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2036618" y="66502"/>
            <a:ext cx="8545484" cy="74814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LUYỆN TẬP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-57150" y="1788344"/>
            <a:ext cx="3981595" cy="23869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578" y="922705"/>
            <a:ext cx="2128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89" y="814647"/>
            <a:ext cx="7838900" cy="281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95" y="3888159"/>
            <a:ext cx="3075910" cy="66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96" y="3861718"/>
            <a:ext cx="2885498" cy="62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9" y="5380182"/>
            <a:ext cx="2751513" cy="5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239600" y="4608093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6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35000" y="4608093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11200" y="45906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23655" y="457158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6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95255" y="457158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71455" y="455570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85666" y="459333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9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839586" y="4547062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8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4230588" y="6035259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64088" y="6035259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13966" y="6017797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8421573" y="6049547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5 +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5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93173" y="6049547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869373" y="603208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85562" y="6015410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8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721821" y="6023723"/>
            <a:ext cx="725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10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64" y="5303520"/>
            <a:ext cx="3937780" cy="5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/>
      <p:bldP spid="11" grpId="0"/>
      <p:bldP spid="12" grpId="0" animBg="1"/>
      <p:bldP spid="13" grpId="0"/>
      <p:bldP spid="13" grpId="1"/>
      <p:bldP spid="14" grpId="0"/>
      <p:bldP spid="15" grpId="0" animBg="1"/>
      <p:bldP spid="16" grpId="0"/>
      <p:bldP spid="16" grpId="1"/>
      <p:bldP spid="17" grpId="0"/>
      <p:bldP spid="18" grpId="0"/>
      <p:bldP spid="19" grpId="0"/>
      <p:bldP spid="20" grpId="0" animBg="1"/>
      <p:bldP spid="21" grpId="0"/>
      <p:bldP spid="21" grpId="1"/>
      <p:bldP spid="22" grpId="0"/>
      <p:bldP spid="23" grpId="0" animBg="1"/>
      <p:bldP spid="24" grpId="0"/>
      <p:bldP spid="24" grpId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6" y="207810"/>
            <a:ext cx="978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944985"/>
            <a:ext cx="7829550" cy="5687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76375" y="762000"/>
            <a:ext cx="30861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5505450" y="744960"/>
            <a:ext cx="23145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Cloud Callout 10"/>
          <p:cNvSpPr/>
          <p:nvPr/>
        </p:nvSpPr>
        <p:spPr>
          <a:xfrm>
            <a:off x="83991" y="1956694"/>
            <a:ext cx="3687909" cy="1866900"/>
          </a:xfrm>
          <a:prstGeom prst="cloudCallout">
            <a:avLst>
              <a:gd name="adj1" fmla="val 81961"/>
              <a:gd name="adj2" fmla="val 47194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325" y="263362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19950" y="2457450"/>
            <a:ext cx="95250" cy="100965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9229725" y="2457450"/>
            <a:ext cx="0" cy="136614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0" name="Arc 19"/>
          <p:cNvSpPr/>
          <p:nvPr/>
        </p:nvSpPr>
        <p:spPr>
          <a:xfrm rot="7687220">
            <a:off x="5479043" y="1112790"/>
            <a:ext cx="4643302" cy="4338614"/>
          </a:xfrm>
          <a:prstGeom prst="arc">
            <a:avLst>
              <a:gd name="adj1" fmla="val 12574359"/>
              <a:gd name="adj2" fmla="val 1315278"/>
            </a:avLst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rc 18"/>
          <p:cNvSpPr/>
          <p:nvPr/>
        </p:nvSpPr>
        <p:spPr>
          <a:xfrm rot="12077230">
            <a:off x="7754299" y="1313499"/>
            <a:ext cx="5026021" cy="4048434"/>
          </a:xfrm>
          <a:prstGeom prst="arc">
            <a:avLst>
              <a:gd name="adj1" fmla="val 15246506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20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136525"/>
            <a:ext cx="838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alt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Tính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066800" y="122237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7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dirty="0">
                <a:solidFill>
                  <a:srgbClr val="000000"/>
                </a:solidFill>
              </a:rPr>
              <a:t>+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6800" y="184785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1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1976438" y="1873250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71550" y="3275807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7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 smtClean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743450" y="1236663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9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743450" y="1862138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1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9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629650" y="1321594"/>
            <a:ext cx="1155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6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642350" y="1942307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6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9556750" y="1970882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9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976438" y="128746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1930400" y="330120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7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5665787" y="1306513"/>
            <a:ext cx="110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695950" y="1897063"/>
            <a:ext cx="1076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9556750" y="1351757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9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266700" y="1276351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/>
              <a:t>a)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266700" y="322940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b</a:t>
            </a:r>
            <a:r>
              <a:rPr lang="en-US" sz="3200" b="1" kern="0" dirty="0" smtClean="0"/>
              <a:t>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971550" y="3956845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1958975" y="4011613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7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831555" y="326072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000000"/>
                </a:solidFill>
              </a:rPr>
              <a:t>8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 smtClean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790405" y="328612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4831555" y="3941763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8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5818980" y="3996531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450262" y="3221614"/>
            <a:ext cx="1455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000000"/>
                </a:solidFill>
              </a:rPr>
              <a:t>10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 smtClean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9596438" y="3233302"/>
            <a:ext cx="114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450263" y="3902652"/>
            <a:ext cx="1268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10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609932" y="3933390"/>
            <a:ext cx="1182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0424" y="107632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470900" y="112452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2488" y="3147577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62013" y="126321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00587" y="3116839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532812" y="3147576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327025"/>
            <a:ext cx="91424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3200" b="1" kern="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200" b="1" u="sng" kern="0" dirty="0" err="1" smtClean="0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 smtClean="0">
                <a:solidFill>
                  <a:srgbClr val="000000"/>
                </a:solidFill>
              </a:rPr>
              <a:t> 4: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N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êu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phép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tính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thích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hợp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với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mỗi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tranh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vẽ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92173"/>
            <a:ext cx="57531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9" y="1378744"/>
            <a:ext cx="5076825" cy="336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1054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50800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08000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53000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7550" y="5105400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1881188" y="510540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4213" y="51308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44588" y="505777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76675" y="5113338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7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65413" y="5113338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69294" y="511651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+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1054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50800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508000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38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934575" y="5105400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8558213" y="510540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631238" y="51308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40663" y="512127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582275" y="5100637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9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321800" y="5095081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650288" y="5101431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+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00201" y="751680"/>
            <a:ext cx="4017962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>
            <a:off x="6486525" y="742950"/>
            <a:ext cx="16764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7650" y="1085850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/>
              <a:t>a)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6486525" y="983457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b</a:t>
            </a:r>
            <a:r>
              <a:rPr lang="en-US" sz="3200" b="1" kern="0" dirty="0" smtClean="0"/>
              <a:t>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249988" y="1085850"/>
            <a:ext cx="7937" cy="443706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39469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C148A23-BF53-4175-A040-1EF18DAFA538}"/>
              </a:ext>
            </a:extLst>
          </p:cNvPr>
          <p:cNvSpPr/>
          <p:nvPr/>
        </p:nvSpPr>
        <p:spPr>
          <a:xfrm>
            <a:off x="1828800" y="1600423"/>
            <a:ext cx="9303440" cy="147615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10?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0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2" y="2744788"/>
            <a:ext cx="3042707" cy="40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prstClr val="black"/>
              </a:solidFill>
            </a:endParaRPr>
          </a:p>
        </p:txBody>
      </p:sp>
      <p:sp>
        <p:nvSpPr>
          <p:cNvPr id="24581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prstClr val="black"/>
              </a:solidFill>
            </a:endParaRPr>
          </a:p>
        </p:txBody>
      </p:sp>
      <p:sp>
        <p:nvSpPr>
          <p:cNvPr id="18" name="Text Box 652"/>
          <p:cNvSpPr txBox="1">
            <a:spLocks noChangeArrowheads="1"/>
          </p:cNvSpPr>
          <p:nvPr/>
        </p:nvSpPr>
        <p:spPr bwMode="auto">
          <a:xfrm>
            <a:off x="62632" y="231206"/>
            <a:ext cx="43670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Trò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chơi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: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Hái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táo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</a:p>
        </p:txBody>
      </p:sp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2527300" y="4492625"/>
            <a:ext cx="41973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220788"/>
            <a:ext cx="2263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18" y="290513"/>
            <a:ext cx="22680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463678"/>
            <a:ext cx="2336800" cy="16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25538"/>
            <a:ext cx="2133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9"/>
          <p:cNvSpPr txBox="1">
            <a:spLocks noChangeArrowheads="1"/>
          </p:cNvSpPr>
          <p:nvPr/>
        </p:nvSpPr>
        <p:spPr bwMode="auto">
          <a:xfrm>
            <a:off x="6124575" y="9398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6</a:t>
            </a:r>
            <a:r>
              <a:rPr lang="en-US" sz="2800" b="1" dirty="0" smtClean="0">
                <a:solidFill>
                  <a:srgbClr val="00B0F0"/>
                </a:solidFill>
              </a:rPr>
              <a:t> + 4 =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346950" y="91440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24590" name="TextBox 26"/>
          <p:cNvSpPr txBox="1">
            <a:spLocks noChangeArrowheads="1"/>
          </p:cNvSpPr>
          <p:nvPr/>
        </p:nvSpPr>
        <p:spPr bwMode="auto">
          <a:xfrm>
            <a:off x="4067175" y="1828803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B0F0"/>
                </a:solidFill>
              </a:rPr>
              <a:t>7 + </a:t>
            </a:r>
            <a:r>
              <a:rPr lang="en-US" sz="2800" b="1" dirty="0">
                <a:solidFill>
                  <a:srgbClr val="00B0F0"/>
                </a:solidFill>
              </a:rPr>
              <a:t>1</a:t>
            </a:r>
            <a:r>
              <a:rPr lang="en-US" sz="2800" b="1" dirty="0" smtClean="0">
                <a:solidFill>
                  <a:srgbClr val="00B0F0"/>
                </a:solidFill>
              </a:rPr>
              <a:t> =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334000" y="182880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8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24592" name="TextBox 28"/>
          <p:cNvSpPr txBox="1">
            <a:spLocks noChangeArrowheads="1"/>
          </p:cNvSpPr>
          <p:nvPr/>
        </p:nvSpPr>
        <p:spPr bwMode="auto">
          <a:xfrm>
            <a:off x="7629525" y="21336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0</a:t>
            </a:r>
            <a:r>
              <a:rPr lang="en-US" sz="2800" b="1" dirty="0" smtClean="0">
                <a:solidFill>
                  <a:srgbClr val="00B0F0"/>
                </a:solidFill>
              </a:rPr>
              <a:t> + 6 =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870950" y="2105028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4594" name="TextBox 30"/>
          <p:cNvSpPr txBox="1">
            <a:spLocks noChangeArrowheads="1"/>
          </p:cNvSpPr>
          <p:nvPr/>
        </p:nvSpPr>
        <p:spPr bwMode="auto">
          <a:xfrm>
            <a:off x="9931400" y="1676401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2</a:t>
            </a:r>
            <a:r>
              <a:rPr lang="en-US" sz="2800" b="1" dirty="0" smtClean="0">
                <a:solidFill>
                  <a:srgbClr val="00B0F0"/>
                </a:solidFill>
              </a:rPr>
              <a:t> + 8 =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1112500" y="1676401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033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7995 0.59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694 L -0.05157 0.4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2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8802 0.45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0556 L -0.45312 0.540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251</Words>
  <Application>Microsoft Office PowerPoint</Application>
  <PresentationFormat>Custom</PresentationFormat>
  <Paragraphs>87</Paragraphs>
  <Slides>11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ClassicFrameVTI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49</cp:revision>
  <dcterms:created xsi:type="dcterms:W3CDTF">2020-08-10T03:18:16Z</dcterms:created>
  <dcterms:modified xsi:type="dcterms:W3CDTF">2020-08-15T05:04:47Z</dcterms:modified>
</cp:coreProperties>
</file>