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553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4: NHỮNG BẬC ĐÁ CHẠM MÂY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13886" y="37338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Nhân vật ông lão Việt Nam vào chung kết cuộc thi ảnh lớn nhất thế giới -  Báo Người lao độ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Nhân vật ông lão Việt Nam vào chung kết cuộc thi ảnh lớn nhất thế giới -  Báo Người lao độ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Nhân vật ông lão Việt Nam vào chung kết cuộc thi ảnh lớn nhất thế giới -  Báo Người lao động"/>
          <p:cNvSpPr>
            <a:spLocks noChangeAspect="1" noChangeArrowheads="1"/>
          </p:cNvSpPr>
          <p:nvPr/>
        </p:nvSpPr>
        <p:spPr bwMode="auto">
          <a:xfrm>
            <a:off x="1585119" y="1790673"/>
            <a:ext cx="3886200" cy="2438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9319" y="2590800"/>
            <a:ext cx="69342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9677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1046</cp:revision>
  <dcterms:created xsi:type="dcterms:W3CDTF">2008-09-09T22:52:10Z</dcterms:created>
  <dcterms:modified xsi:type="dcterms:W3CDTF">2022-08-01T09:02:05Z</dcterms:modified>
</cp:coreProperties>
</file>